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5143500" cx="9144000"/>
  <p:notesSz cx="6858000" cy="9144000"/>
  <p:embeddedFontLst>
    <p:embeddedFont>
      <p:font typeface="Montserrat"/>
      <p:regular r:id="rId36"/>
      <p:bold r:id="rId37"/>
      <p:italic r:id="rId38"/>
      <p:boldItalic r:id="rId39"/>
    </p:embeddedFont>
    <p:embeddedFont>
      <p:font typeface="Varela Round"/>
      <p:regular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C21C55A-A815-4F18-B211-18BD6F076AC8}">
  <a:tblStyle styleId="{4C21C55A-A815-4F18-B211-18BD6F076AC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VarelaRound-regular.fntdata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Montserrat-bold.fntdata"/><Relationship Id="rId14" Type="http://schemas.openxmlformats.org/officeDocument/2006/relationships/slide" Target="slides/slide9.xml"/><Relationship Id="rId36" Type="http://schemas.openxmlformats.org/officeDocument/2006/relationships/font" Target="fonts/Montserrat-regular.fntdata"/><Relationship Id="rId17" Type="http://schemas.openxmlformats.org/officeDocument/2006/relationships/slide" Target="slides/slide12.xml"/><Relationship Id="rId39" Type="http://schemas.openxmlformats.org/officeDocument/2006/relationships/font" Target="fonts/Montserrat-boldItalic.fntdata"/><Relationship Id="rId16" Type="http://schemas.openxmlformats.org/officeDocument/2006/relationships/slide" Target="slides/slide11.xml"/><Relationship Id="rId38" Type="http://schemas.openxmlformats.org/officeDocument/2006/relationships/font" Target="fonts/Montserrat-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Google Shape;410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7" name="Google Shape;427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4" name="Google Shape;434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2" name="Google Shape;442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9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g77c66ccc31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1" name="Google Shape;731;g77c66ccc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9" name="Shape 1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Google Shape;1180;g143adc3712_1361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1" name="Google Shape;1181;g143adc3712_136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g61ef787603_0_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9" name="Google Shape;1189;g61ef787603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2068850" y="1991825"/>
            <a:ext cx="50064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2" name="Google Shape;12;p2"/>
          <p:cNvSpPr/>
          <p:nvPr/>
        </p:nvSpPr>
        <p:spPr>
          <a:xfrm>
            <a:off x="7613863" y="4623011"/>
            <a:ext cx="559200" cy="559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 rot="2700000">
            <a:off x="24133" y="2719061"/>
            <a:ext cx="542634" cy="54263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 rot="2700000">
            <a:off x="8500119" y="1033337"/>
            <a:ext cx="805677" cy="805677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544450" y="1432591"/>
            <a:ext cx="625800" cy="6258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 rot="-1799860">
            <a:off x="8472675" y="3105703"/>
            <a:ext cx="607243" cy="607243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 rot="-1527899">
            <a:off x="453203" y="3864921"/>
            <a:ext cx="901480" cy="90148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1775778" y="3374078"/>
            <a:ext cx="450000" cy="4500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7505617" y="831025"/>
            <a:ext cx="436800" cy="4368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2"/>
          <p:cNvSpPr/>
          <p:nvPr/>
        </p:nvSpPr>
        <p:spPr>
          <a:xfrm rot="-722907">
            <a:off x="1483696" y="647226"/>
            <a:ext cx="648178" cy="64817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6772950" y="-36363"/>
            <a:ext cx="398100" cy="398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2"/>
          <p:cNvSpPr/>
          <p:nvPr/>
        </p:nvSpPr>
        <p:spPr>
          <a:xfrm rot="1498435">
            <a:off x="553712" y="273510"/>
            <a:ext cx="386542" cy="386542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7040268" y="3312272"/>
            <a:ext cx="573600" cy="5736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2893300" y="2099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2423393" y="4259284"/>
            <a:ext cx="260100" cy="2601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4029015" y="425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7701275" y="2148500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3415225" y="4449550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1479240" y="22205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5371265" y="4390604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2"/>
          <p:cNvSpPr/>
          <p:nvPr/>
        </p:nvSpPr>
        <p:spPr>
          <a:xfrm rot="-2700000">
            <a:off x="6337338" y="4348472"/>
            <a:ext cx="260074" cy="26007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5567943" y="263309"/>
            <a:ext cx="260100" cy="2601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without decoration">
  <p:cSld name="BLANK_1"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1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7613863" y="4623011"/>
            <a:ext cx="559200" cy="559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 rot="2700000">
            <a:off x="24133" y="2719061"/>
            <a:ext cx="542634" cy="54263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/>
          <p:nvPr/>
        </p:nvSpPr>
        <p:spPr>
          <a:xfrm rot="2700000">
            <a:off x="8500119" y="1033337"/>
            <a:ext cx="805677" cy="805677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544450" y="1432591"/>
            <a:ext cx="625800" cy="6258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 rot="-1799860">
            <a:off x="8472675" y="3105703"/>
            <a:ext cx="607243" cy="607243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 rot="-1527899">
            <a:off x="453203" y="3864921"/>
            <a:ext cx="901480" cy="90148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1775778" y="3374078"/>
            <a:ext cx="450000" cy="4500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7505617" y="831025"/>
            <a:ext cx="436800" cy="4368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3"/>
          <p:cNvSpPr/>
          <p:nvPr/>
        </p:nvSpPr>
        <p:spPr>
          <a:xfrm rot="-722907">
            <a:off x="1483696" y="647226"/>
            <a:ext cx="648178" cy="64817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6772950" y="-36363"/>
            <a:ext cx="398100" cy="398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"/>
          <p:cNvSpPr/>
          <p:nvPr/>
        </p:nvSpPr>
        <p:spPr>
          <a:xfrm rot="1498435">
            <a:off x="553712" y="273510"/>
            <a:ext cx="386542" cy="386542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3"/>
          <p:cNvSpPr/>
          <p:nvPr/>
        </p:nvSpPr>
        <p:spPr>
          <a:xfrm>
            <a:off x="7040268" y="3312272"/>
            <a:ext cx="573600" cy="5736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3"/>
          <p:cNvSpPr/>
          <p:nvPr/>
        </p:nvSpPr>
        <p:spPr>
          <a:xfrm>
            <a:off x="2893300" y="2099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2423393" y="4259284"/>
            <a:ext cx="260100" cy="2601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3"/>
          <p:cNvSpPr/>
          <p:nvPr/>
        </p:nvSpPr>
        <p:spPr>
          <a:xfrm>
            <a:off x="4029015" y="425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3"/>
          <p:cNvSpPr/>
          <p:nvPr/>
        </p:nvSpPr>
        <p:spPr>
          <a:xfrm>
            <a:off x="7701275" y="2148500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3"/>
          <p:cNvSpPr/>
          <p:nvPr/>
        </p:nvSpPr>
        <p:spPr>
          <a:xfrm>
            <a:off x="3415225" y="4449550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3"/>
          <p:cNvSpPr/>
          <p:nvPr/>
        </p:nvSpPr>
        <p:spPr>
          <a:xfrm>
            <a:off x="1479240" y="22205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3"/>
          <p:cNvSpPr/>
          <p:nvPr/>
        </p:nvSpPr>
        <p:spPr>
          <a:xfrm>
            <a:off x="5371265" y="4390604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3"/>
          <p:cNvSpPr/>
          <p:nvPr/>
        </p:nvSpPr>
        <p:spPr>
          <a:xfrm rot="-2700000">
            <a:off x="6337338" y="4348472"/>
            <a:ext cx="260074" cy="26007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3"/>
          <p:cNvSpPr/>
          <p:nvPr/>
        </p:nvSpPr>
        <p:spPr>
          <a:xfrm>
            <a:off x="5567943" y="263309"/>
            <a:ext cx="260100" cy="2601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2068850" y="1354750"/>
            <a:ext cx="5006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7" name="Google Shape;57;p3"/>
          <p:cNvSpPr txBox="1"/>
          <p:nvPr>
            <p:ph idx="1" type="subTitle"/>
          </p:nvPr>
        </p:nvSpPr>
        <p:spPr>
          <a:xfrm>
            <a:off x="2961650" y="2992450"/>
            <a:ext cx="32208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>
                <a:solidFill>
                  <a:srgbClr val="434343"/>
                </a:solidFill>
              </a:defRPr>
            </a:lvl9pPr>
          </a:lstStyle>
          <a:p/>
        </p:txBody>
      </p:sp>
      <p:sp>
        <p:nvSpPr>
          <p:cNvPr id="58" name="Google Shape;58;p3"/>
          <p:cNvSpPr/>
          <p:nvPr/>
        </p:nvSpPr>
        <p:spPr>
          <a:xfrm>
            <a:off x="4409077" y="2598899"/>
            <a:ext cx="325800" cy="325800"/>
          </a:xfrm>
          <a:prstGeom prst="mathMultiply">
            <a:avLst>
              <a:gd fmla="val 23520" name="adj1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"/>
          <p:cNvSpPr txBox="1"/>
          <p:nvPr>
            <p:ph idx="1" type="body"/>
          </p:nvPr>
        </p:nvSpPr>
        <p:spPr>
          <a:xfrm>
            <a:off x="2032675" y="2161800"/>
            <a:ext cx="50787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Char char="×"/>
              <a:defRPr i="1" sz="2400"/>
            </a:lvl1pPr>
            <a:lvl2pPr indent="-381000" lvl="1" marL="9144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/>
            </a:lvl2pPr>
            <a:lvl3pPr indent="-381000" lvl="2" marL="13716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/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 sz="2400"/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 sz="2400"/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Char char="×"/>
              <a:defRPr i="1" sz="2400"/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 i="1" sz="2400"/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 sz="2400"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 sz="2400"/>
            </a:lvl9pPr>
          </a:lstStyle>
          <a:p/>
        </p:txBody>
      </p:sp>
      <p:sp>
        <p:nvSpPr>
          <p:cNvPr id="62" name="Google Shape;62;p4"/>
          <p:cNvSpPr txBox="1"/>
          <p:nvPr/>
        </p:nvSpPr>
        <p:spPr>
          <a:xfrm>
            <a:off x="3593400" y="7051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accent1"/>
                </a:solidFill>
                <a:latin typeface="Varela Round"/>
                <a:ea typeface="Varela Round"/>
                <a:cs typeface="Varela Round"/>
                <a:sym typeface="Varela Round"/>
              </a:rPr>
              <a:t>“</a:t>
            </a:r>
            <a:endParaRPr sz="9600">
              <a:solidFill>
                <a:schemeClr val="accen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4"/>
          <p:cNvSpPr/>
          <p:nvPr/>
        </p:nvSpPr>
        <p:spPr>
          <a:xfrm>
            <a:off x="7613863" y="4623011"/>
            <a:ext cx="559200" cy="5592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4"/>
          <p:cNvSpPr/>
          <p:nvPr/>
        </p:nvSpPr>
        <p:spPr>
          <a:xfrm rot="2700000">
            <a:off x="24133" y="2719061"/>
            <a:ext cx="542634" cy="542634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4"/>
          <p:cNvSpPr/>
          <p:nvPr/>
        </p:nvSpPr>
        <p:spPr>
          <a:xfrm rot="2700000">
            <a:off x="8500119" y="1033337"/>
            <a:ext cx="805677" cy="805677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4"/>
          <p:cNvSpPr/>
          <p:nvPr/>
        </p:nvSpPr>
        <p:spPr>
          <a:xfrm>
            <a:off x="544450" y="1432591"/>
            <a:ext cx="625800" cy="6258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4"/>
          <p:cNvSpPr/>
          <p:nvPr/>
        </p:nvSpPr>
        <p:spPr>
          <a:xfrm rot="-1799860">
            <a:off x="8472675" y="3105703"/>
            <a:ext cx="607243" cy="607243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4"/>
          <p:cNvSpPr/>
          <p:nvPr/>
        </p:nvSpPr>
        <p:spPr>
          <a:xfrm rot="-1527899">
            <a:off x="453203" y="3864921"/>
            <a:ext cx="901480" cy="90148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4"/>
          <p:cNvSpPr/>
          <p:nvPr/>
        </p:nvSpPr>
        <p:spPr>
          <a:xfrm>
            <a:off x="1775778" y="3374078"/>
            <a:ext cx="450000" cy="4500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4"/>
          <p:cNvSpPr/>
          <p:nvPr/>
        </p:nvSpPr>
        <p:spPr>
          <a:xfrm>
            <a:off x="7505617" y="831025"/>
            <a:ext cx="436800" cy="436800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4"/>
          <p:cNvSpPr/>
          <p:nvPr/>
        </p:nvSpPr>
        <p:spPr>
          <a:xfrm rot="-722907">
            <a:off x="1483696" y="647226"/>
            <a:ext cx="648178" cy="648178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4"/>
          <p:cNvSpPr/>
          <p:nvPr/>
        </p:nvSpPr>
        <p:spPr>
          <a:xfrm>
            <a:off x="6772950" y="-36363"/>
            <a:ext cx="398100" cy="3981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4"/>
          <p:cNvSpPr/>
          <p:nvPr/>
        </p:nvSpPr>
        <p:spPr>
          <a:xfrm rot="1498435">
            <a:off x="553712" y="273510"/>
            <a:ext cx="386542" cy="386542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4"/>
          <p:cNvSpPr/>
          <p:nvPr/>
        </p:nvSpPr>
        <p:spPr>
          <a:xfrm>
            <a:off x="7040268" y="3312272"/>
            <a:ext cx="573600" cy="57360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4"/>
          <p:cNvSpPr/>
          <p:nvPr/>
        </p:nvSpPr>
        <p:spPr>
          <a:xfrm>
            <a:off x="2893300" y="209975"/>
            <a:ext cx="268200" cy="2682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4"/>
          <p:cNvSpPr/>
          <p:nvPr/>
        </p:nvSpPr>
        <p:spPr>
          <a:xfrm>
            <a:off x="2423393" y="4259284"/>
            <a:ext cx="260100" cy="260100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4"/>
          <p:cNvSpPr/>
          <p:nvPr/>
        </p:nvSpPr>
        <p:spPr>
          <a:xfrm>
            <a:off x="4029015" y="425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4"/>
          <p:cNvSpPr/>
          <p:nvPr/>
        </p:nvSpPr>
        <p:spPr>
          <a:xfrm>
            <a:off x="7701275" y="2148500"/>
            <a:ext cx="268200" cy="2682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4"/>
          <p:cNvSpPr/>
          <p:nvPr/>
        </p:nvSpPr>
        <p:spPr>
          <a:xfrm>
            <a:off x="3415225" y="4449550"/>
            <a:ext cx="268200" cy="268200"/>
          </a:xfrm>
          <a:prstGeom prst="donut">
            <a:avLst>
              <a:gd fmla="val 31040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4"/>
          <p:cNvSpPr/>
          <p:nvPr/>
        </p:nvSpPr>
        <p:spPr>
          <a:xfrm>
            <a:off x="1479240" y="22205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4"/>
          <p:cNvSpPr/>
          <p:nvPr/>
        </p:nvSpPr>
        <p:spPr>
          <a:xfrm>
            <a:off x="5371265" y="4390604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4"/>
          <p:cNvSpPr/>
          <p:nvPr/>
        </p:nvSpPr>
        <p:spPr>
          <a:xfrm rot="-2700000">
            <a:off x="6337338" y="4348472"/>
            <a:ext cx="260074" cy="260074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4"/>
          <p:cNvSpPr/>
          <p:nvPr/>
        </p:nvSpPr>
        <p:spPr>
          <a:xfrm>
            <a:off x="5567943" y="263309"/>
            <a:ext cx="260100" cy="260100"/>
          </a:xfrm>
          <a:prstGeom prst="frame">
            <a:avLst>
              <a:gd fmla="val 28897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5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5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89" name="Google Shape;89;p5"/>
          <p:cNvSpPr txBox="1"/>
          <p:nvPr>
            <p:ph idx="1" type="body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>
              <a:spcBef>
                <a:spcPts val="600"/>
              </a:spcBef>
              <a:spcAft>
                <a:spcPts val="0"/>
              </a:spcAft>
              <a:buSzPts val="2800"/>
              <a:buChar char="×"/>
              <a:defRPr sz="2800"/>
            </a:lvl1pPr>
            <a:lvl2pPr indent="-406400" lvl="1" marL="9144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2pPr>
            <a:lvl3pPr indent="-406400" lvl="2" marL="13716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3pPr>
            <a:lvl4pPr indent="-406400" lvl="3" marL="18288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4pPr>
            <a:lvl5pPr indent="-406400" lvl="4" marL="22860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5pPr>
            <a:lvl6pPr indent="-406400" lvl="5" marL="2743200">
              <a:spcBef>
                <a:spcPts val="0"/>
              </a:spcBef>
              <a:spcAft>
                <a:spcPts val="0"/>
              </a:spcAft>
              <a:buSzPts val="2800"/>
              <a:buChar char="×"/>
              <a:defRPr sz="2800"/>
            </a:lvl6pPr>
            <a:lvl7pPr indent="-406400" lvl="6" marL="3200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indent="-406400" lvl="7" marL="36576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/>
        </p:txBody>
      </p:sp>
      <p:sp>
        <p:nvSpPr>
          <p:cNvPr id="90" name="Google Shape;90;p5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5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5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5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5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5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5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5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5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5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5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6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6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6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6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6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6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6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6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19" name="Google Shape;119;p6"/>
          <p:cNvSpPr txBox="1"/>
          <p:nvPr>
            <p:ph idx="1" type="body"/>
          </p:nvPr>
        </p:nvSpPr>
        <p:spPr>
          <a:xfrm>
            <a:off x="717750" y="1357125"/>
            <a:ext cx="3741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×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120" name="Google Shape;120;p6"/>
          <p:cNvSpPr txBox="1"/>
          <p:nvPr>
            <p:ph idx="2" type="body"/>
          </p:nvPr>
        </p:nvSpPr>
        <p:spPr>
          <a:xfrm>
            <a:off x="4684654" y="1357125"/>
            <a:ext cx="3741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×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×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121" name="Google Shape;121;p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7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7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7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7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7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7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7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7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7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7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7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7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7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38" name="Google Shape;138;p7"/>
          <p:cNvSpPr txBox="1"/>
          <p:nvPr>
            <p:ph idx="1" type="body"/>
          </p:nvPr>
        </p:nvSpPr>
        <p:spPr>
          <a:xfrm>
            <a:off x="457200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39" name="Google Shape;139;p7"/>
          <p:cNvSpPr txBox="1"/>
          <p:nvPr>
            <p:ph idx="2" type="body"/>
          </p:nvPr>
        </p:nvSpPr>
        <p:spPr>
          <a:xfrm>
            <a:off x="3223964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40" name="Google Shape;140;p7"/>
          <p:cNvSpPr txBox="1"/>
          <p:nvPr>
            <p:ph idx="3" type="body"/>
          </p:nvPr>
        </p:nvSpPr>
        <p:spPr>
          <a:xfrm>
            <a:off x="5990727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41" name="Google Shape;141;p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/>
          <p:nvPr/>
        </p:nvSpPr>
        <p:spPr>
          <a:xfrm>
            <a:off x="-25" y="0"/>
            <a:ext cx="9144000" cy="106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8"/>
          <p:cNvSpPr/>
          <p:nvPr/>
        </p:nvSpPr>
        <p:spPr>
          <a:xfrm>
            <a:off x="0" y="1063500"/>
            <a:ext cx="9144000" cy="408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8"/>
          <p:cNvSpPr/>
          <p:nvPr/>
        </p:nvSpPr>
        <p:spPr>
          <a:xfrm>
            <a:off x="600350" y="31917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8"/>
          <p:cNvSpPr/>
          <p:nvPr/>
        </p:nvSpPr>
        <p:spPr>
          <a:xfrm>
            <a:off x="1771440" y="586479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8"/>
          <p:cNvSpPr/>
          <p:nvPr/>
        </p:nvSpPr>
        <p:spPr>
          <a:xfrm rot="-1295565">
            <a:off x="1719773" y="-14241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8"/>
          <p:cNvSpPr/>
          <p:nvPr/>
        </p:nvSpPr>
        <p:spPr>
          <a:xfrm>
            <a:off x="7099000" y="-18325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8"/>
          <p:cNvSpPr/>
          <p:nvPr/>
        </p:nvSpPr>
        <p:spPr>
          <a:xfrm rot="1050327">
            <a:off x="7064662" y="770637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8"/>
          <p:cNvSpPr/>
          <p:nvPr/>
        </p:nvSpPr>
        <p:spPr>
          <a:xfrm rot="1498139">
            <a:off x="8048547" y="796761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8"/>
          <p:cNvSpPr/>
          <p:nvPr/>
        </p:nvSpPr>
        <p:spPr>
          <a:xfrm>
            <a:off x="272750" y="91451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8"/>
          <p:cNvSpPr/>
          <p:nvPr/>
        </p:nvSpPr>
        <p:spPr>
          <a:xfrm rot="1222482">
            <a:off x="108247" y="115143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8"/>
          <p:cNvSpPr/>
          <p:nvPr/>
        </p:nvSpPr>
        <p:spPr>
          <a:xfrm rot="2700000">
            <a:off x="1130105" y="721484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8"/>
          <p:cNvSpPr/>
          <p:nvPr/>
        </p:nvSpPr>
        <p:spPr>
          <a:xfrm>
            <a:off x="8797925" y="686964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8"/>
          <p:cNvSpPr/>
          <p:nvPr/>
        </p:nvSpPr>
        <p:spPr>
          <a:xfrm>
            <a:off x="8434357" y="190568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8"/>
          <p:cNvSpPr/>
          <p:nvPr/>
        </p:nvSpPr>
        <p:spPr>
          <a:xfrm>
            <a:off x="7656287" y="319171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8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58" name="Google Shape;158;p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"/>
          <p:cNvSpPr/>
          <p:nvPr/>
        </p:nvSpPr>
        <p:spPr>
          <a:xfrm flipH="1" rot="10800000">
            <a:off x="0" y="4394700"/>
            <a:ext cx="9144000" cy="7488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9"/>
          <p:cNvSpPr/>
          <p:nvPr/>
        </p:nvSpPr>
        <p:spPr>
          <a:xfrm flipH="1" rot="10800000">
            <a:off x="25" y="0"/>
            <a:ext cx="9144000" cy="4394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9"/>
          <p:cNvSpPr/>
          <p:nvPr/>
        </p:nvSpPr>
        <p:spPr>
          <a:xfrm flipH="1" rot="10800000">
            <a:off x="600363" y="4468213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9"/>
          <p:cNvSpPr/>
          <p:nvPr/>
        </p:nvSpPr>
        <p:spPr>
          <a:xfrm flipH="1" rot="10800000">
            <a:off x="2072752" y="4305585"/>
            <a:ext cx="386100" cy="3861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9"/>
          <p:cNvSpPr/>
          <p:nvPr/>
        </p:nvSpPr>
        <p:spPr>
          <a:xfrm flipH="1" rot="-9504435">
            <a:off x="1719786" y="4902830"/>
            <a:ext cx="260049" cy="260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9"/>
          <p:cNvSpPr/>
          <p:nvPr/>
        </p:nvSpPr>
        <p:spPr>
          <a:xfrm flipH="1" rot="10800000">
            <a:off x="7099013" y="4898763"/>
            <a:ext cx="268200" cy="268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9"/>
          <p:cNvSpPr/>
          <p:nvPr/>
        </p:nvSpPr>
        <p:spPr>
          <a:xfrm flipH="1" rot="9749673">
            <a:off x="6663925" y="4453738"/>
            <a:ext cx="385975" cy="385975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9"/>
          <p:cNvSpPr/>
          <p:nvPr/>
        </p:nvSpPr>
        <p:spPr>
          <a:xfrm flipH="1" rot="9301861">
            <a:off x="8006334" y="4368566"/>
            <a:ext cx="260111" cy="26011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9"/>
          <p:cNvSpPr/>
          <p:nvPr/>
        </p:nvSpPr>
        <p:spPr>
          <a:xfrm flipH="1" rot="10800000">
            <a:off x="990538" y="4864100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9"/>
          <p:cNvSpPr/>
          <p:nvPr/>
        </p:nvSpPr>
        <p:spPr>
          <a:xfrm flipH="1" rot="9577518">
            <a:off x="108260" y="4767237"/>
            <a:ext cx="266258" cy="26625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9"/>
          <p:cNvSpPr/>
          <p:nvPr/>
        </p:nvSpPr>
        <p:spPr>
          <a:xfrm flipH="1" rot="8100000">
            <a:off x="1289705" y="4512591"/>
            <a:ext cx="179464" cy="179464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9"/>
          <p:cNvSpPr/>
          <p:nvPr/>
        </p:nvSpPr>
        <p:spPr>
          <a:xfrm flipH="1" rot="10800000">
            <a:off x="8761763" y="4596250"/>
            <a:ext cx="185100" cy="1851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9"/>
          <p:cNvSpPr/>
          <p:nvPr/>
        </p:nvSpPr>
        <p:spPr>
          <a:xfrm flipH="1" rot="10800000">
            <a:off x="8309194" y="4823445"/>
            <a:ext cx="266400" cy="2664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9"/>
          <p:cNvSpPr/>
          <p:nvPr/>
        </p:nvSpPr>
        <p:spPr>
          <a:xfrm flipH="1" rot="10800000">
            <a:off x="7656300" y="4650068"/>
            <a:ext cx="179400" cy="1794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9"/>
          <p:cNvSpPr txBox="1"/>
          <p:nvPr>
            <p:ph idx="1" type="body"/>
          </p:nvPr>
        </p:nvSpPr>
        <p:spPr>
          <a:xfrm>
            <a:off x="2346325" y="4406300"/>
            <a:ext cx="4451400" cy="74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1pPr>
          </a:lstStyle>
          <a:p/>
        </p:txBody>
      </p:sp>
      <p:sp>
        <p:nvSpPr>
          <p:cNvPr id="175" name="Google Shape;175;p9"/>
          <p:cNvSpPr txBox="1"/>
          <p:nvPr>
            <p:ph idx="12" type="sldNum"/>
          </p:nvPr>
        </p:nvSpPr>
        <p:spPr>
          <a:xfrm>
            <a:off x="4297650" y="4829475"/>
            <a:ext cx="548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0"/>
          <p:cNvSpPr/>
          <p:nvPr/>
        </p:nvSpPr>
        <p:spPr>
          <a:xfrm>
            <a:off x="-25" y="0"/>
            <a:ext cx="9144000" cy="5143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000000">
                  <a:alpha val="2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0"/>
          <p:cNvSpPr/>
          <p:nvPr/>
        </p:nvSpPr>
        <p:spPr>
          <a:xfrm>
            <a:off x="7813718" y="4683129"/>
            <a:ext cx="499200" cy="499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0"/>
          <p:cNvSpPr/>
          <p:nvPr/>
        </p:nvSpPr>
        <p:spPr>
          <a:xfrm rot="2700000">
            <a:off x="14775" y="2902622"/>
            <a:ext cx="497237" cy="497237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0"/>
          <p:cNvSpPr/>
          <p:nvPr/>
        </p:nvSpPr>
        <p:spPr>
          <a:xfrm rot="2700000">
            <a:off x="8520218" y="1141799"/>
            <a:ext cx="719128" cy="719128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0"/>
          <p:cNvSpPr/>
          <p:nvPr/>
        </p:nvSpPr>
        <p:spPr>
          <a:xfrm>
            <a:off x="310640" y="1552220"/>
            <a:ext cx="573600" cy="5736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0"/>
          <p:cNvSpPr/>
          <p:nvPr/>
        </p:nvSpPr>
        <p:spPr>
          <a:xfrm rot="-1799089">
            <a:off x="8562084" y="3081720"/>
            <a:ext cx="542049" cy="542049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0"/>
          <p:cNvSpPr/>
          <p:nvPr/>
        </p:nvSpPr>
        <p:spPr>
          <a:xfrm rot="-1528015">
            <a:off x="184406" y="4107717"/>
            <a:ext cx="826066" cy="826066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0"/>
          <p:cNvSpPr/>
          <p:nvPr/>
        </p:nvSpPr>
        <p:spPr>
          <a:xfrm>
            <a:off x="1240046" y="3562976"/>
            <a:ext cx="412500" cy="4125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0"/>
          <p:cNvSpPr/>
          <p:nvPr/>
        </p:nvSpPr>
        <p:spPr>
          <a:xfrm>
            <a:off x="7555136" y="603174"/>
            <a:ext cx="389700" cy="3897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0"/>
          <p:cNvSpPr/>
          <p:nvPr/>
        </p:nvSpPr>
        <p:spPr>
          <a:xfrm rot="-722532">
            <a:off x="970776" y="658602"/>
            <a:ext cx="593869" cy="593869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0"/>
          <p:cNvSpPr/>
          <p:nvPr/>
        </p:nvSpPr>
        <p:spPr>
          <a:xfrm>
            <a:off x="7957723" y="-74674"/>
            <a:ext cx="355200" cy="3552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0"/>
          <p:cNvSpPr/>
          <p:nvPr/>
        </p:nvSpPr>
        <p:spPr>
          <a:xfrm rot="1500134">
            <a:off x="270777" y="190736"/>
            <a:ext cx="354191" cy="354191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0"/>
          <p:cNvSpPr/>
          <p:nvPr/>
        </p:nvSpPr>
        <p:spPr>
          <a:xfrm>
            <a:off x="7675748" y="3826977"/>
            <a:ext cx="511800" cy="5118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0"/>
          <p:cNvSpPr/>
          <p:nvPr/>
        </p:nvSpPr>
        <p:spPr>
          <a:xfrm>
            <a:off x="2065152" y="244976"/>
            <a:ext cx="245700" cy="2457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0"/>
          <p:cNvSpPr/>
          <p:nvPr/>
        </p:nvSpPr>
        <p:spPr>
          <a:xfrm>
            <a:off x="1857705" y="4581900"/>
            <a:ext cx="238500" cy="2385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0"/>
          <p:cNvSpPr/>
          <p:nvPr/>
        </p:nvSpPr>
        <p:spPr>
          <a:xfrm>
            <a:off x="3015532" y="94100"/>
            <a:ext cx="353700" cy="3537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0"/>
          <p:cNvSpPr/>
          <p:nvPr/>
        </p:nvSpPr>
        <p:spPr>
          <a:xfrm>
            <a:off x="8066932" y="2335938"/>
            <a:ext cx="239400" cy="2394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0"/>
          <p:cNvSpPr/>
          <p:nvPr/>
        </p:nvSpPr>
        <p:spPr>
          <a:xfrm>
            <a:off x="3200947" y="4718270"/>
            <a:ext cx="245700" cy="245700"/>
          </a:xfrm>
          <a:prstGeom prst="donut">
            <a:avLst>
              <a:gd fmla="val 31040" name="adj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0"/>
          <p:cNvSpPr/>
          <p:nvPr/>
        </p:nvSpPr>
        <p:spPr>
          <a:xfrm>
            <a:off x="1348282" y="2445799"/>
            <a:ext cx="353700" cy="3537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0"/>
          <p:cNvSpPr/>
          <p:nvPr/>
        </p:nvSpPr>
        <p:spPr>
          <a:xfrm>
            <a:off x="5643076" y="4619286"/>
            <a:ext cx="344700" cy="344700"/>
          </a:xfrm>
          <a:prstGeom prst="mathMultiply">
            <a:avLst>
              <a:gd fmla="val 23520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0"/>
          <p:cNvSpPr/>
          <p:nvPr/>
        </p:nvSpPr>
        <p:spPr>
          <a:xfrm rot="-2700000">
            <a:off x="6674441" y="4438128"/>
            <a:ext cx="232072" cy="232072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0"/>
          <p:cNvSpPr/>
          <p:nvPr/>
        </p:nvSpPr>
        <p:spPr>
          <a:xfrm>
            <a:off x="6422057" y="132477"/>
            <a:ext cx="232200" cy="232200"/>
          </a:xfrm>
          <a:prstGeom prst="frame">
            <a:avLst>
              <a:gd fmla="val 28897" name="adj1"/>
            </a:avLst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0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Varela Round"/>
              <a:buNone/>
              <a:defRPr b="1" sz="24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Varela Round"/>
              <a:buChar char="×"/>
              <a:defRPr sz="3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arela Round"/>
              <a:buChar char="×"/>
              <a:defRPr sz="24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arela Round"/>
              <a:buChar char="×"/>
              <a:defRPr sz="24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Varela Round"/>
              <a:buChar char="×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ts val="1800"/>
              <a:buFont typeface="Varela Round"/>
              <a:buChar char="●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ts val="1800"/>
              <a:buFont typeface="Varela Round"/>
              <a:buChar char="○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rgbClr val="546973"/>
              </a:buClr>
              <a:buSzPts val="1800"/>
              <a:buFont typeface="Varela Round"/>
              <a:buChar char="■"/>
              <a:defRPr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algn="ctr">
              <a:buNone/>
              <a:defRPr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unsplash.com/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fontsquirrel.com/fonts/varela-round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twitter.com/googledocs/status/730087240156643328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2"/>
          <p:cNvSpPr txBox="1"/>
          <p:nvPr>
            <p:ph type="ctrTitle"/>
          </p:nvPr>
        </p:nvSpPr>
        <p:spPr>
          <a:xfrm>
            <a:off x="2068850" y="1991825"/>
            <a:ext cx="50064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1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thousand words</a:t>
            </a:r>
            <a:endParaRPr/>
          </a:p>
        </p:txBody>
      </p:sp>
      <p:sp>
        <p:nvSpPr>
          <p:cNvPr id="287" name="Google Shape;287;p21"/>
          <p:cNvSpPr txBox="1"/>
          <p:nvPr>
            <p:ph idx="1" type="body"/>
          </p:nvPr>
        </p:nvSpPr>
        <p:spPr>
          <a:xfrm>
            <a:off x="457200" y="1272850"/>
            <a:ext cx="3610200" cy="365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/>
              <a:t>A complex idea can be conveyed with just a single still image, namely making it possible to absorb large amounts of data quickly.</a:t>
            </a:r>
            <a:endParaRPr sz="2000"/>
          </a:p>
        </p:txBody>
      </p:sp>
      <p:pic>
        <p:nvPicPr>
          <p:cNvPr descr="coffee.jpg" id="288" name="Google Shape;288;p21"/>
          <p:cNvPicPr preferRelativeResize="0"/>
          <p:nvPr/>
        </p:nvPicPr>
        <p:blipFill rotWithShape="1">
          <a:blip r:embed="rId3">
            <a:alphaModFix/>
          </a:blip>
          <a:srcRect b="4987" l="0" r="0" t="4978"/>
          <a:stretch/>
        </p:blipFill>
        <p:spPr>
          <a:xfrm>
            <a:off x="4612500" y="1063500"/>
            <a:ext cx="4531500" cy="4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Google Shape;289;p2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2"/>
          <p:cNvSpPr txBox="1"/>
          <p:nvPr>
            <p:ph idx="4294967295" type="title"/>
          </p:nvPr>
        </p:nvSpPr>
        <p:spPr>
          <a:xfrm>
            <a:off x="0" y="3969000"/>
            <a:ext cx="9144000" cy="117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"/>
              <a:t>Want big impact? </a:t>
            </a:r>
            <a:r>
              <a:rPr lang="en"/>
              <a:t>Use big image.</a:t>
            </a:r>
            <a:endParaRPr/>
          </a:p>
        </p:txBody>
      </p:sp>
      <p:sp>
        <p:nvSpPr>
          <p:cNvPr id="295" name="Google Shape;295;p22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3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301" name="Google Shape;301;p23"/>
          <p:cNvSpPr/>
          <p:nvPr/>
        </p:nvSpPr>
        <p:spPr>
          <a:xfrm>
            <a:off x="3277275" y="1761625"/>
            <a:ext cx="2589300" cy="2589300"/>
          </a:xfrm>
          <a:prstGeom prst="donut">
            <a:avLst>
              <a:gd fmla="val 21797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Gray</a:t>
            </a:r>
            <a:endParaRPr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2" name="Google Shape;302;p23"/>
          <p:cNvSpPr/>
          <p:nvPr/>
        </p:nvSpPr>
        <p:spPr>
          <a:xfrm>
            <a:off x="1515650" y="1999025"/>
            <a:ext cx="2133000" cy="2133000"/>
          </a:xfrm>
          <a:prstGeom prst="frame">
            <a:avLst>
              <a:gd fmla="val 2414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White</a:t>
            </a:r>
            <a:endParaRPr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3" name="Google Shape;303;p23"/>
          <p:cNvSpPr/>
          <p:nvPr/>
        </p:nvSpPr>
        <p:spPr>
          <a:xfrm>
            <a:off x="5495350" y="1999025"/>
            <a:ext cx="2133000" cy="2133000"/>
          </a:xfrm>
          <a:prstGeom prst="frame">
            <a:avLst>
              <a:gd fmla="val 24140" name="adj1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Black</a:t>
            </a:r>
            <a:endParaRPr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4" name="Google Shape;304;p2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4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310" name="Google Shape;310;p24"/>
          <p:cNvGraphicFramePr/>
          <p:nvPr/>
        </p:nvGraphicFramePr>
        <p:xfrm>
          <a:off x="-5000" y="10582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{4C21C55A-A815-4F18-B211-18BD6F076AC8}</a:tableStyleId>
              </a:tblPr>
              <a:tblGrid>
                <a:gridCol w="2289975"/>
                <a:gridCol w="2289975"/>
                <a:gridCol w="2289975"/>
                <a:gridCol w="2289975"/>
              </a:tblGrid>
              <a:tr h="1022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A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C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</a:tr>
              <a:tr h="1022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Yellow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20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7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</a:tr>
              <a:tr h="1022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Blue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30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15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</a:tr>
              <a:tr h="10224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Orange</a:t>
                      </a:r>
                      <a:endParaRPr sz="11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5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24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>
                          <a:solidFill>
                            <a:srgbClr val="546973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16</a:t>
                      </a:r>
                      <a:endParaRPr b="1" sz="3000">
                        <a:solidFill>
                          <a:srgbClr val="546973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7BD1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7F8C">
                        <a:alpha val="1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11" name="Google Shape;311;p2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5"/>
          <p:cNvSpPr/>
          <p:nvPr/>
        </p:nvSpPr>
        <p:spPr>
          <a:xfrm>
            <a:off x="514725" y="942584"/>
            <a:ext cx="8171736" cy="3892835"/>
          </a:xfrm>
          <a:custGeom>
            <a:rect b="b" l="l" r="r" t="t"/>
            <a:pathLst>
              <a:path extrusionOk="0" h="136125" w="28575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25"/>
          <p:cNvSpPr txBox="1"/>
          <p:nvPr>
            <p:ph idx="4294967295"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318" name="Google Shape;318;p25"/>
          <p:cNvSpPr/>
          <p:nvPr/>
        </p:nvSpPr>
        <p:spPr>
          <a:xfrm>
            <a:off x="1885525" y="1965550"/>
            <a:ext cx="717900" cy="202500"/>
          </a:xfrm>
          <a:prstGeom prst="wedgeRectCallout">
            <a:avLst>
              <a:gd fmla="val -21428" name="adj1"/>
              <a:gd fmla="val 84287" name="adj2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3F3F3"/>
                </a:solidFill>
                <a:latin typeface="Varela Round"/>
                <a:ea typeface="Varela Round"/>
                <a:cs typeface="Varela Round"/>
                <a:sym typeface="Varela Round"/>
              </a:rPr>
              <a:t>our office</a:t>
            </a:r>
            <a:endParaRPr sz="800">
              <a:solidFill>
                <a:srgbClr val="F3F3F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19" name="Google Shape;319;p25"/>
          <p:cNvSpPr/>
          <p:nvPr/>
        </p:nvSpPr>
        <p:spPr>
          <a:xfrm>
            <a:off x="1145575" y="2204825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25"/>
          <p:cNvSpPr/>
          <p:nvPr/>
        </p:nvSpPr>
        <p:spPr>
          <a:xfrm>
            <a:off x="2813825" y="3797850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25"/>
          <p:cNvSpPr/>
          <p:nvPr/>
        </p:nvSpPr>
        <p:spPr>
          <a:xfrm>
            <a:off x="3857225" y="1936850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25"/>
          <p:cNvSpPr/>
          <p:nvPr/>
        </p:nvSpPr>
        <p:spPr>
          <a:xfrm>
            <a:off x="4570850" y="4091100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25"/>
          <p:cNvSpPr/>
          <p:nvPr/>
        </p:nvSpPr>
        <p:spPr>
          <a:xfrm>
            <a:off x="6713550" y="2407325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25"/>
          <p:cNvSpPr/>
          <p:nvPr/>
        </p:nvSpPr>
        <p:spPr>
          <a:xfrm>
            <a:off x="7375075" y="4147125"/>
            <a:ext cx="202500" cy="202500"/>
          </a:xfrm>
          <a:prstGeom prst="donut">
            <a:avLst>
              <a:gd fmla="val 37046" name="adj"/>
            </a:avLst>
          </a:prstGeom>
          <a:solidFill>
            <a:srgbClr val="54697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6"/>
          <p:cNvSpPr txBox="1"/>
          <p:nvPr>
            <p:ph idx="4294967295"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/>
              <a:t>89,526,124</a:t>
            </a:r>
            <a:endParaRPr sz="9600"/>
          </a:p>
        </p:txBody>
      </p:sp>
      <p:sp>
        <p:nvSpPr>
          <p:cNvPr id="331" name="Google Shape;331;p26"/>
          <p:cNvSpPr txBox="1"/>
          <p:nvPr>
            <p:ph idx="4294967295" type="subTitle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434343"/>
                </a:solidFill>
              </a:rPr>
              <a:t>Whoa! That’s a big number, aren’t you proud?</a:t>
            </a:r>
            <a:endParaRPr sz="2400">
              <a:solidFill>
                <a:srgbClr val="434343"/>
              </a:solidFill>
            </a:endParaRPr>
          </a:p>
        </p:txBody>
      </p:sp>
      <p:sp>
        <p:nvSpPr>
          <p:cNvPr id="332" name="Google Shape;332;p2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7"/>
          <p:cNvSpPr txBox="1"/>
          <p:nvPr>
            <p:ph idx="4294967295" type="ctrTitle"/>
          </p:nvPr>
        </p:nvSpPr>
        <p:spPr>
          <a:xfrm>
            <a:off x="1639925" y="343200"/>
            <a:ext cx="5864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89,526,124$</a:t>
            </a:r>
            <a:endParaRPr sz="3600"/>
          </a:p>
        </p:txBody>
      </p:sp>
      <p:sp>
        <p:nvSpPr>
          <p:cNvPr id="338" name="Google Shape;338;p27"/>
          <p:cNvSpPr txBox="1"/>
          <p:nvPr>
            <p:ph idx="4294967295" type="subTitle"/>
          </p:nvPr>
        </p:nvSpPr>
        <p:spPr>
          <a:xfrm>
            <a:off x="1639925" y="877908"/>
            <a:ext cx="5864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That’s a lot of money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339" name="Google Shape;339;p27"/>
          <p:cNvSpPr txBox="1"/>
          <p:nvPr>
            <p:ph idx="4294967295" type="ctrTitle"/>
          </p:nvPr>
        </p:nvSpPr>
        <p:spPr>
          <a:xfrm>
            <a:off x="1639925" y="3505493"/>
            <a:ext cx="5864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100%</a:t>
            </a:r>
            <a:endParaRPr sz="3600"/>
          </a:p>
        </p:txBody>
      </p:sp>
      <p:sp>
        <p:nvSpPr>
          <p:cNvPr id="340" name="Google Shape;340;p27"/>
          <p:cNvSpPr txBox="1"/>
          <p:nvPr>
            <p:ph idx="4294967295" type="subTitle"/>
          </p:nvPr>
        </p:nvSpPr>
        <p:spPr>
          <a:xfrm>
            <a:off x="1639925" y="4040201"/>
            <a:ext cx="5864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Total success!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341" name="Google Shape;341;p27"/>
          <p:cNvSpPr txBox="1"/>
          <p:nvPr>
            <p:ph idx="4294967295" type="ctrTitle"/>
          </p:nvPr>
        </p:nvSpPr>
        <p:spPr>
          <a:xfrm>
            <a:off x="1639925" y="1886247"/>
            <a:ext cx="5864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185,244 users</a:t>
            </a:r>
            <a:endParaRPr sz="3600"/>
          </a:p>
        </p:txBody>
      </p:sp>
      <p:sp>
        <p:nvSpPr>
          <p:cNvPr id="342" name="Google Shape;342;p27"/>
          <p:cNvSpPr txBox="1"/>
          <p:nvPr>
            <p:ph idx="4294967295" type="subTitle"/>
          </p:nvPr>
        </p:nvSpPr>
        <p:spPr>
          <a:xfrm>
            <a:off x="1639925" y="2420955"/>
            <a:ext cx="5864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And a lot of users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343" name="Google Shape;343;p27"/>
          <p:cNvSpPr/>
          <p:nvPr/>
        </p:nvSpPr>
        <p:spPr>
          <a:xfrm>
            <a:off x="4409077" y="1528549"/>
            <a:ext cx="325800" cy="325800"/>
          </a:xfrm>
          <a:prstGeom prst="mathMultiply">
            <a:avLst>
              <a:gd fmla="val 23520" name="adj1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7"/>
          <p:cNvSpPr/>
          <p:nvPr/>
        </p:nvSpPr>
        <p:spPr>
          <a:xfrm>
            <a:off x="4409077" y="3138949"/>
            <a:ext cx="325800" cy="325800"/>
          </a:xfrm>
          <a:prstGeom prst="mathMultiply">
            <a:avLst>
              <a:gd fmla="val 23520" name="adj1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8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cxnSp>
        <p:nvCxnSpPr>
          <p:cNvPr id="351" name="Google Shape;351;p28"/>
          <p:cNvCxnSpPr/>
          <p:nvPr/>
        </p:nvCxnSpPr>
        <p:spPr>
          <a:xfrm>
            <a:off x="-4800" y="3028950"/>
            <a:ext cx="9153600" cy="0"/>
          </a:xfrm>
          <a:prstGeom prst="straightConnector1">
            <a:avLst/>
          </a:prstGeom>
          <a:noFill/>
          <a:ln cap="flat" cmpd="sng" w="9525">
            <a:solidFill>
              <a:srgbClr val="546973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352" name="Google Shape;352;p28"/>
          <p:cNvSpPr/>
          <p:nvPr/>
        </p:nvSpPr>
        <p:spPr>
          <a:xfrm>
            <a:off x="1895325" y="2819250"/>
            <a:ext cx="419100" cy="419400"/>
          </a:xfrm>
          <a:prstGeom prst="donut">
            <a:avLst>
              <a:gd fmla="val 24108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53" name="Google Shape;353;p28"/>
          <p:cNvCxnSpPr/>
          <p:nvPr/>
        </p:nvCxnSpPr>
        <p:spPr>
          <a:xfrm rot="10800000">
            <a:off x="2105025" y="2213893"/>
            <a:ext cx="0" cy="876300"/>
          </a:xfrm>
          <a:prstGeom prst="straightConnector1">
            <a:avLst/>
          </a:prstGeom>
          <a:noFill/>
          <a:ln cap="flat" cmpd="sng" w="28575">
            <a:solidFill>
              <a:srgbClr val="7BD100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54" name="Google Shape;354;p28"/>
          <p:cNvSpPr/>
          <p:nvPr/>
        </p:nvSpPr>
        <p:spPr>
          <a:xfrm>
            <a:off x="4362450" y="2819250"/>
            <a:ext cx="419100" cy="419400"/>
          </a:xfrm>
          <a:prstGeom prst="donut">
            <a:avLst>
              <a:gd fmla="val 24108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28"/>
          <p:cNvSpPr/>
          <p:nvPr/>
        </p:nvSpPr>
        <p:spPr>
          <a:xfrm>
            <a:off x="6829275" y="2819250"/>
            <a:ext cx="419100" cy="419400"/>
          </a:xfrm>
          <a:prstGeom prst="donut">
            <a:avLst>
              <a:gd fmla="val 24108" name="adj"/>
            </a:avLst>
          </a:prstGeom>
          <a:solidFill>
            <a:srgbClr val="667F8C">
              <a:alpha val="15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56" name="Google Shape;356;p28"/>
          <p:cNvCxnSpPr/>
          <p:nvPr/>
        </p:nvCxnSpPr>
        <p:spPr>
          <a:xfrm>
            <a:off x="4572000" y="2963968"/>
            <a:ext cx="0" cy="876300"/>
          </a:xfrm>
          <a:prstGeom prst="straightConnector1">
            <a:avLst/>
          </a:prstGeom>
          <a:noFill/>
          <a:ln cap="flat" cmpd="sng" w="28575">
            <a:solidFill>
              <a:srgbClr val="7BD100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357" name="Google Shape;357;p28"/>
          <p:cNvCxnSpPr/>
          <p:nvPr/>
        </p:nvCxnSpPr>
        <p:spPr>
          <a:xfrm rot="10800000">
            <a:off x="7038975" y="2213893"/>
            <a:ext cx="0" cy="876300"/>
          </a:xfrm>
          <a:prstGeom prst="straightConnector1">
            <a:avLst/>
          </a:prstGeom>
          <a:noFill/>
          <a:ln cap="flat" cmpd="sng" w="28575">
            <a:solidFill>
              <a:srgbClr val="7BD100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58" name="Google Shape;358;p28"/>
          <p:cNvSpPr txBox="1"/>
          <p:nvPr/>
        </p:nvSpPr>
        <p:spPr>
          <a:xfrm>
            <a:off x="1481175" y="17938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first</a:t>
            </a:r>
            <a:endParaRPr b="1" sz="18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9" name="Google Shape;359;p28"/>
          <p:cNvSpPr txBox="1"/>
          <p:nvPr/>
        </p:nvSpPr>
        <p:spPr>
          <a:xfrm>
            <a:off x="3948150" y="3768936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second</a:t>
            </a:r>
            <a:endParaRPr b="1" sz="18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0" name="Google Shape;360;p28"/>
          <p:cNvSpPr txBox="1"/>
          <p:nvPr/>
        </p:nvSpPr>
        <p:spPr>
          <a:xfrm>
            <a:off x="6415125" y="17938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last</a:t>
            </a:r>
            <a:endParaRPr b="1" sz="18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1" name="Google Shape;361;p2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29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367" name="Google Shape;367;p29"/>
          <p:cNvSpPr txBox="1"/>
          <p:nvPr>
            <p:ph idx="1" type="body"/>
          </p:nvPr>
        </p:nvSpPr>
        <p:spPr>
          <a:xfrm>
            <a:off x="457200" y="1363150"/>
            <a:ext cx="2631900" cy="15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68" name="Google Shape;368;p29"/>
          <p:cNvSpPr txBox="1"/>
          <p:nvPr>
            <p:ph idx="2" type="body"/>
          </p:nvPr>
        </p:nvSpPr>
        <p:spPr>
          <a:xfrm>
            <a:off x="3223963" y="1363150"/>
            <a:ext cx="2631900" cy="15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69" name="Google Shape;369;p29"/>
          <p:cNvSpPr txBox="1"/>
          <p:nvPr>
            <p:ph idx="3" type="body"/>
          </p:nvPr>
        </p:nvSpPr>
        <p:spPr>
          <a:xfrm>
            <a:off x="5990726" y="1363150"/>
            <a:ext cx="2631900" cy="15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70" name="Google Shape;370;p29"/>
          <p:cNvSpPr txBox="1"/>
          <p:nvPr>
            <p:ph idx="1" type="body"/>
          </p:nvPr>
        </p:nvSpPr>
        <p:spPr>
          <a:xfrm>
            <a:off x="457200" y="2971800"/>
            <a:ext cx="2631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71" name="Google Shape;371;p29"/>
          <p:cNvSpPr txBox="1"/>
          <p:nvPr>
            <p:ph idx="2" type="body"/>
          </p:nvPr>
        </p:nvSpPr>
        <p:spPr>
          <a:xfrm>
            <a:off x="3223964" y="2971800"/>
            <a:ext cx="2631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72" name="Google Shape;372;p29"/>
          <p:cNvSpPr txBox="1"/>
          <p:nvPr>
            <p:ph idx="3" type="body"/>
          </p:nvPr>
        </p:nvSpPr>
        <p:spPr>
          <a:xfrm>
            <a:off x="5990727" y="2971800"/>
            <a:ext cx="2631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73" name="Google Shape;373;p29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0"/>
          <p:cNvSpPr txBox="1"/>
          <p:nvPr>
            <p:ph idx="1" type="body"/>
          </p:nvPr>
        </p:nvSpPr>
        <p:spPr>
          <a:xfrm>
            <a:off x="2346325" y="4406300"/>
            <a:ext cx="4451400" cy="74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You can copy&amp;paste graphs from </a:t>
            </a:r>
            <a:r>
              <a:rPr lang="en" u="sng">
                <a:hlinkClick r:id="rId3"/>
              </a:rPr>
              <a:t>Google Sheets</a:t>
            </a:r>
            <a:endParaRPr/>
          </a:p>
        </p:txBody>
      </p:sp>
      <p:pic>
        <p:nvPicPr>
          <p:cNvPr id="379" name="Google Shape;379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47525" y="152400"/>
            <a:ext cx="5048949" cy="4188075"/>
          </a:xfrm>
          <a:prstGeom prst="rect">
            <a:avLst/>
          </a:prstGeom>
          <a:noFill/>
          <a:ln>
            <a:noFill/>
          </a:ln>
        </p:spPr>
      </p:pic>
      <p:sp>
        <p:nvSpPr>
          <p:cNvPr id="380" name="Google Shape;380;p30"/>
          <p:cNvSpPr txBox="1"/>
          <p:nvPr>
            <p:ph idx="12" type="sldNum"/>
          </p:nvPr>
        </p:nvSpPr>
        <p:spPr>
          <a:xfrm>
            <a:off x="4297650" y="4829475"/>
            <a:ext cx="548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3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 for use</a:t>
            </a:r>
            <a:endParaRPr/>
          </a:p>
        </p:txBody>
      </p:sp>
      <p:sp>
        <p:nvSpPr>
          <p:cNvPr id="213" name="Google Shape;213;p13"/>
          <p:cNvSpPr txBox="1"/>
          <p:nvPr>
            <p:ph idx="2" type="body"/>
          </p:nvPr>
        </p:nvSpPr>
        <p:spPr>
          <a:xfrm>
            <a:off x="766275" y="1507025"/>
            <a:ext cx="3493200" cy="27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7BD100"/>
                </a:solidFill>
              </a:rPr>
              <a:t>EDIT IN GOOGLE SLIDES</a:t>
            </a:r>
            <a:endParaRPr sz="1200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Click on the button under the presentation preview that says "Use as Google Slides Theme".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will get a copy of this document on your Google Drive and will be able to edit, add or delete slides.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have to be signed in to your Google account.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14" name="Google Shape;214;p13"/>
          <p:cNvSpPr txBox="1"/>
          <p:nvPr>
            <p:ph idx="2" type="body"/>
          </p:nvPr>
        </p:nvSpPr>
        <p:spPr>
          <a:xfrm>
            <a:off x="4486929" y="1507025"/>
            <a:ext cx="3890400" cy="27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7BD100"/>
                </a:solidFill>
              </a:rPr>
              <a:t>EDIT IN POWERPOINT®</a:t>
            </a:r>
            <a:endParaRPr sz="1200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Click on the button under the presentation preview that says "Download as PowerPoint template". You will get a .pptx file that you can edit in PowerPoint.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Remember to download and install the fonts used in this presentation (you’ll find the links to the font files needed in the </a:t>
            </a:r>
            <a:r>
              <a:rPr lang="en" sz="1200" u="sng">
                <a:hlinkClick action="ppaction://hlinksldjump" r:id="rId3"/>
              </a:rPr>
              <a:t>Presentation design slide</a:t>
            </a:r>
            <a:r>
              <a:rPr lang="en" sz="1200"/>
              <a:t>)</a:t>
            </a:r>
            <a:endParaRPr sz="1200"/>
          </a:p>
        </p:txBody>
      </p:sp>
      <p:sp>
        <p:nvSpPr>
          <p:cNvPr id="215" name="Google Shape;215;p13"/>
          <p:cNvSpPr txBox="1"/>
          <p:nvPr>
            <p:ph idx="2" type="body"/>
          </p:nvPr>
        </p:nvSpPr>
        <p:spPr>
          <a:xfrm>
            <a:off x="766275" y="3982125"/>
            <a:ext cx="7611300" cy="8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200"/>
              <a:t>More info on how to use this template at </a:t>
            </a:r>
            <a:r>
              <a:rPr b="1" lang="en" sz="1200" u="sng">
                <a:hlinkClick r:id="rId4"/>
              </a:rPr>
              <a:t>www.slidescarnival.com/help-use-presentation-template</a:t>
            </a:r>
            <a:endParaRPr b="1"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This template is free to use under </a:t>
            </a:r>
            <a:r>
              <a:rPr lang="en" sz="1200" u="sng">
                <a:hlinkClick r:id="rId5"/>
              </a:rPr>
              <a:t>Creative Commons Attribution license</a:t>
            </a:r>
            <a:r>
              <a:rPr lang="en" sz="1200"/>
              <a:t>. You can keep the Credits slide or mention SlidesCarnival and other resources used in a slide footer.</a:t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16" name="Google Shape;216;p1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1"/>
          <p:cNvSpPr/>
          <p:nvPr/>
        </p:nvSpPr>
        <p:spPr>
          <a:xfrm>
            <a:off x="3534440" y="489800"/>
            <a:ext cx="2075120" cy="4163909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31"/>
          <p:cNvSpPr txBox="1"/>
          <p:nvPr>
            <p:ph idx="4294967295" type="body"/>
          </p:nvPr>
        </p:nvSpPr>
        <p:spPr>
          <a:xfrm>
            <a:off x="3127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ANDROID PROJECT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387" name="Google Shape;387;p31"/>
          <p:cNvSpPr/>
          <p:nvPr/>
        </p:nvSpPr>
        <p:spPr>
          <a:xfrm>
            <a:off x="3627755" y="839000"/>
            <a:ext cx="1888500" cy="3356100"/>
          </a:xfrm>
          <a:prstGeom prst="rect">
            <a:avLst/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8" name="Google Shape;388;p31"/>
          <p:cNvSpPr txBox="1"/>
          <p:nvPr>
            <p:ph idx="4294967295" type="body"/>
          </p:nvPr>
        </p:nvSpPr>
        <p:spPr>
          <a:xfrm>
            <a:off x="62336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389" name="Google Shape;389;p3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2"/>
          <p:cNvSpPr/>
          <p:nvPr/>
        </p:nvSpPr>
        <p:spPr>
          <a:xfrm>
            <a:off x="3640196" y="623036"/>
            <a:ext cx="1863608" cy="3921828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32"/>
          <p:cNvSpPr/>
          <p:nvPr/>
        </p:nvSpPr>
        <p:spPr>
          <a:xfrm>
            <a:off x="3771925" y="1188850"/>
            <a:ext cx="1589700" cy="2811900"/>
          </a:xfrm>
          <a:prstGeom prst="rect">
            <a:avLst/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6" name="Google Shape;396;p32"/>
          <p:cNvSpPr txBox="1"/>
          <p:nvPr>
            <p:ph idx="4294967295" type="body"/>
          </p:nvPr>
        </p:nvSpPr>
        <p:spPr>
          <a:xfrm>
            <a:off x="3127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iPHONE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PROJECT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397" name="Google Shape;397;p32"/>
          <p:cNvSpPr txBox="1"/>
          <p:nvPr>
            <p:ph idx="4294967295" type="body"/>
          </p:nvPr>
        </p:nvSpPr>
        <p:spPr>
          <a:xfrm>
            <a:off x="62336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398" name="Google Shape;398;p32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3"/>
          <p:cNvSpPr/>
          <p:nvPr/>
        </p:nvSpPr>
        <p:spPr>
          <a:xfrm>
            <a:off x="3132248" y="535613"/>
            <a:ext cx="2879504" cy="4072345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33"/>
          <p:cNvSpPr/>
          <p:nvPr/>
        </p:nvSpPr>
        <p:spPr>
          <a:xfrm>
            <a:off x="3330947" y="910325"/>
            <a:ext cx="2493300" cy="3333600"/>
          </a:xfrm>
          <a:prstGeom prst="rect">
            <a:avLst/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5" name="Google Shape;405;p33"/>
          <p:cNvSpPr txBox="1"/>
          <p:nvPr>
            <p:ph idx="4294967295" type="body"/>
          </p:nvPr>
        </p:nvSpPr>
        <p:spPr>
          <a:xfrm>
            <a:off x="3127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TABLET PROJECT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406" name="Google Shape;406;p33"/>
          <p:cNvSpPr txBox="1"/>
          <p:nvPr>
            <p:ph idx="4294967295" type="body"/>
          </p:nvPr>
        </p:nvSpPr>
        <p:spPr>
          <a:xfrm>
            <a:off x="6233600" y="219850"/>
            <a:ext cx="2597700" cy="470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407" name="Google Shape;407;p3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34"/>
          <p:cNvSpPr/>
          <p:nvPr/>
        </p:nvSpPr>
        <p:spPr>
          <a:xfrm>
            <a:off x="2644426" y="500894"/>
            <a:ext cx="3855147" cy="3001276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34"/>
          <p:cNvSpPr/>
          <p:nvPr/>
        </p:nvSpPr>
        <p:spPr>
          <a:xfrm>
            <a:off x="2805751" y="660275"/>
            <a:ext cx="3532500" cy="2255700"/>
          </a:xfrm>
          <a:prstGeom prst="rect">
            <a:avLst/>
          </a:prstGeom>
          <a:solidFill>
            <a:srgbClr val="FFFFFF">
              <a:alpha val="2423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546973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54697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14" name="Google Shape;414;p34"/>
          <p:cNvSpPr txBox="1"/>
          <p:nvPr>
            <p:ph idx="4294967295" type="body"/>
          </p:nvPr>
        </p:nvSpPr>
        <p:spPr>
          <a:xfrm>
            <a:off x="312700" y="3425150"/>
            <a:ext cx="4257900" cy="153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DESKTOP PROJECT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415" name="Google Shape;415;p34"/>
          <p:cNvSpPr txBox="1"/>
          <p:nvPr>
            <p:ph idx="4294967295" type="body"/>
          </p:nvPr>
        </p:nvSpPr>
        <p:spPr>
          <a:xfrm>
            <a:off x="4622775" y="3425150"/>
            <a:ext cx="4208400" cy="153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Show and explain your web, app or software projects using these gadget templates.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416" name="Google Shape;416;p3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35"/>
          <p:cNvSpPr txBox="1"/>
          <p:nvPr>
            <p:ph idx="4294967295" type="ctrTitle"/>
          </p:nvPr>
        </p:nvSpPr>
        <p:spPr>
          <a:xfrm>
            <a:off x="905150" y="1110849"/>
            <a:ext cx="7333800" cy="98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Thanks!</a:t>
            </a:r>
            <a:endParaRPr/>
          </a:p>
        </p:txBody>
      </p:sp>
      <p:sp>
        <p:nvSpPr>
          <p:cNvPr id="422" name="Google Shape;422;p35"/>
          <p:cNvSpPr txBox="1"/>
          <p:nvPr>
            <p:ph idx="4294967295" type="subTitle"/>
          </p:nvPr>
        </p:nvSpPr>
        <p:spPr>
          <a:xfrm>
            <a:off x="905150" y="2125570"/>
            <a:ext cx="7333800" cy="26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</a:rPr>
              <a:t>Any questions?</a:t>
            </a:r>
            <a:endParaRPr b="1" sz="36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You can find me at</a:t>
            </a:r>
            <a:endParaRPr sz="24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@username &amp; user@mail.me</a:t>
            </a:r>
            <a:endParaRPr b="1" sz="2400">
              <a:solidFill>
                <a:srgbClr val="FFFFFF"/>
              </a:solidFill>
            </a:endParaRPr>
          </a:p>
        </p:txBody>
      </p:sp>
      <p:sp>
        <p:nvSpPr>
          <p:cNvPr id="423" name="Google Shape;423;p35"/>
          <p:cNvSpPr/>
          <p:nvPr/>
        </p:nvSpPr>
        <p:spPr>
          <a:xfrm>
            <a:off x="4353524" y="875800"/>
            <a:ext cx="437065" cy="437026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3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36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30" name="Google Shape;430;p36"/>
          <p:cNvSpPr txBox="1"/>
          <p:nvPr>
            <p:ph idx="1" type="body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×"/>
            </a:pPr>
            <a:r>
              <a:rPr lang="en" sz="2400"/>
              <a:t>Presentation template by </a:t>
            </a:r>
            <a:r>
              <a:rPr lang="en" sz="2400" u="sng">
                <a:hlinkClick r:id="rId3"/>
              </a:rPr>
              <a:t>SlidesCarnival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×"/>
            </a:pPr>
            <a:r>
              <a:rPr lang="en" sz="2400"/>
              <a:t>Photographs by </a:t>
            </a:r>
            <a:r>
              <a:rPr lang="en" sz="2400" u="sng">
                <a:hlinkClick r:id="rId4"/>
              </a:rPr>
              <a:t>Unsplash</a:t>
            </a:r>
            <a:endParaRPr sz="2400"/>
          </a:p>
        </p:txBody>
      </p:sp>
      <p:sp>
        <p:nvSpPr>
          <p:cNvPr id="431" name="Google Shape;431;p3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37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37" name="Google Shape;437;p37"/>
          <p:cNvSpPr txBox="1"/>
          <p:nvPr>
            <p:ph idx="1" type="body"/>
          </p:nvPr>
        </p:nvSpPr>
        <p:spPr>
          <a:xfrm>
            <a:off x="457200" y="1200150"/>
            <a:ext cx="8229600" cy="266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/>
              <a:t>This presentation uses the following typographies and colors: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600"/>
              <a:buChar char="×"/>
            </a:pPr>
            <a:r>
              <a:rPr lang="en" sz="1600"/>
              <a:t>Titles: </a:t>
            </a:r>
            <a:r>
              <a:rPr b="1" lang="en" sz="1600"/>
              <a:t>Varela Round</a:t>
            </a:r>
            <a:endParaRPr b="1"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×"/>
            </a:pPr>
            <a:r>
              <a:rPr lang="en" sz="1600"/>
              <a:t>Body copy: </a:t>
            </a:r>
            <a:r>
              <a:rPr b="1" lang="en" sz="1600"/>
              <a:t>Varela Round</a:t>
            </a:r>
            <a:endParaRPr b="1"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/>
              <a:t>D</a:t>
            </a:r>
            <a:r>
              <a:rPr lang="en" sz="1600"/>
              <a:t>ownload for free at: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rgbClr val="7BD100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https://www.fontsquirrel.com/fonts/varela-round</a:t>
            </a:r>
            <a:endParaRPr sz="1600">
              <a:solidFill>
                <a:srgbClr val="7BD1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600"/>
              <a:buChar char="×"/>
            </a:pPr>
            <a:r>
              <a:rPr lang="en" sz="1600"/>
              <a:t>Bright green </a:t>
            </a:r>
            <a:r>
              <a:rPr b="1" lang="en" sz="1600">
                <a:solidFill>
                  <a:srgbClr val="7BD100"/>
                </a:solidFill>
              </a:rPr>
              <a:t>#7bd100</a:t>
            </a:r>
            <a:endParaRPr sz="1600">
              <a:solidFill>
                <a:srgbClr val="7BD10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×"/>
            </a:pPr>
            <a:r>
              <a:rPr lang="en" sz="1600"/>
              <a:t>Gray </a:t>
            </a:r>
            <a:r>
              <a:rPr b="1" lang="en" sz="1600"/>
              <a:t>#546973</a:t>
            </a:r>
            <a:endParaRPr sz="1600"/>
          </a:p>
        </p:txBody>
      </p:sp>
      <p:sp>
        <p:nvSpPr>
          <p:cNvPr id="438" name="Google Shape;438;p37"/>
          <p:cNvSpPr txBox="1"/>
          <p:nvPr/>
        </p:nvSpPr>
        <p:spPr>
          <a:xfrm>
            <a:off x="316275" y="4095450"/>
            <a:ext cx="8524200" cy="5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7BD100"/>
                </a:solidFill>
                <a:latin typeface="Varela Round"/>
                <a:ea typeface="Varela Round"/>
                <a:cs typeface="Varela Round"/>
                <a:sym typeface="Varela Round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200"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BD10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39" name="Google Shape;439;p3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BD100"/>
        </a:solidFill>
      </p:bgPr>
    </p:bg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4" name="Google Shape;444;p38"/>
          <p:cNvGrpSpPr/>
          <p:nvPr/>
        </p:nvGrpSpPr>
        <p:grpSpPr>
          <a:xfrm>
            <a:off x="358968" y="342338"/>
            <a:ext cx="347107" cy="438984"/>
            <a:chOff x="584925" y="238125"/>
            <a:chExt cx="415200" cy="525100"/>
          </a:xfrm>
        </p:grpSpPr>
        <p:sp>
          <p:nvSpPr>
            <p:cNvPr id="445" name="Google Shape;445;p38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38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38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38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38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38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1" name="Google Shape;451;p38"/>
          <p:cNvGrpSpPr/>
          <p:nvPr/>
        </p:nvGrpSpPr>
        <p:grpSpPr>
          <a:xfrm>
            <a:off x="910227" y="406125"/>
            <a:ext cx="371623" cy="309362"/>
            <a:chOff x="1244325" y="314425"/>
            <a:chExt cx="444525" cy="370050"/>
          </a:xfrm>
        </p:grpSpPr>
        <p:sp>
          <p:nvSpPr>
            <p:cNvPr id="452" name="Google Shape;452;p38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38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4" name="Google Shape;454;p38"/>
          <p:cNvGrpSpPr/>
          <p:nvPr/>
        </p:nvGrpSpPr>
        <p:grpSpPr>
          <a:xfrm>
            <a:off x="1481925" y="404599"/>
            <a:ext cx="355300" cy="312413"/>
            <a:chOff x="1928175" y="312600"/>
            <a:chExt cx="425000" cy="373700"/>
          </a:xfrm>
        </p:grpSpPr>
        <p:sp>
          <p:nvSpPr>
            <p:cNvPr id="455" name="Google Shape;455;p38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38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7" name="Google Shape;457;p38"/>
          <p:cNvSpPr/>
          <p:nvPr/>
        </p:nvSpPr>
        <p:spPr>
          <a:xfrm>
            <a:off x="2077702" y="393385"/>
            <a:ext cx="290970" cy="334860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38"/>
          <p:cNvSpPr/>
          <p:nvPr/>
        </p:nvSpPr>
        <p:spPr>
          <a:xfrm>
            <a:off x="2661148" y="394410"/>
            <a:ext cx="251176" cy="332812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59" name="Google Shape;459;p38"/>
          <p:cNvGrpSpPr/>
          <p:nvPr/>
        </p:nvGrpSpPr>
        <p:grpSpPr>
          <a:xfrm>
            <a:off x="3145963" y="388276"/>
            <a:ext cx="408386" cy="345080"/>
            <a:chOff x="3918650" y="293075"/>
            <a:chExt cx="488500" cy="412775"/>
          </a:xfrm>
        </p:grpSpPr>
        <p:sp>
          <p:nvSpPr>
            <p:cNvPr id="460" name="Google Shape;460;p38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38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38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3" name="Google Shape;463;p38"/>
          <p:cNvGrpSpPr/>
          <p:nvPr/>
        </p:nvGrpSpPr>
        <p:grpSpPr>
          <a:xfrm>
            <a:off x="3745730" y="362235"/>
            <a:ext cx="335905" cy="397142"/>
            <a:chOff x="4636075" y="261925"/>
            <a:chExt cx="401800" cy="475050"/>
          </a:xfrm>
        </p:grpSpPr>
        <p:sp>
          <p:nvSpPr>
            <p:cNvPr id="464" name="Google Shape;464;p38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38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38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38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8" name="Google Shape;468;p38"/>
          <p:cNvSpPr/>
          <p:nvPr/>
        </p:nvSpPr>
        <p:spPr>
          <a:xfrm>
            <a:off x="4284931" y="392863"/>
            <a:ext cx="384894" cy="335905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69" name="Google Shape;469;p38"/>
          <p:cNvGrpSpPr/>
          <p:nvPr/>
        </p:nvGrpSpPr>
        <p:grpSpPr>
          <a:xfrm>
            <a:off x="4872282" y="395424"/>
            <a:ext cx="336908" cy="330262"/>
            <a:chOff x="5983625" y="301625"/>
            <a:chExt cx="403000" cy="395050"/>
          </a:xfrm>
        </p:grpSpPr>
        <p:sp>
          <p:nvSpPr>
            <p:cNvPr id="470" name="Google Shape;470;p38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38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38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38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38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38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38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38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38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38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38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38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38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38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38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38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0" name="Google Shape;490;p38"/>
          <p:cNvGrpSpPr/>
          <p:nvPr/>
        </p:nvGrpSpPr>
        <p:grpSpPr>
          <a:xfrm>
            <a:off x="5438358" y="392853"/>
            <a:ext cx="331808" cy="331307"/>
            <a:chOff x="6660750" y="298550"/>
            <a:chExt cx="396900" cy="396300"/>
          </a:xfrm>
        </p:grpSpPr>
        <p:sp>
          <p:nvSpPr>
            <p:cNvPr id="491" name="Google Shape;491;p38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38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3" name="Google Shape;493;p38"/>
          <p:cNvGrpSpPr/>
          <p:nvPr/>
        </p:nvGrpSpPr>
        <p:grpSpPr>
          <a:xfrm>
            <a:off x="358968" y="914538"/>
            <a:ext cx="347107" cy="420111"/>
            <a:chOff x="584925" y="922575"/>
            <a:chExt cx="415200" cy="502525"/>
          </a:xfrm>
        </p:grpSpPr>
        <p:sp>
          <p:nvSpPr>
            <p:cNvPr id="494" name="Google Shape;494;p38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38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38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7" name="Google Shape;497;p38"/>
          <p:cNvGrpSpPr/>
          <p:nvPr/>
        </p:nvGrpSpPr>
        <p:grpSpPr>
          <a:xfrm>
            <a:off x="912275" y="904841"/>
            <a:ext cx="367547" cy="437980"/>
            <a:chOff x="1246775" y="910975"/>
            <a:chExt cx="439650" cy="523900"/>
          </a:xfrm>
        </p:grpSpPr>
        <p:sp>
          <p:nvSpPr>
            <p:cNvPr id="498" name="Google Shape;498;p38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38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38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1" name="Google Shape;501;p38"/>
          <p:cNvGrpSpPr/>
          <p:nvPr/>
        </p:nvGrpSpPr>
        <p:grpSpPr>
          <a:xfrm>
            <a:off x="1480400" y="975274"/>
            <a:ext cx="358351" cy="298118"/>
            <a:chOff x="1926350" y="995225"/>
            <a:chExt cx="428650" cy="356600"/>
          </a:xfrm>
        </p:grpSpPr>
        <p:sp>
          <p:nvSpPr>
            <p:cNvPr id="502" name="Google Shape;502;p38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38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38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38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06" name="Google Shape;506;p38"/>
          <p:cNvSpPr/>
          <p:nvPr/>
        </p:nvSpPr>
        <p:spPr>
          <a:xfrm>
            <a:off x="2048085" y="950288"/>
            <a:ext cx="350200" cy="348152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38"/>
          <p:cNvSpPr/>
          <p:nvPr/>
        </p:nvSpPr>
        <p:spPr>
          <a:xfrm>
            <a:off x="2612156" y="967656"/>
            <a:ext cx="349155" cy="313437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38"/>
          <p:cNvSpPr/>
          <p:nvPr/>
        </p:nvSpPr>
        <p:spPr>
          <a:xfrm>
            <a:off x="3180804" y="970206"/>
            <a:ext cx="338956" cy="308317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38"/>
          <p:cNvSpPr/>
          <p:nvPr/>
        </p:nvSpPr>
        <p:spPr>
          <a:xfrm>
            <a:off x="3755576" y="973258"/>
            <a:ext cx="316510" cy="302214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0" name="Google Shape;510;p38"/>
          <p:cNvGrpSpPr/>
          <p:nvPr/>
        </p:nvGrpSpPr>
        <p:grpSpPr>
          <a:xfrm>
            <a:off x="4302631" y="952827"/>
            <a:ext cx="349155" cy="349657"/>
            <a:chOff x="5302225" y="968375"/>
            <a:chExt cx="417650" cy="418250"/>
          </a:xfrm>
        </p:grpSpPr>
        <p:sp>
          <p:nvSpPr>
            <p:cNvPr id="511" name="Google Shape;511;p38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38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3" name="Google Shape;513;p38"/>
          <p:cNvGrpSpPr/>
          <p:nvPr/>
        </p:nvGrpSpPr>
        <p:grpSpPr>
          <a:xfrm>
            <a:off x="4824295" y="913514"/>
            <a:ext cx="432881" cy="421637"/>
            <a:chOff x="5926225" y="921350"/>
            <a:chExt cx="517800" cy="504350"/>
          </a:xfrm>
        </p:grpSpPr>
        <p:sp>
          <p:nvSpPr>
            <p:cNvPr id="514" name="Google Shape;514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6" name="Google Shape;516;p38"/>
          <p:cNvGrpSpPr/>
          <p:nvPr/>
        </p:nvGrpSpPr>
        <p:grpSpPr>
          <a:xfrm>
            <a:off x="5402118" y="921686"/>
            <a:ext cx="404290" cy="405314"/>
            <a:chOff x="6617400" y="931125"/>
            <a:chExt cx="483600" cy="484825"/>
          </a:xfrm>
        </p:grpSpPr>
        <p:sp>
          <p:nvSpPr>
            <p:cNvPr id="517" name="Google Shape;517;p38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38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9" name="Google Shape;519;p38"/>
          <p:cNvGrpSpPr/>
          <p:nvPr/>
        </p:nvGrpSpPr>
        <p:grpSpPr>
          <a:xfrm>
            <a:off x="337525" y="1551048"/>
            <a:ext cx="389994" cy="273623"/>
            <a:chOff x="559275" y="1683950"/>
            <a:chExt cx="466500" cy="327300"/>
          </a:xfrm>
        </p:grpSpPr>
        <p:sp>
          <p:nvSpPr>
            <p:cNvPr id="520" name="Google Shape;520;p38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" name="Google Shape;521;p38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2" name="Google Shape;522;p38"/>
          <p:cNvGrpSpPr/>
          <p:nvPr/>
        </p:nvGrpSpPr>
        <p:grpSpPr>
          <a:xfrm>
            <a:off x="901052" y="1496958"/>
            <a:ext cx="389994" cy="381822"/>
            <a:chOff x="1233350" y="1619250"/>
            <a:chExt cx="466500" cy="456725"/>
          </a:xfrm>
        </p:grpSpPr>
        <p:sp>
          <p:nvSpPr>
            <p:cNvPr id="523" name="Google Shape;523;p38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38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38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6" name="Google Shape;526;p38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7" name="Google Shape;527;p38"/>
          <p:cNvGrpSpPr/>
          <p:nvPr/>
        </p:nvGrpSpPr>
        <p:grpSpPr>
          <a:xfrm>
            <a:off x="1476826" y="1505109"/>
            <a:ext cx="365499" cy="365499"/>
            <a:chOff x="1922075" y="1629000"/>
            <a:chExt cx="437200" cy="437200"/>
          </a:xfrm>
        </p:grpSpPr>
        <p:sp>
          <p:nvSpPr>
            <p:cNvPr id="528" name="Google Shape;528;p38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38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0" name="Google Shape;530;p38"/>
          <p:cNvGrpSpPr/>
          <p:nvPr/>
        </p:nvGrpSpPr>
        <p:grpSpPr>
          <a:xfrm>
            <a:off x="2038827" y="1503584"/>
            <a:ext cx="368551" cy="368551"/>
            <a:chOff x="2594325" y="1627175"/>
            <a:chExt cx="440850" cy="440850"/>
          </a:xfrm>
        </p:grpSpPr>
        <p:sp>
          <p:nvSpPr>
            <p:cNvPr id="531" name="Google Shape;531;p38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38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3" name="Google Shape;533;p38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34" name="Google Shape;534;p38"/>
          <p:cNvSpPr/>
          <p:nvPr/>
        </p:nvSpPr>
        <p:spPr>
          <a:xfrm>
            <a:off x="2618782" y="1519981"/>
            <a:ext cx="335905" cy="335884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35" name="Google Shape;535;p38"/>
          <p:cNvGrpSpPr/>
          <p:nvPr/>
        </p:nvGrpSpPr>
        <p:grpSpPr>
          <a:xfrm>
            <a:off x="3200595" y="1476017"/>
            <a:ext cx="299121" cy="423685"/>
            <a:chOff x="3984000" y="1594200"/>
            <a:chExt cx="357800" cy="506800"/>
          </a:xfrm>
        </p:grpSpPr>
        <p:sp>
          <p:nvSpPr>
            <p:cNvPr id="536" name="Google Shape;536;p38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38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8" name="Google Shape;538;p38"/>
          <p:cNvGrpSpPr/>
          <p:nvPr/>
        </p:nvGrpSpPr>
        <p:grpSpPr>
          <a:xfrm>
            <a:off x="3716637" y="1566869"/>
            <a:ext cx="394090" cy="241980"/>
            <a:chOff x="4601275" y="1702875"/>
            <a:chExt cx="471400" cy="289450"/>
          </a:xfrm>
        </p:grpSpPr>
        <p:sp>
          <p:nvSpPr>
            <p:cNvPr id="539" name="Google Shape;539;p38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38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38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38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38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4" name="Google Shape;544;p38"/>
          <p:cNvGrpSpPr/>
          <p:nvPr/>
        </p:nvGrpSpPr>
        <p:grpSpPr>
          <a:xfrm>
            <a:off x="4299057" y="1507659"/>
            <a:ext cx="356303" cy="360400"/>
            <a:chOff x="5297950" y="1632050"/>
            <a:chExt cx="426200" cy="431100"/>
          </a:xfrm>
        </p:grpSpPr>
        <p:sp>
          <p:nvSpPr>
            <p:cNvPr id="545" name="Google Shape;545;p38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38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7" name="Google Shape;547;p38"/>
          <p:cNvGrpSpPr/>
          <p:nvPr/>
        </p:nvGrpSpPr>
        <p:grpSpPr>
          <a:xfrm>
            <a:off x="4861560" y="1496958"/>
            <a:ext cx="358351" cy="381822"/>
            <a:chOff x="5970800" y="1619250"/>
            <a:chExt cx="428650" cy="456725"/>
          </a:xfrm>
        </p:grpSpPr>
        <p:sp>
          <p:nvSpPr>
            <p:cNvPr id="548" name="Google Shape;548;p38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38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38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38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" name="Google Shape;552;p38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3" name="Google Shape;553;p38"/>
          <p:cNvGrpSpPr/>
          <p:nvPr/>
        </p:nvGrpSpPr>
        <p:grpSpPr>
          <a:xfrm>
            <a:off x="5408764" y="1492360"/>
            <a:ext cx="401719" cy="366502"/>
            <a:chOff x="6625350" y="1613750"/>
            <a:chExt cx="480525" cy="438400"/>
          </a:xfrm>
        </p:grpSpPr>
        <p:sp>
          <p:nvSpPr>
            <p:cNvPr id="554" name="Google Shape;554;p38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38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38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38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" name="Google Shape;558;p38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9" name="Google Shape;559;p38"/>
          <p:cNvGrpSpPr/>
          <p:nvPr/>
        </p:nvGrpSpPr>
        <p:grpSpPr>
          <a:xfrm>
            <a:off x="380913" y="2088554"/>
            <a:ext cx="303217" cy="325685"/>
            <a:chOff x="611175" y="2326900"/>
            <a:chExt cx="362700" cy="389575"/>
          </a:xfrm>
        </p:grpSpPr>
        <p:sp>
          <p:nvSpPr>
            <p:cNvPr id="560" name="Google Shape;560;p38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38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38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38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64" name="Google Shape;564;p38"/>
          <p:cNvSpPr/>
          <p:nvPr/>
        </p:nvSpPr>
        <p:spPr>
          <a:xfrm>
            <a:off x="936309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38"/>
          <p:cNvSpPr/>
          <p:nvPr/>
        </p:nvSpPr>
        <p:spPr>
          <a:xfrm>
            <a:off x="1499857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38"/>
          <p:cNvSpPr/>
          <p:nvPr/>
        </p:nvSpPr>
        <p:spPr>
          <a:xfrm>
            <a:off x="2063406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7" name="Google Shape;567;p38"/>
          <p:cNvGrpSpPr/>
          <p:nvPr/>
        </p:nvGrpSpPr>
        <p:grpSpPr>
          <a:xfrm>
            <a:off x="2701378" y="2036492"/>
            <a:ext cx="170502" cy="425733"/>
            <a:chOff x="3386850" y="2264625"/>
            <a:chExt cx="203950" cy="509250"/>
          </a:xfrm>
        </p:grpSpPr>
        <p:sp>
          <p:nvSpPr>
            <p:cNvPr id="568" name="Google Shape;568;p38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38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0" name="Google Shape;570;p38"/>
          <p:cNvGrpSpPr/>
          <p:nvPr/>
        </p:nvGrpSpPr>
        <p:grpSpPr>
          <a:xfrm>
            <a:off x="3843751" y="2090602"/>
            <a:ext cx="139863" cy="317513"/>
            <a:chOff x="4753325" y="2329350"/>
            <a:chExt cx="167300" cy="379800"/>
          </a:xfrm>
        </p:grpSpPr>
        <p:sp>
          <p:nvSpPr>
            <p:cNvPr id="571" name="Google Shape;571;p38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38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3" name="Google Shape;573;p38"/>
          <p:cNvGrpSpPr/>
          <p:nvPr/>
        </p:nvGrpSpPr>
        <p:grpSpPr>
          <a:xfrm>
            <a:off x="3277654" y="2038519"/>
            <a:ext cx="145004" cy="421658"/>
            <a:chOff x="4076175" y="2267050"/>
            <a:chExt cx="173450" cy="504375"/>
          </a:xfrm>
        </p:grpSpPr>
        <p:sp>
          <p:nvSpPr>
            <p:cNvPr id="574" name="Google Shape;574;p38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38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6" name="Google Shape;576;p38"/>
          <p:cNvSpPr/>
          <p:nvPr/>
        </p:nvSpPr>
        <p:spPr>
          <a:xfrm>
            <a:off x="4317599" y="2083007"/>
            <a:ext cx="319561" cy="336908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7" name="Google Shape;577;p38"/>
          <p:cNvGrpSpPr/>
          <p:nvPr/>
        </p:nvGrpSpPr>
        <p:grpSpPr>
          <a:xfrm>
            <a:off x="4865134" y="2089056"/>
            <a:ext cx="351204" cy="324661"/>
            <a:chOff x="5975075" y="2327500"/>
            <a:chExt cx="420100" cy="388350"/>
          </a:xfrm>
        </p:grpSpPr>
        <p:sp>
          <p:nvSpPr>
            <p:cNvPr id="578" name="Google Shape;578;p38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38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0" name="Google Shape;580;p38"/>
          <p:cNvGrpSpPr/>
          <p:nvPr/>
        </p:nvGrpSpPr>
        <p:grpSpPr>
          <a:xfrm>
            <a:off x="5496544" y="2079358"/>
            <a:ext cx="215437" cy="351204"/>
            <a:chOff x="6730350" y="2315900"/>
            <a:chExt cx="257700" cy="420100"/>
          </a:xfrm>
        </p:grpSpPr>
        <p:sp>
          <p:nvSpPr>
            <p:cNvPr id="581" name="Google Shape;581;p38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38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" name="Google Shape;583;p38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" name="Google Shape;584;p38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38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6" name="Google Shape;586;p38"/>
          <p:cNvGrpSpPr/>
          <p:nvPr/>
        </p:nvGrpSpPr>
        <p:grpSpPr>
          <a:xfrm>
            <a:off x="477889" y="2615840"/>
            <a:ext cx="109265" cy="398166"/>
            <a:chOff x="727175" y="2957625"/>
            <a:chExt cx="130700" cy="476275"/>
          </a:xfrm>
        </p:grpSpPr>
        <p:sp>
          <p:nvSpPr>
            <p:cNvPr id="587" name="Google Shape;587;p38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38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9" name="Google Shape;589;p38"/>
          <p:cNvSpPr/>
          <p:nvPr/>
        </p:nvSpPr>
        <p:spPr>
          <a:xfrm>
            <a:off x="1492208" y="2600114"/>
            <a:ext cx="334860" cy="429809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0" name="Google Shape;590;p38"/>
          <p:cNvSpPr/>
          <p:nvPr/>
        </p:nvSpPr>
        <p:spPr>
          <a:xfrm>
            <a:off x="972049" y="2600114"/>
            <a:ext cx="248083" cy="429809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1" name="Google Shape;591;p38"/>
          <p:cNvGrpSpPr/>
          <p:nvPr/>
        </p:nvGrpSpPr>
        <p:grpSpPr>
          <a:xfrm>
            <a:off x="2029631" y="2628589"/>
            <a:ext cx="386943" cy="372647"/>
            <a:chOff x="2583325" y="2972875"/>
            <a:chExt cx="462850" cy="445750"/>
          </a:xfrm>
        </p:grpSpPr>
        <p:sp>
          <p:nvSpPr>
            <p:cNvPr id="592" name="Google Shape;592;p38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38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4" name="Google Shape;594;p38"/>
          <p:cNvGrpSpPr/>
          <p:nvPr/>
        </p:nvGrpSpPr>
        <p:grpSpPr>
          <a:xfrm>
            <a:off x="2579886" y="2684246"/>
            <a:ext cx="413486" cy="261355"/>
            <a:chOff x="3241525" y="3039450"/>
            <a:chExt cx="494600" cy="312625"/>
          </a:xfrm>
        </p:grpSpPr>
        <p:sp>
          <p:nvSpPr>
            <p:cNvPr id="595" name="Google Shape;595;p38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38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7" name="Google Shape;597;p38"/>
          <p:cNvSpPr/>
          <p:nvPr/>
        </p:nvSpPr>
        <p:spPr>
          <a:xfrm>
            <a:off x="3736180" y="2637380"/>
            <a:ext cx="355300" cy="355279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8" name="Google Shape;598;p38"/>
          <p:cNvGrpSpPr/>
          <p:nvPr/>
        </p:nvGrpSpPr>
        <p:grpSpPr>
          <a:xfrm>
            <a:off x="4263318" y="2656679"/>
            <a:ext cx="427781" cy="316489"/>
            <a:chOff x="5255200" y="3006475"/>
            <a:chExt cx="511700" cy="378575"/>
          </a:xfrm>
        </p:grpSpPr>
        <p:sp>
          <p:nvSpPr>
            <p:cNvPr id="599" name="Google Shape;599;p38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38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1" name="Google Shape;601;p38"/>
          <p:cNvGrpSpPr/>
          <p:nvPr/>
        </p:nvGrpSpPr>
        <p:grpSpPr>
          <a:xfrm>
            <a:off x="3177104" y="2638308"/>
            <a:ext cx="346104" cy="353231"/>
            <a:chOff x="3955900" y="2984500"/>
            <a:chExt cx="414000" cy="422525"/>
          </a:xfrm>
        </p:grpSpPr>
        <p:sp>
          <p:nvSpPr>
            <p:cNvPr id="602" name="Google Shape;602;p38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38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38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5" name="Google Shape;605;p38"/>
          <p:cNvSpPr/>
          <p:nvPr/>
        </p:nvSpPr>
        <p:spPr>
          <a:xfrm>
            <a:off x="341117" y="3226449"/>
            <a:ext cx="386922" cy="304241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38"/>
          <p:cNvSpPr/>
          <p:nvPr/>
        </p:nvSpPr>
        <p:spPr>
          <a:xfrm>
            <a:off x="4906165" y="2621036"/>
            <a:ext cx="269526" cy="387967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7" name="Google Shape;607;p38"/>
          <p:cNvGrpSpPr/>
          <p:nvPr/>
        </p:nvGrpSpPr>
        <p:grpSpPr>
          <a:xfrm>
            <a:off x="5472049" y="2633187"/>
            <a:ext cx="264427" cy="375719"/>
            <a:chOff x="6701050" y="2978375"/>
            <a:chExt cx="316300" cy="449425"/>
          </a:xfrm>
        </p:grpSpPr>
        <p:sp>
          <p:nvSpPr>
            <p:cNvPr id="608" name="Google Shape;608;p38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38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0" name="Google Shape;610;p38"/>
          <p:cNvGrpSpPr/>
          <p:nvPr/>
        </p:nvGrpSpPr>
        <p:grpSpPr>
          <a:xfrm>
            <a:off x="907677" y="3251848"/>
            <a:ext cx="376743" cy="253204"/>
            <a:chOff x="1241275" y="3718400"/>
            <a:chExt cx="450650" cy="302875"/>
          </a:xfrm>
        </p:grpSpPr>
        <p:sp>
          <p:nvSpPr>
            <p:cNvPr id="611" name="Google Shape;611;p38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38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38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38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5" name="Google Shape;615;p38"/>
          <p:cNvGrpSpPr/>
          <p:nvPr/>
        </p:nvGrpSpPr>
        <p:grpSpPr>
          <a:xfrm>
            <a:off x="1476324" y="3232453"/>
            <a:ext cx="366502" cy="292496"/>
            <a:chOff x="1921475" y="3695200"/>
            <a:chExt cx="438400" cy="349875"/>
          </a:xfrm>
        </p:grpSpPr>
        <p:sp>
          <p:nvSpPr>
            <p:cNvPr id="616" name="Google Shape;616;p38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38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38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9" name="Google Shape;619;p38"/>
          <p:cNvGrpSpPr/>
          <p:nvPr/>
        </p:nvGrpSpPr>
        <p:grpSpPr>
          <a:xfrm>
            <a:off x="2043425" y="3227855"/>
            <a:ext cx="359355" cy="301190"/>
            <a:chOff x="2599825" y="3689700"/>
            <a:chExt cx="429850" cy="360275"/>
          </a:xfrm>
        </p:grpSpPr>
        <p:sp>
          <p:nvSpPr>
            <p:cNvPr id="620" name="Google Shape;620;p38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38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2" name="Google Shape;622;p38"/>
          <p:cNvGrpSpPr/>
          <p:nvPr/>
        </p:nvGrpSpPr>
        <p:grpSpPr>
          <a:xfrm>
            <a:off x="2624299" y="3196714"/>
            <a:ext cx="324661" cy="338956"/>
            <a:chOff x="3294650" y="3652450"/>
            <a:chExt cx="388350" cy="405450"/>
          </a:xfrm>
        </p:grpSpPr>
        <p:sp>
          <p:nvSpPr>
            <p:cNvPr id="623" name="Google Shape;623;p38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4" name="Google Shape;624;p38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38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6" name="Google Shape;626;p38"/>
          <p:cNvGrpSpPr/>
          <p:nvPr/>
        </p:nvGrpSpPr>
        <p:grpSpPr>
          <a:xfrm>
            <a:off x="3160781" y="3239601"/>
            <a:ext cx="378750" cy="277698"/>
            <a:chOff x="3936375" y="3703750"/>
            <a:chExt cx="453050" cy="332175"/>
          </a:xfrm>
        </p:grpSpPr>
        <p:sp>
          <p:nvSpPr>
            <p:cNvPr id="627" name="Google Shape;627;p38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8" name="Google Shape;628;p38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38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38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38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2" name="Google Shape;632;p38"/>
          <p:cNvGrpSpPr/>
          <p:nvPr/>
        </p:nvGrpSpPr>
        <p:grpSpPr>
          <a:xfrm>
            <a:off x="3724307" y="3239601"/>
            <a:ext cx="378750" cy="277698"/>
            <a:chOff x="4610450" y="3703750"/>
            <a:chExt cx="453050" cy="332175"/>
          </a:xfrm>
        </p:grpSpPr>
        <p:sp>
          <p:nvSpPr>
            <p:cNvPr id="633" name="Google Shape;633;p38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38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5" name="Google Shape;635;p38"/>
          <p:cNvGrpSpPr/>
          <p:nvPr/>
        </p:nvGrpSpPr>
        <p:grpSpPr>
          <a:xfrm>
            <a:off x="4301106" y="3211532"/>
            <a:ext cx="352207" cy="333836"/>
            <a:chOff x="5300400" y="3670175"/>
            <a:chExt cx="421300" cy="399325"/>
          </a:xfrm>
        </p:grpSpPr>
        <p:sp>
          <p:nvSpPr>
            <p:cNvPr id="636" name="Google Shape;636;p38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38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38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38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38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41" name="Google Shape;641;p38"/>
          <p:cNvSpPr/>
          <p:nvPr/>
        </p:nvSpPr>
        <p:spPr>
          <a:xfrm>
            <a:off x="4844905" y="3182557"/>
            <a:ext cx="392042" cy="392021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2" name="Google Shape;642;p38"/>
          <p:cNvGrpSpPr/>
          <p:nvPr/>
        </p:nvGrpSpPr>
        <p:grpSpPr>
          <a:xfrm>
            <a:off x="5433259" y="3207435"/>
            <a:ext cx="342008" cy="342029"/>
            <a:chOff x="6654650" y="3665275"/>
            <a:chExt cx="409100" cy="409125"/>
          </a:xfrm>
        </p:grpSpPr>
        <p:sp>
          <p:nvSpPr>
            <p:cNvPr id="643" name="Google Shape;643;p38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38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5" name="Google Shape;645;p38"/>
          <p:cNvGrpSpPr/>
          <p:nvPr/>
        </p:nvGrpSpPr>
        <p:grpSpPr>
          <a:xfrm>
            <a:off x="347223" y="3756667"/>
            <a:ext cx="370599" cy="370620"/>
            <a:chOff x="570875" y="4322250"/>
            <a:chExt cx="443300" cy="443325"/>
          </a:xfrm>
        </p:grpSpPr>
        <p:sp>
          <p:nvSpPr>
            <p:cNvPr id="646" name="Google Shape;646;p38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38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38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38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0" name="Google Shape;650;p38"/>
          <p:cNvSpPr/>
          <p:nvPr/>
        </p:nvSpPr>
        <p:spPr>
          <a:xfrm>
            <a:off x="895469" y="3828789"/>
            <a:ext cx="401238" cy="22666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1" name="Google Shape;651;p38"/>
          <p:cNvGrpSpPr/>
          <p:nvPr/>
        </p:nvGrpSpPr>
        <p:grpSpPr>
          <a:xfrm>
            <a:off x="1524812" y="3729120"/>
            <a:ext cx="269526" cy="425712"/>
            <a:chOff x="1979475" y="4289300"/>
            <a:chExt cx="322400" cy="509225"/>
          </a:xfrm>
        </p:grpSpPr>
        <p:sp>
          <p:nvSpPr>
            <p:cNvPr id="652" name="Google Shape;652;p38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38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38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5" name="Google Shape;655;p38"/>
          <p:cNvGrpSpPr/>
          <p:nvPr/>
        </p:nvGrpSpPr>
        <p:grpSpPr>
          <a:xfrm>
            <a:off x="2064346" y="3734722"/>
            <a:ext cx="318014" cy="414510"/>
            <a:chOff x="2624850" y="4296000"/>
            <a:chExt cx="380400" cy="495825"/>
          </a:xfrm>
        </p:grpSpPr>
        <p:sp>
          <p:nvSpPr>
            <p:cNvPr id="656" name="Google Shape;656;p38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38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38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9" name="Google Shape;659;p38"/>
          <p:cNvSpPr/>
          <p:nvPr/>
        </p:nvSpPr>
        <p:spPr>
          <a:xfrm>
            <a:off x="3180303" y="3772127"/>
            <a:ext cx="339959" cy="339980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38"/>
          <p:cNvSpPr/>
          <p:nvPr/>
        </p:nvSpPr>
        <p:spPr>
          <a:xfrm>
            <a:off x="2616754" y="3793571"/>
            <a:ext cx="339959" cy="297094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1" name="Google Shape;661;p38"/>
          <p:cNvSpPr/>
          <p:nvPr/>
        </p:nvSpPr>
        <p:spPr>
          <a:xfrm>
            <a:off x="3742304" y="3770601"/>
            <a:ext cx="343053" cy="343032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2" name="Google Shape;662;p38"/>
          <p:cNvGrpSpPr/>
          <p:nvPr/>
        </p:nvGrpSpPr>
        <p:grpSpPr>
          <a:xfrm>
            <a:off x="4280686" y="3775560"/>
            <a:ext cx="393045" cy="332833"/>
            <a:chOff x="5275975" y="4344850"/>
            <a:chExt cx="470150" cy="398125"/>
          </a:xfrm>
        </p:grpSpPr>
        <p:sp>
          <p:nvSpPr>
            <p:cNvPr id="663" name="Google Shape;663;p38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38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38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6" name="Google Shape;666;p38"/>
          <p:cNvSpPr/>
          <p:nvPr/>
        </p:nvSpPr>
        <p:spPr>
          <a:xfrm>
            <a:off x="4864301" y="3765502"/>
            <a:ext cx="353252" cy="353231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7" name="Google Shape;667;p38"/>
          <p:cNvGrpSpPr/>
          <p:nvPr/>
        </p:nvGrpSpPr>
        <p:grpSpPr>
          <a:xfrm>
            <a:off x="5423039" y="3748516"/>
            <a:ext cx="362448" cy="386922"/>
            <a:chOff x="6642425" y="4312500"/>
            <a:chExt cx="433550" cy="462825"/>
          </a:xfrm>
        </p:grpSpPr>
        <p:sp>
          <p:nvSpPr>
            <p:cNvPr id="668" name="Google Shape;668;p38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38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38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1" name="Google Shape;671;p38"/>
          <p:cNvSpPr/>
          <p:nvPr/>
        </p:nvSpPr>
        <p:spPr>
          <a:xfrm>
            <a:off x="299775" y="4368343"/>
            <a:ext cx="465527" cy="274647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2" name="Google Shape;672;p38"/>
          <p:cNvGrpSpPr/>
          <p:nvPr/>
        </p:nvGrpSpPr>
        <p:grpSpPr>
          <a:xfrm>
            <a:off x="910227" y="4322764"/>
            <a:ext cx="371623" cy="365499"/>
            <a:chOff x="1244325" y="4999400"/>
            <a:chExt cx="444525" cy="437200"/>
          </a:xfrm>
        </p:grpSpPr>
        <p:sp>
          <p:nvSpPr>
            <p:cNvPr id="673" name="Google Shape;673;p38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38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5" name="Google Shape;675;p38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38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38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8" name="Google Shape;678;p38"/>
          <p:cNvGrpSpPr/>
          <p:nvPr/>
        </p:nvGrpSpPr>
        <p:grpSpPr>
          <a:xfrm>
            <a:off x="1506943" y="4311018"/>
            <a:ext cx="305265" cy="388970"/>
            <a:chOff x="1958100" y="4985350"/>
            <a:chExt cx="365150" cy="465275"/>
          </a:xfrm>
        </p:grpSpPr>
        <p:sp>
          <p:nvSpPr>
            <p:cNvPr id="679" name="Google Shape;679;p38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" name="Google Shape;680;p38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38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2" name="Google Shape;682;p38"/>
          <p:cNvGrpSpPr/>
          <p:nvPr/>
        </p:nvGrpSpPr>
        <p:grpSpPr>
          <a:xfrm>
            <a:off x="2048002" y="4325815"/>
            <a:ext cx="350200" cy="359877"/>
            <a:chOff x="2605300" y="5003050"/>
            <a:chExt cx="418900" cy="430475"/>
          </a:xfrm>
        </p:grpSpPr>
        <p:sp>
          <p:nvSpPr>
            <p:cNvPr id="683" name="Google Shape;683;p38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" name="Google Shape;684;p38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38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6" name="Google Shape;686;p38"/>
          <p:cNvGrpSpPr/>
          <p:nvPr/>
        </p:nvGrpSpPr>
        <p:grpSpPr>
          <a:xfrm>
            <a:off x="2577336" y="4333486"/>
            <a:ext cx="418585" cy="344056"/>
            <a:chOff x="3238475" y="5012225"/>
            <a:chExt cx="500700" cy="411550"/>
          </a:xfrm>
        </p:grpSpPr>
        <p:sp>
          <p:nvSpPr>
            <p:cNvPr id="687" name="Google Shape;687;p38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38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38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38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38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2" name="Google Shape;692;p38"/>
          <p:cNvGrpSpPr/>
          <p:nvPr/>
        </p:nvGrpSpPr>
        <p:grpSpPr>
          <a:xfrm>
            <a:off x="3683970" y="4296723"/>
            <a:ext cx="459424" cy="417561"/>
            <a:chOff x="4562200" y="4968250"/>
            <a:chExt cx="549550" cy="499475"/>
          </a:xfrm>
        </p:grpSpPr>
        <p:sp>
          <p:nvSpPr>
            <p:cNvPr id="693" name="Google Shape;693;p38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38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38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6" name="Google Shape;696;p38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38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8" name="Google Shape;698;p38"/>
          <p:cNvGrpSpPr/>
          <p:nvPr/>
        </p:nvGrpSpPr>
        <p:grpSpPr>
          <a:xfrm>
            <a:off x="3190898" y="4320214"/>
            <a:ext cx="318516" cy="370076"/>
            <a:chOff x="3972400" y="4996350"/>
            <a:chExt cx="381000" cy="442675"/>
          </a:xfrm>
        </p:grpSpPr>
        <p:sp>
          <p:nvSpPr>
            <p:cNvPr id="699" name="Google Shape;699;p38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38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1" name="Google Shape;701;p38"/>
          <p:cNvGrpSpPr/>
          <p:nvPr/>
        </p:nvGrpSpPr>
        <p:grpSpPr>
          <a:xfrm>
            <a:off x="4251594" y="4289073"/>
            <a:ext cx="451252" cy="432860"/>
            <a:chOff x="5241175" y="4959100"/>
            <a:chExt cx="539775" cy="517775"/>
          </a:xfrm>
        </p:grpSpPr>
        <p:sp>
          <p:nvSpPr>
            <p:cNvPr id="702" name="Google Shape;702;p38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38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38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38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38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38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8" name="Google Shape;708;p38"/>
          <p:cNvSpPr/>
          <p:nvPr/>
        </p:nvSpPr>
        <p:spPr>
          <a:xfrm>
            <a:off x="4842355" y="4395912"/>
            <a:ext cx="397142" cy="219513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9" name="Google Shape;709;p38"/>
          <p:cNvGrpSpPr/>
          <p:nvPr/>
        </p:nvGrpSpPr>
        <p:grpSpPr>
          <a:xfrm>
            <a:off x="5458778" y="4353382"/>
            <a:ext cx="289444" cy="332833"/>
            <a:chOff x="6685175" y="5036025"/>
            <a:chExt cx="346225" cy="398125"/>
          </a:xfrm>
        </p:grpSpPr>
        <p:sp>
          <p:nvSpPr>
            <p:cNvPr id="710" name="Google Shape;710;p38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" name="Google Shape;711;p38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" name="Google Shape;712;p38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38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" name="Google Shape;714;p38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5" name="Google Shape;715;p38"/>
          <p:cNvGrpSpPr/>
          <p:nvPr/>
        </p:nvGrpSpPr>
        <p:grpSpPr>
          <a:xfrm>
            <a:off x="6359617" y="1877599"/>
            <a:ext cx="432570" cy="421334"/>
            <a:chOff x="5926225" y="921350"/>
            <a:chExt cx="517800" cy="504350"/>
          </a:xfrm>
        </p:grpSpPr>
        <p:sp>
          <p:nvSpPr>
            <p:cNvPr id="716" name="Google Shape;716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717" name="Google Shape;717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718" name="Google Shape;718;p38"/>
          <p:cNvSpPr/>
          <p:nvPr/>
        </p:nvSpPr>
        <p:spPr>
          <a:xfrm>
            <a:off x="6553538" y="21136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19" name="Google Shape;719;p38"/>
          <p:cNvGrpSpPr/>
          <p:nvPr/>
        </p:nvGrpSpPr>
        <p:grpSpPr>
          <a:xfrm>
            <a:off x="7244605" y="1856979"/>
            <a:ext cx="432570" cy="421334"/>
            <a:chOff x="5926225" y="921350"/>
            <a:chExt cx="517800" cy="504350"/>
          </a:xfrm>
        </p:grpSpPr>
        <p:sp>
          <p:nvSpPr>
            <p:cNvPr id="720" name="Google Shape;720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" name="Google Shape;721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2" name="Google Shape;722;p38"/>
          <p:cNvSpPr/>
          <p:nvPr/>
        </p:nvSpPr>
        <p:spPr>
          <a:xfrm>
            <a:off x="7438526" y="20930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3" name="Google Shape;723;p38"/>
          <p:cNvGrpSpPr/>
          <p:nvPr/>
        </p:nvGrpSpPr>
        <p:grpSpPr>
          <a:xfrm>
            <a:off x="6359885" y="2606021"/>
            <a:ext cx="1075937" cy="1047989"/>
            <a:chOff x="5926225" y="921350"/>
            <a:chExt cx="517800" cy="504350"/>
          </a:xfrm>
        </p:grpSpPr>
        <p:sp>
          <p:nvSpPr>
            <p:cNvPr id="724" name="Google Shape;724;p38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E69138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38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E69138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6" name="Google Shape;726;p38"/>
          <p:cNvSpPr/>
          <p:nvPr/>
        </p:nvSpPr>
        <p:spPr>
          <a:xfrm>
            <a:off x="6842198" y="31931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00FFFF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7" name="Google Shape;727;p38"/>
          <p:cNvSpPr txBox="1"/>
          <p:nvPr/>
        </p:nvSpPr>
        <p:spPr>
          <a:xfrm>
            <a:off x="6248575" y="312075"/>
            <a:ext cx="2592000" cy="15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. 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This means that you can: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Resize them without losing quality.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fill color and opacity.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line color, width and style.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Isn’t that nice? :)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Examples: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28" name="Google Shape;728;p3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32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3" name="Google Shape;733;p39"/>
          <p:cNvGrpSpPr/>
          <p:nvPr/>
        </p:nvGrpSpPr>
        <p:grpSpPr>
          <a:xfrm>
            <a:off x="3058888" y="1550127"/>
            <a:ext cx="445718" cy="445753"/>
            <a:chOff x="3706812" y="1035050"/>
            <a:chExt cx="4792662" cy="4787899"/>
          </a:xfrm>
        </p:grpSpPr>
        <p:sp>
          <p:nvSpPr>
            <p:cNvPr id="734" name="Google Shape;734;p39"/>
            <p:cNvSpPr/>
            <p:nvPr/>
          </p:nvSpPr>
          <p:spPr>
            <a:xfrm>
              <a:off x="5913437" y="4054475"/>
              <a:ext cx="2273299" cy="1746250"/>
            </a:xfrm>
            <a:custGeom>
              <a:rect b="b" l="l" r="r" t="t"/>
              <a:pathLst>
                <a:path extrusionOk="0" h="397" w="517">
                  <a:moveTo>
                    <a:pt x="517" y="117"/>
                  </a:moveTo>
                  <a:cubicBezTo>
                    <a:pt x="368" y="128"/>
                    <a:pt x="368" y="128"/>
                    <a:pt x="368" y="128"/>
                  </a:cubicBezTo>
                  <a:cubicBezTo>
                    <a:pt x="284" y="0"/>
                    <a:pt x="284" y="0"/>
                    <a:pt x="284" y="0"/>
                  </a:cubicBezTo>
                  <a:cubicBezTo>
                    <a:pt x="239" y="77"/>
                    <a:pt x="158" y="129"/>
                    <a:pt x="68" y="13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83" y="397"/>
                    <a:pt x="83" y="397"/>
                    <a:pt x="83" y="397"/>
                  </a:cubicBezTo>
                  <a:cubicBezTo>
                    <a:pt x="265" y="383"/>
                    <a:pt x="429" y="277"/>
                    <a:pt x="517" y="11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5" name="Google Shape;735;p39"/>
            <p:cNvSpPr/>
            <p:nvPr/>
          </p:nvSpPr>
          <p:spPr>
            <a:xfrm>
              <a:off x="4137025" y="4141787"/>
              <a:ext cx="2019301" cy="1681162"/>
            </a:xfrm>
            <a:custGeom>
              <a:rect b="b" l="l" r="r" t="t"/>
              <a:pathLst>
                <a:path extrusionOk="0" h="382" w="459">
                  <a:moveTo>
                    <a:pt x="459" y="378"/>
                  </a:moveTo>
                  <a:cubicBezTo>
                    <a:pt x="376" y="254"/>
                    <a:pt x="376" y="254"/>
                    <a:pt x="376" y="254"/>
                  </a:cubicBezTo>
                  <a:cubicBezTo>
                    <a:pt x="445" y="118"/>
                    <a:pt x="445" y="118"/>
                    <a:pt x="445" y="118"/>
                  </a:cubicBezTo>
                  <a:cubicBezTo>
                    <a:pt x="355" y="117"/>
                    <a:pt x="270" y="73"/>
                    <a:pt x="218" y="0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04" y="294"/>
                    <a:pt x="277" y="382"/>
                    <a:pt x="459" y="37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6" name="Google Shape;736;p39"/>
            <p:cNvSpPr/>
            <p:nvPr/>
          </p:nvSpPr>
          <p:spPr>
            <a:xfrm>
              <a:off x="4014787" y="1057275"/>
              <a:ext cx="2276475" cy="1747837"/>
            </a:xfrm>
            <a:custGeom>
              <a:rect b="b" l="l" r="r" t="t"/>
              <a:pathLst>
                <a:path extrusionOk="0" h="397" w="518">
                  <a:moveTo>
                    <a:pt x="233" y="397"/>
                  </a:moveTo>
                  <a:cubicBezTo>
                    <a:pt x="279" y="320"/>
                    <a:pt x="359" y="268"/>
                    <a:pt x="449" y="260"/>
                  </a:cubicBezTo>
                  <a:cubicBezTo>
                    <a:pt x="518" y="125"/>
                    <a:pt x="518" y="125"/>
                    <a:pt x="518" y="125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252" y="14"/>
                    <a:pt x="88" y="120"/>
                    <a:pt x="0" y="280"/>
                  </a:cubicBezTo>
                  <a:cubicBezTo>
                    <a:pt x="149" y="270"/>
                    <a:pt x="149" y="270"/>
                    <a:pt x="149" y="270"/>
                  </a:cubicBezTo>
                  <a:lnTo>
                    <a:pt x="233" y="39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7" name="Google Shape;737;p39"/>
            <p:cNvSpPr/>
            <p:nvPr/>
          </p:nvSpPr>
          <p:spPr>
            <a:xfrm>
              <a:off x="3706812" y="2355850"/>
              <a:ext cx="1323975" cy="2309812"/>
            </a:xfrm>
            <a:custGeom>
              <a:rect b="b" l="l" r="r" t="t"/>
              <a:pathLst>
                <a:path extrusionOk="0" h="525" w="301">
                  <a:moveTo>
                    <a:pt x="58" y="10"/>
                  </a:moveTo>
                  <a:cubicBezTo>
                    <a:pt x="18" y="93"/>
                    <a:pt x="0" y="186"/>
                    <a:pt x="5" y="278"/>
                  </a:cubicBezTo>
                  <a:cubicBezTo>
                    <a:pt x="11" y="366"/>
                    <a:pt x="38" y="451"/>
                    <a:pt x="83" y="525"/>
                  </a:cubicBezTo>
                  <a:cubicBezTo>
                    <a:pt x="149" y="391"/>
                    <a:pt x="149" y="391"/>
                    <a:pt x="149" y="391"/>
                  </a:cubicBezTo>
                  <a:cubicBezTo>
                    <a:pt x="301" y="382"/>
                    <a:pt x="301" y="382"/>
                    <a:pt x="301" y="382"/>
                  </a:cubicBezTo>
                  <a:cubicBezTo>
                    <a:pt x="280" y="346"/>
                    <a:pt x="268" y="304"/>
                    <a:pt x="265" y="262"/>
                  </a:cubicBezTo>
                  <a:cubicBezTo>
                    <a:pt x="262" y="215"/>
                    <a:pt x="271" y="169"/>
                    <a:pt x="290" y="127"/>
                  </a:cubicBezTo>
                  <a:cubicBezTo>
                    <a:pt x="207" y="0"/>
                    <a:pt x="207" y="0"/>
                    <a:pt x="207" y="0"/>
                  </a:cubicBezTo>
                  <a:lnTo>
                    <a:pt x="58" y="1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8" name="Google Shape;738;p39"/>
            <p:cNvSpPr/>
            <p:nvPr/>
          </p:nvSpPr>
          <p:spPr>
            <a:xfrm>
              <a:off x="7170737" y="2192337"/>
              <a:ext cx="1328737" cy="2314575"/>
            </a:xfrm>
            <a:custGeom>
              <a:rect b="b" l="l" r="r" t="t"/>
              <a:pathLst>
                <a:path extrusionOk="0" h="526" w="302">
                  <a:moveTo>
                    <a:pt x="244" y="515"/>
                  </a:moveTo>
                  <a:cubicBezTo>
                    <a:pt x="284" y="432"/>
                    <a:pt x="302" y="340"/>
                    <a:pt x="296" y="247"/>
                  </a:cubicBezTo>
                  <a:cubicBezTo>
                    <a:pt x="290" y="159"/>
                    <a:pt x="263" y="74"/>
                    <a:pt x="218" y="0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21" y="180"/>
                    <a:pt x="33" y="221"/>
                    <a:pt x="36" y="264"/>
                  </a:cubicBezTo>
                  <a:cubicBezTo>
                    <a:pt x="39" y="310"/>
                    <a:pt x="30" y="357"/>
                    <a:pt x="11" y="399"/>
                  </a:cubicBezTo>
                  <a:cubicBezTo>
                    <a:pt x="94" y="526"/>
                    <a:pt x="94" y="526"/>
                    <a:pt x="94" y="526"/>
                  </a:cubicBezTo>
                  <a:lnTo>
                    <a:pt x="244" y="5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9" name="Google Shape;739;p39"/>
            <p:cNvSpPr/>
            <p:nvPr/>
          </p:nvSpPr>
          <p:spPr>
            <a:xfrm>
              <a:off x="6045200" y="1035050"/>
              <a:ext cx="2019301" cy="1685925"/>
            </a:xfrm>
            <a:custGeom>
              <a:rect b="b" l="l" r="r" t="t"/>
              <a:pathLst>
                <a:path extrusionOk="0" h="383" w="459">
                  <a:moveTo>
                    <a:pt x="0" y="4"/>
                  </a:moveTo>
                  <a:cubicBezTo>
                    <a:pt x="83" y="128"/>
                    <a:pt x="83" y="128"/>
                    <a:pt x="83" y="128"/>
                  </a:cubicBezTo>
                  <a:cubicBezTo>
                    <a:pt x="15" y="264"/>
                    <a:pt x="15" y="264"/>
                    <a:pt x="15" y="264"/>
                  </a:cubicBezTo>
                  <a:cubicBezTo>
                    <a:pt x="104" y="265"/>
                    <a:pt x="189" y="309"/>
                    <a:pt x="241" y="383"/>
                  </a:cubicBezTo>
                  <a:cubicBezTo>
                    <a:pt x="393" y="374"/>
                    <a:pt x="393" y="374"/>
                    <a:pt x="393" y="374"/>
                  </a:cubicBezTo>
                  <a:cubicBezTo>
                    <a:pt x="459" y="239"/>
                    <a:pt x="459" y="239"/>
                    <a:pt x="459" y="239"/>
                  </a:cubicBezTo>
                  <a:cubicBezTo>
                    <a:pt x="356" y="89"/>
                    <a:pt x="182" y="0"/>
                    <a:pt x="0" y="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0" name="Google Shape;740;p39"/>
          <p:cNvGrpSpPr/>
          <p:nvPr/>
        </p:nvGrpSpPr>
        <p:grpSpPr>
          <a:xfrm>
            <a:off x="1779393" y="1550157"/>
            <a:ext cx="443331" cy="445437"/>
            <a:chOff x="1400175" y="1220787"/>
            <a:chExt cx="4473575" cy="4476750"/>
          </a:xfrm>
        </p:grpSpPr>
        <p:sp>
          <p:nvSpPr>
            <p:cNvPr id="741" name="Google Shape;741;p39"/>
            <p:cNvSpPr/>
            <p:nvPr/>
          </p:nvSpPr>
          <p:spPr>
            <a:xfrm>
              <a:off x="1400175" y="3135312"/>
              <a:ext cx="2132011" cy="2562226"/>
            </a:xfrm>
            <a:custGeom>
              <a:rect b="b" l="l" r="r" t="t"/>
              <a:pathLst>
                <a:path extrusionOk="0" h="574" w="478">
                  <a:moveTo>
                    <a:pt x="477" y="574"/>
                  </a:moveTo>
                  <a:cubicBezTo>
                    <a:pt x="395" y="435"/>
                    <a:pt x="395" y="435"/>
                    <a:pt x="395" y="435"/>
                  </a:cubicBezTo>
                  <a:cubicBezTo>
                    <a:pt x="478" y="294"/>
                    <a:pt x="478" y="294"/>
                    <a:pt x="478" y="294"/>
                  </a:cubicBezTo>
                  <a:cubicBezTo>
                    <a:pt x="370" y="282"/>
                    <a:pt x="284" y="193"/>
                    <a:pt x="279" y="82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5" y="346"/>
                    <a:pt x="215" y="561"/>
                    <a:pt x="477" y="5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2" name="Google Shape;742;p39"/>
            <p:cNvSpPr/>
            <p:nvPr/>
          </p:nvSpPr>
          <p:spPr>
            <a:xfrm>
              <a:off x="3314700" y="3563937"/>
              <a:ext cx="2559050" cy="2133600"/>
            </a:xfrm>
            <a:custGeom>
              <a:rect b="b" l="l" r="r" t="t"/>
              <a:pathLst>
                <a:path extrusionOk="0" h="478" w="574">
                  <a:moveTo>
                    <a:pt x="0" y="339"/>
                  </a:moveTo>
                  <a:cubicBezTo>
                    <a:pt x="82" y="478"/>
                    <a:pt x="82" y="478"/>
                    <a:pt x="82" y="478"/>
                  </a:cubicBezTo>
                  <a:cubicBezTo>
                    <a:pt x="346" y="474"/>
                    <a:pt x="561" y="263"/>
                    <a:pt x="574" y="1"/>
                  </a:cubicBezTo>
                  <a:cubicBezTo>
                    <a:pt x="435" y="83"/>
                    <a:pt x="435" y="83"/>
                    <a:pt x="435" y="83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82" y="109"/>
                    <a:pt x="192" y="194"/>
                    <a:pt x="82" y="199"/>
                  </a:cubicBezTo>
                  <a:lnTo>
                    <a:pt x="0" y="33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3" name="Google Shape;743;p39"/>
            <p:cNvSpPr/>
            <p:nvPr/>
          </p:nvSpPr>
          <p:spPr>
            <a:xfrm>
              <a:off x="3741737" y="1223962"/>
              <a:ext cx="2132011" cy="2559050"/>
            </a:xfrm>
            <a:custGeom>
              <a:rect b="b" l="l" r="r" t="t"/>
              <a:pathLst>
                <a:path extrusionOk="0" h="573" w="478">
                  <a:moveTo>
                    <a:pt x="478" y="491"/>
                  </a:moveTo>
                  <a:cubicBezTo>
                    <a:pt x="473" y="227"/>
                    <a:pt x="263" y="12"/>
                    <a:pt x="1" y="0"/>
                  </a:cubicBezTo>
                  <a:cubicBezTo>
                    <a:pt x="83" y="138"/>
                    <a:pt x="83" y="138"/>
                    <a:pt x="83" y="138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108" y="291"/>
                    <a:pt x="194" y="381"/>
                    <a:pt x="199" y="491"/>
                  </a:cubicBezTo>
                  <a:cubicBezTo>
                    <a:pt x="339" y="573"/>
                    <a:pt x="339" y="573"/>
                    <a:pt x="339" y="573"/>
                  </a:cubicBezTo>
                  <a:lnTo>
                    <a:pt x="478" y="49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4" name="Google Shape;744;p39"/>
            <p:cNvSpPr/>
            <p:nvPr/>
          </p:nvSpPr>
          <p:spPr>
            <a:xfrm>
              <a:off x="1400175" y="1220787"/>
              <a:ext cx="2560637" cy="2133600"/>
            </a:xfrm>
            <a:custGeom>
              <a:rect b="b" l="l" r="r" t="t"/>
              <a:pathLst>
                <a:path extrusionOk="0" h="478" w="574">
                  <a:moveTo>
                    <a:pt x="574" y="139"/>
                  </a:moveTo>
                  <a:cubicBezTo>
                    <a:pt x="492" y="0"/>
                    <a:pt x="492" y="0"/>
                    <a:pt x="492" y="0"/>
                  </a:cubicBezTo>
                  <a:cubicBezTo>
                    <a:pt x="228" y="5"/>
                    <a:pt x="13" y="215"/>
                    <a:pt x="0" y="477"/>
                  </a:cubicBezTo>
                  <a:cubicBezTo>
                    <a:pt x="139" y="395"/>
                    <a:pt x="139" y="395"/>
                    <a:pt x="139" y="395"/>
                  </a:cubicBezTo>
                  <a:cubicBezTo>
                    <a:pt x="280" y="478"/>
                    <a:pt x="280" y="478"/>
                    <a:pt x="280" y="478"/>
                  </a:cubicBezTo>
                  <a:cubicBezTo>
                    <a:pt x="292" y="370"/>
                    <a:pt x="382" y="284"/>
                    <a:pt x="492" y="279"/>
                  </a:cubicBezTo>
                  <a:lnTo>
                    <a:pt x="574" y="13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5" name="Google Shape;745;p39"/>
          <p:cNvGrpSpPr/>
          <p:nvPr/>
        </p:nvGrpSpPr>
        <p:grpSpPr>
          <a:xfrm>
            <a:off x="1138046" y="1550171"/>
            <a:ext cx="446045" cy="445465"/>
            <a:chOff x="1649412" y="927100"/>
            <a:chExt cx="5011737" cy="5016500"/>
          </a:xfrm>
        </p:grpSpPr>
        <p:sp>
          <p:nvSpPr>
            <p:cNvPr id="746" name="Google Shape;746;p39"/>
            <p:cNvSpPr/>
            <p:nvPr/>
          </p:nvSpPr>
          <p:spPr>
            <a:xfrm>
              <a:off x="2008187" y="4025900"/>
              <a:ext cx="4252913" cy="1917700"/>
            </a:xfrm>
            <a:custGeom>
              <a:rect b="b" l="l" r="r" t="t"/>
              <a:pathLst>
                <a:path extrusionOk="0" h="450" w="999">
                  <a:moveTo>
                    <a:pt x="715" y="15"/>
                  </a:moveTo>
                  <a:cubicBezTo>
                    <a:pt x="667" y="82"/>
                    <a:pt x="588" y="123"/>
                    <a:pt x="505" y="123"/>
                  </a:cubicBezTo>
                  <a:cubicBezTo>
                    <a:pt x="416" y="123"/>
                    <a:pt x="332" y="76"/>
                    <a:pt x="284" y="2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107" y="341"/>
                    <a:pt x="299" y="450"/>
                    <a:pt x="505" y="450"/>
                  </a:cubicBezTo>
                  <a:cubicBezTo>
                    <a:pt x="704" y="450"/>
                    <a:pt x="891" y="347"/>
                    <a:pt x="999" y="181"/>
                  </a:cubicBezTo>
                  <a:cubicBezTo>
                    <a:pt x="810" y="182"/>
                    <a:pt x="810" y="182"/>
                    <a:pt x="810" y="182"/>
                  </a:cubicBezTo>
                  <a:lnTo>
                    <a:pt x="715" y="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7" name="Google Shape;747;p39"/>
            <p:cNvSpPr/>
            <p:nvPr/>
          </p:nvSpPr>
          <p:spPr>
            <a:xfrm>
              <a:off x="4271962" y="931862"/>
              <a:ext cx="2389187" cy="3724276"/>
            </a:xfrm>
            <a:custGeom>
              <a:rect b="b" l="l" r="r" t="t"/>
              <a:pathLst>
                <a:path extrusionOk="0" h="874" w="561">
                  <a:moveTo>
                    <a:pt x="488" y="872"/>
                  </a:moveTo>
                  <a:cubicBezTo>
                    <a:pt x="536" y="786"/>
                    <a:pt x="561" y="687"/>
                    <a:pt x="561" y="588"/>
                  </a:cubicBezTo>
                  <a:cubicBezTo>
                    <a:pt x="561" y="273"/>
                    <a:pt x="313" y="15"/>
                    <a:pt x="1" y="0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131" y="342"/>
                    <a:pt x="233" y="453"/>
                    <a:pt x="233" y="588"/>
                  </a:cubicBezTo>
                  <a:cubicBezTo>
                    <a:pt x="233" y="630"/>
                    <a:pt x="223" y="671"/>
                    <a:pt x="204" y="708"/>
                  </a:cubicBezTo>
                  <a:cubicBezTo>
                    <a:pt x="298" y="874"/>
                    <a:pt x="298" y="874"/>
                    <a:pt x="298" y="874"/>
                  </a:cubicBezTo>
                  <a:lnTo>
                    <a:pt x="488" y="8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8" name="Google Shape;748;p39"/>
            <p:cNvSpPr/>
            <p:nvPr/>
          </p:nvSpPr>
          <p:spPr>
            <a:xfrm>
              <a:off x="1649412" y="927100"/>
              <a:ext cx="2870200" cy="3652836"/>
            </a:xfrm>
            <a:custGeom>
              <a:rect b="b" l="l" r="r" t="t"/>
              <a:pathLst>
                <a:path extrusionOk="0" h="857" w="674">
                  <a:moveTo>
                    <a:pt x="674" y="164"/>
                  </a:moveTo>
                  <a:cubicBezTo>
                    <a:pt x="578" y="0"/>
                    <a:pt x="578" y="0"/>
                    <a:pt x="578" y="0"/>
                  </a:cubicBezTo>
                  <a:cubicBezTo>
                    <a:pt x="258" y="6"/>
                    <a:pt x="0" y="268"/>
                    <a:pt x="0" y="589"/>
                  </a:cubicBezTo>
                  <a:cubicBezTo>
                    <a:pt x="0" y="682"/>
                    <a:pt x="22" y="775"/>
                    <a:pt x="65" y="857"/>
                  </a:cubicBezTo>
                  <a:cubicBezTo>
                    <a:pt x="158" y="693"/>
                    <a:pt x="158" y="693"/>
                    <a:pt x="158" y="693"/>
                  </a:cubicBezTo>
                  <a:cubicBezTo>
                    <a:pt x="350" y="695"/>
                    <a:pt x="350" y="695"/>
                    <a:pt x="350" y="695"/>
                  </a:cubicBezTo>
                  <a:cubicBezTo>
                    <a:pt x="335" y="661"/>
                    <a:pt x="328" y="625"/>
                    <a:pt x="328" y="589"/>
                  </a:cubicBezTo>
                  <a:cubicBezTo>
                    <a:pt x="328" y="449"/>
                    <a:pt x="439" y="334"/>
                    <a:pt x="577" y="328"/>
                  </a:cubicBezTo>
                  <a:lnTo>
                    <a:pt x="674" y="1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9" name="Google Shape;749;p39"/>
          <p:cNvGrpSpPr/>
          <p:nvPr/>
        </p:nvGrpSpPr>
        <p:grpSpPr>
          <a:xfrm>
            <a:off x="2418397" y="1550424"/>
            <a:ext cx="444870" cy="445286"/>
            <a:chOff x="1301750" y="920750"/>
            <a:chExt cx="5095875" cy="5100637"/>
          </a:xfrm>
        </p:grpSpPr>
        <p:sp>
          <p:nvSpPr>
            <p:cNvPr id="750" name="Google Shape;750;p39"/>
            <p:cNvSpPr/>
            <p:nvPr/>
          </p:nvSpPr>
          <p:spPr>
            <a:xfrm>
              <a:off x="1301750" y="2546350"/>
              <a:ext cx="1801812" cy="2917825"/>
            </a:xfrm>
            <a:custGeom>
              <a:rect b="b" l="l" r="r" t="t"/>
              <a:pathLst>
                <a:path extrusionOk="0" h="655" w="405">
                  <a:moveTo>
                    <a:pt x="321" y="207"/>
                  </a:moveTo>
                  <a:cubicBezTo>
                    <a:pt x="321" y="184"/>
                    <a:pt x="324" y="161"/>
                    <a:pt x="330" y="139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9" y="94"/>
                    <a:pt x="0" y="150"/>
                    <a:pt x="0" y="207"/>
                  </a:cubicBezTo>
                  <a:cubicBezTo>
                    <a:pt x="0" y="381"/>
                    <a:pt x="80" y="546"/>
                    <a:pt x="216" y="655"/>
                  </a:cubicBezTo>
                  <a:cubicBezTo>
                    <a:pt x="234" y="471"/>
                    <a:pt x="234" y="471"/>
                    <a:pt x="234" y="471"/>
                  </a:cubicBezTo>
                  <a:cubicBezTo>
                    <a:pt x="405" y="396"/>
                    <a:pt x="405" y="396"/>
                    <a:pt x="405" y="396"/>
                  </a:cubicBezTo>
                  <a:cubicBezTo>
                    <a:pt x="352" y="348"/>
                    <a:pt x="321" y="279"/>
                    <a:pt x="321" y="20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1" name="Google Shape;751;p39"/>
            <p:cNvSpPr/>
            <p:nvPr/>
          </p:nvSpPr>
          <p:spPr>
            <a:xfrm>
              <a:off x="2387600" y="4403725"/>
              <a:ext cx="2865436" cy="1617662"/>
            </a:xfrm>
            <a:custGeom>
              <a:rect b="b" l="l" r="r" t="t"/>
              <a:pathLst>
                <a:path extrusionOk="0" h="363" w="644">
                  <a:moveTo>
                    <a:pt x="644" y="268"/>
                  </a:moveTo>
                  <a:cubicBezTo>
                    <a:pt x="475" y="194"/>
                    <a:pt x="475" y="194"/>
                    <a:pt x="475" y="194"/>
                  </a:cubicBezTo>
                  <a:cubicBezTo>
                    <a:pt x="456" y="8"/>
                    <a:pt x="456" y="8"/>
                    <a:pt x="456" y="8"/>
                  </a:cubicBezTo>
                  <a:cubicBezTo>
                    <a:pt x="418" y="31"/>
                    <a:pt x="374" y="42"/>
                    <a:pt x="329" y="42"/>
                  </a:cubicBezTo>
                  <a:cubicBezTo>
                    <a:pt x="279" y="42"/>
                    <a:pt x="231" y="28"/>
                    <a:pt x="189" y="0"/>
                  </a:cubicBezTo>
                  <a:cubicBezTo>
                    <a:pt x="18" y="75"/>
                    <a:pt x="18" y="75"/>
                    <a:pt x="18" y="75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97" y="327"/>
                    <a:pt x="210" y="363"/>
                    <a:pt x="329" y="363"/>
                  </a:cubicBezTo>
                  <a:cubicBezTo>
                    <a:pt x="442" y="363"/>
                    <a:pt x="550" y="330"/>
                    <a:pt x="644" y="26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2" name="Google Shape;752;p39"/>
            <p:cNvSpPr/>
            <p:nvPr/>
          </p:nvSpPr>
          <p:spPr>
            <a:xfrm>
              <a:off x="4546600" y="2790825"/>
              <a:ext cx="1851025" cy="2717800"/>
            </a:xfrm>
            <a:custGeom>
              <a:rect b="b" l="l" r="r" t="t"/>
              <a:pathLst>
                <a:path extrusionOk="0" h="610" w="416">
                  <a:moveTo>
                    <a:pt x="416" y="152"/>
                  </a:moveTo>
                  <a:cubicBezTo>
                    <a:pt x="416" y="101"/>
                    <a:pt x="409" y="50"/>
                    <a:pt x="396" y="0"/>
                  </a:cubicBezTo>
                  <a:cubicBezTo>
                    <a:pt x="273" y="139"/>
                    <a:pt x="273" y="139"/>
                    <a:pt x="273" y="139"/>
                  </a:cubicBezTo>
                  <a:cubicBezTo>
                    <a:pt x="90" y="98"/>
                    <a:pt x="90" y="98"/>
                    <a:pt x="90" y="98"/>
                  </a:cubicBezTo>
                  <a:cubicBezTo>
                    <a:pt x="94" y="116"/>
                    <a:pt x="96" y="134"/>
                    <a:pt x="96" y="152"/>
                  </a:cubicBezTo>
                  <a:cubicBezTo>
                    <a:pt x="96" y="229"/>
                    <a:pt x="60" y="302"/>
                    <a:pt x="0" y="350"/>
                  </a:cubicBezTo>
                  <a:cubicBezTo>
                    <a:pt x="18" y="535"/>
                    <a:pt x="18" y="535"/>
                    <a:pt x="18" y="535"/>
                  </a:cubicBezTo>
                  <a:cubicBezTo>
                    <a:pt x="188" y="610"/>
                    <a:pt x="188" y="610"/>
                    <a:pt x="188" y="610"/>
                  </a:cubicBezTo>
                  <a:cubicBezTo>
                    <a:pt x="331" y="502"/>
                    <a:pt x="416" y="331"/>
                    <a:pt x="416" y="1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3" name="Google Shape;753;p39"/>
            <p:cNvSpPr/>
            <p:nvPr/>
          </p:nvSpPr>
          <p:spPr>
            <a:xfrm>
              <a:off x="3962400" y="925512"/>
              <a:ext cx="2297112" cy="2333625"/>
            </a:xfrm>
            <a:custGeom>
              <a:rect b="b" l="l" r="r" t="t"/>
              <a:pathLst>
                <a:path extrusionOk="0" h="524" w="516">
                  <a:moveTo>
                    <a:pt x="1" y="0"/>
                  </a:moveTo>
                  <a:cubicBezTo>
                    <a:pt x="94" y="159"/>
                    <a:pt x="94" y="159"/>
                    <a:pt x="94" y="159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95" y="330"/>
                    <a:pt x="178" y="393"/>
                    <a:pt x="211" y="484"/>
                  </a:cubicBezTo>
                  <a:cubicBezTo>
                    <a:pt x="393" y="524"/>
                    <a:pt x="393" y="524"/>
                    <a:pt x="393" y="524"/>
                  </a:cubicBezTo>
                  <a:cubicBezTo>
                    <a:pt x="516" y="385"/>
                    <a:pt x="516" y="385"/>
                    <a:pt x="516" y="385"/>
                  </a:cubicBezTo>
                  <a:cubicBezTo>
                    <a:pt x="439" y="162"/>
                    <a:pt x="235" y="10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4" name="Google Shape;754;p39"/>
            <p:cNvSpPr/>
            <p:nvPr/>
          </p:nvSpPr>
          <p:spPr>
            <a:xfrm>
              <a:off x="1466850" y="920750"/>
              <a:ext cx="2759074" cy="2097087"/>
            </a:xfrm>
            <a:custGeom>
              <a:rect b="b" l="l" r="r" t="t"/>
              <a:pathLst>
                <a:path extrusionOk="0" h="471" w="620">
                  <a:moveTo>
                    <a:pt x="526" y="320"/>
                  </a:moveTo>
                  <a:cubicBezTo>
                    <a:pt x="620" y="160"/>
                    <a:pt x="620" y="160"/>
                    <a:pt x="620" y="160"/>
                  </a:cubicBezTo>
                  <a:cubicBezTo>
                    <a:pt x="526" y="0"/>
                    <a:pt x="526" y="0"/>
                    <a:pt x="526" y="0"/>
                  </a:cubicBezTo>
                  <a:cubicBezTo>
                    <a:pt x="290" y="4"/>
                    <a:pt x="82" y="151"/>
                    <a:pt x="0" y="371"/>
                  </a:cubicBezTo>
                  <a:cubicBezTo>
                    <a:pt x="180" y="331"/>
                    <a:pt x="180" y="331"/>
                    <a:pt x="180" y="331"/>
                  </a:cubicBezTo>
                  <a:cubicBezTo>
                    <a:pt x="305" y="471"/>
                    <a:pt x="305" y="471"/>
                    <a:pt x="305" y="471"/>
                  </a:cubicBezTo>
                  <a:cubicBezTo>
                    <a:pt x="343" y="383"/>
                    <a:pt x="428" y="324"/>
                    <a:pt x="526" y="3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5" name="Google Shape;755;p39"/>
          <p:cNvGrpSpPr/>
          <p:nvPr/>
        </p:nvGrpSpPr>
        <p:grpSpPr>
          <a:xfrm>
            <a:off x="4341570" y="1550333"/>
            <a:ext cx="445621" cy="445591"/>
            <a:chOff x="5732756" y="2682276"/>
            <a:chExt cx="719905" cy="719856"/>
          </a:xfrm>
        </p:grpSpPr>
        <p:sp>
          <p:nvSpPr>
            <p:cNvPr id="756" name="Google Shape;756;p39"/>
            <p:cNvSpPr/>
            <p:nvPr/>
          </p:nvSpPr>
          <p:spPr>
            <a:xfrm>
              <a:off x="5732756" y="2682276"/>
              <a:ext cx="400276" cy="538927"/>
            </a:xfrm>
            <a:custGeom>
              <a:rect b="b" l="l" r="r" t="t"/>
              <a:pathLst>
                <a:path extrusionOk="0" h="902" w="670">
                  <a:moveTo>
                    <a:pt x="145" y="824"/>
                  </a:moveTo>
                  <a:cubicBezTo>
                    <a:pt x="138" y="813"/>
                    <a:pt x="137" y="799"/>
                    <a:pt x="142" y="786"/>
                  </a:cubicBezTo>
                  <a:cubicBezTo>
                    <a:pt x="149" y="767"/>
                    <a:pt x="164" y="751"/>
                    <a:pt x="185" y="739"/>
                  </a:cubicBezTo>
                  <a:cubicBezTo>
                    <a:pt x="205" y="727"/>
                    <a:pt x="227" y="722"/>
                    <a:pt x="247" y="725"/>
                  </a:cubicBezTo>
                  <a:cubicBezTo>
                    <a:pt x="260" y="727"/>
                    <a:pt x="272" y="735"/>
                    <a:pt x="278" y="747"/>
                  </a:cubicBezTo>
                  <a:cubicBezTo>
                    <a:pt x="285" y="758"/>
                    <a:pt x="286" y="773"/>
                    <a:pt x="281" y="786"/>
                  </a:cubicBezTo>
                  <a:cubicBezTo>
                    <a:pt x="365" y="737"/>
                    <a:pt x="365" y="737"/>
                    <a:pt x="365" y="737"/>
                  </a:cubicBezTo>
                  <a:cubicBezTo>
                    <a:pt x="342" y="697"/>
                    <a:pt x="329" y="651"/>
                    <a:pt x="329" y="602"/>
                  </a:cubicBezTo>
                  <a:cubicBezTo>
                    <a:pt x="329" y="459"/>
                    <a:pt x="440" y="342"/>
                    <a:pt x="580" y="330"/>
                  </a:cubicBezTo>
                  <a:cubicBezTo>
                    <a:pt x="580" y="202"/>
                    <a:pt x="580" y="202"/>
                    <a:pt x="580" y="202"/>
                  </a:cubicBezTo>
                  <a:cubicBezTo>
                    <a:pt x="581" y="199"/>
                    <a:pt x="584" y="195"/>
                    <a:pt x="589" y="195"/>
                  </a:cubicBezTo>
                  <a:cubicBezTo>
                    <a:pt x="598" y="194"/>
                    <a:pt x="606" y="195"/>
                    <a:pt x="611" y="202"/>
                  </a:cubicBezTo>
                  <a:cubicBezTo>
                    <a:pt x="614" y="207"/>
                    <a:pt x="616" y="212"/>
                    <a:pt x="619" y="216"/>
                  </a:cubicBezTo>
                  <a:cubicBezTo>
                    <a:pt x="628" y="230"/>
                    <a:pt x="645" y="232"/>
                    <a:pt x="656" y="219"/>
                  </a:cubicBezTo>
                  <a:cubicBezTo>
                    <a:pt x="666" y="207"/>
                    <a:pt x="670" y="189"/>
                    <a:pt x="669" y="172"/>
                  </a:cubicBezTo>
                  <a:cubicBezTo>
                    <a:pt x="670" y="156"/>
                    <a:pt x="666" y="138"/>
                    <a:pt x="656" y="126"/>
                  </a:cubicBezTo>
                  <a:cubicBezTo>
                    <a:pt x="645" y="113"/>
                    <a:pt x="628" y="115"/>
                    <a:pt x="619" y="129"/>
                  </a:cubicBezTo>
                  <a:cubicBezTo>
                    <a:pt x="616" y="133"/>
                    <a:pt x="614" y="138"/>
                    <a:pt x="611" y="143"/>
                  </a:cubicBezTo>
                  <a:cubicBezTo>
                    <a:pt x="606" y="150"/>
                    <a:pt x="598" y="151"/>
                    <a:pt x="589" y="150"/>
                  </a:cubicBezTo>
                  <a:cubicBezTo>
                    <a:pt x="584" y="150"/>
                    <a:pt x="581" y="146"/>
                    <a:pt x="580" y="142"/>
                  </a:cubicBezTo>
                  <a:cubicBezTo>
                    <a:pt x="580" y="0"/>
                    <a:pt x="580" y="0"/>
                    <a:pt x="580" y="0"/>
                  </a:cubicBezTo>
                  <a:cubicBezTo>
                    <a:pt x="258" y="12"/>
                    <a:pt x="0" y="277"/>
                    <a:pt x="0" y="602"/>
                  </a:cubicBezTo>
                  <a:cubicBezTo>
                    <a:pt x="0" y="711"/>
                    <a:pt x="29" y="814"/>
                    <a:pt x="79" y="902"/>
                  </a:cubicBezTo>
                  <a:cubicBezTo>
                    <a:pt x="177" y="845"/>
                    <a:pt x="177" y="845"/>
                    <a:pt x="177" y="845"/>
                  </a:cubicBezTo>
                  <a:cubicBezTo>
                    <a:pt x="163" y="843"/>
                    <a:pt x="151" y="836"/>
                    <a:pt x="145" y="8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7" name="Google Shape;757;p39"/>
            <p:cNvSpPr/>
            <p:nvPr/>
          </p:nvSpPr>
          <p:spPr>
            <a:xfrm>
              <a:off x="6094186" y="2682276"/>
              <a:ext cx="358476" cy="531209"/>
            </a:xfrm>
            <a:custGeom>
              <a:rect b="b" l="l" r="r" t="t"/>
              <a:pathLst>
                <a:path extrusionOk="0" h="889" w="600">
                  <a:moveTo>
                    <a:pt x="35" y="95"/>
                  </a:moveTo>
                  <a:cubicBezTo>
                    <a:pt x="48" y="95"/>
                    <a:pt x="60" y="101"/>
                    <a:pt x="69" y="112"/>
                  </a:cubicBezTo>
                  <a:cubicBezTo>
                    <a:pt x="82" y="127"/>
                    <a:pt x="88" y="149"/>
                    <a:pt x="88" y="172"/>
                  </a:cubicBezTo>
                  <a:cubicBezTo>
                    <a:pt x="88" y="196"/>
                    <a:pt x="82" y="218"/>
                    <a:pt x="69" y="233"/>
                  </a:cubicBezTo>
                  <a:cubicBezTo>
                    <a:pt x="60" y="244"/>
                    <a:pt x="48" y="250"/>
                    <a:pt x="35" y="250"/>
                  </a:cubicBezTo>
                  <a:cubicBezTo>
                    <a:pt x="21" y="250"/>
                    <a:pt x="8" y="243"/>
                    <a:pt x="0" y="23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150" y="331"/>
                    <a:pt x="271" y="452"/>
                    <a:pt x="271" y="602"/>
                  </a:cubicBezTo>
                  <a:cubicBezTo>
                    <a:pt x="271" y="644"/>
                    <a:pt x="261" y="684"/>
                    <a:pt x="245" y="719"/>
                  </a:cubicBezTo>
                  <a:cubicBezTo>
                    <a:pt x="355" y="783"/>
                    <a:pt x="355" y="783"/>
                    <a:pt x="355" y="783"/>
                  </a:cubicBezTo>
                  <a:cubicBezTo>
                    <a:pt x="358" y="786"/>
                    <a:pt x="359" y="791"/>
                    <a:pt x="357" y="795"/>
                  </a:cubicBezTo>
                  <a:cubicBezTo>
                    <a:pt x="353" y="802"/>
                    <a:pt x="349" y="809"/>
                    <a:pt x="340" y="810"/>
                  </a:cubicBezTo>
                  <a:cubicBezTo>
                    <a:pt x="334" y="810"/>
                    <a:pt x="329" y="810"/>
                    <a:pt x="324" y="810"/>
                  </a:cubicBezTo>
                  <a:cubicBezTo>
                    <a:pt x="307" y="810"/>
                    <a:pt x="297" y="825"/>
                    <a:pt x="303" y="840"/>
                  </a:cubicBezTo>
                  <a:cubicBezTo>
                    <a:pt x="309" y="855"/>
                    <a:pt x="322" y="868"/>
                    <a:pt x="336" y="875"/>
                  </a:cubicBezTo>
                  <a:cubicBezTo>
                    <a:pt x="350" y="884"/>
                    <a:pt x="368" y="889"/>
                    <a:pt x="384" y="887"/>
                  </a:cubicBezTo>
                  <a:cubicBezTo>
                    <a:pt x="400" y="884"/>
                    <a:pt x="407" y="868"/>
                    <a:pt x="399" y="854"/>
                  </a:cubicBezTo>
                  <a:cubicBezTo>
                    <a:pt x="397" y="849"/>
                    <a:pt x="394" y="845"/>
                    <a:pt x="391" y="840"/>
                  </a:cubicBezTo>
                  <a:cubicBezTo>
                    <a:pt x="387" y="831"/>
                    <a:pt x="391" y="824"/>
                    <a:pt x="396" y="817"/>
                  </a:cubicBezTo>
                  <a:cubicBezTo>
                    <a:pt x="398" y="813"/>
                    <a:pt x="403" y="812"/>
                    <a:pt x="407" y="813"/>
                  </a:cubicBezTo>
                  <a:cubicBezTo>
                    <a:pt x="530" y="884"/>
                    <a:pt x="530" y="884"/>
                    <a:pt x="530" y="884"/>
                  </a:cubicBezTo>
                  <a:cubicBezTo>
                    <a:pt x="575" y="800"/>
                    <a:pt x="600" y="704"/>
                    <a:pt x="600" y="602"/>
                  </a:cubicBezTo>
                  <a:cubicBezTo>
                    <a:pt x="600" y="271"/>
                    <a:pt x="331" y="1"/>
                    <a:pt x="0" y="0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8" y="102"/>
                    <a:pt x="21" y="95"/>
                    <a:pt x="35" y="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8" name="Google Shape;758;p39"/>
            <p:cNvSpPr/>
            <p:nvPr/>
          </p:nvSpPr>
          <p:spPr>
            <a:xfrm>
              <a:off x="5787732" y="3124950"/>
              <a:ext cx="616090" cy="277182"/>
            </a:xfrm>
            <a:custGeom>
              <a:rect b="b" l="l" r="r" t="t"/>
              <a:pathLst>
                <a:path extrusionOk="0" h="464" w="1031">
                  <a:moveTo>
                    <a:pt x="931" y="147"/>
                  </a:moveTo>
                  <a:cubicBezTo>
                    <a:pt x="925" y="159"/>
                    <a:pt x="913" y="166"/>
                    <a:pt x="900" y="169"/>
                  </a:cubicBezTo>
                  <a:cubicBezTo>
                    <a:pt x="880" y="172"/>
                    <a:pt x="858" y="167"/>
                    <a:pt x="838" y="155"/>
                  </a:cubicBezTo>
                  <a:cubicBezTo>
                    <a:pt x="817" y="143"/>
                    <a:pt x="801" y="127"/>
                    <a:pt x="795" y="108"/>
                  </a:cubicBezTo>
                  <a:cubicBezTo>
                    <a:pt x="790" y="95"/>
                    <a:pt x="791" y="81"/>
                    <a:pt x="797" y="70"/>
                  </a:cubicBezTo>
                  <a:cubicBezTo>
                    <a:pt x="804" y="58"/>
                    <a:pt x="816" y="50"/>
                    <a:pt x="830" y="48"/>
                  </a:cubicBezTo>
                  <a:cubicBezTo>
                    <a:pt x="746" y="0"/>
                    <a:pt x="746" y="0"/>
                    <a:pt x="746" y="0"/>
                  </a:cubicBezTo>
                  <a:cubicBezTo>
                    <a:pt x="698" y="81"/>
                    <a:pt x="611" y="135"/>
                    <a:pt x="510" y="135"/>
                  </a:cubicBezTo>
                  <a:cubicBezTo>
                    <a:pt x="417" y="135"/>
                    <a:pt x="335" y="88"/>
                    <a:pt x="286" y="17"/>
                  </a:cubicBezTo>
                  <a:cubicBezTo>
                    <a:pt x="175" y="81"/>
                    <a:pt x="175" y="81"/>
                    <a:pt x="175" y="81"/>
                  </a:cubicBezTo>
                  <a:cubicBezTo>
                    <a:pt x="171" y="82"/>
                    <a:pt x="167" y="81"/>
                    <a:pt x="164" y="77"/>
                  </a:cubicBezTo>
                  <a:cubicBezTo>
                    <a:pt x="159" y="70"/>
                    <a:pt x="156" y="63"/>
                    <a:pt x="160" y="54"/>
                  </a:cubicBezTo>
                  <a:cubicBezTo>
                    <a:pt x="162" y="49"/>
                    <a:pt x="165" y="45"/>
                    <a:pt x="168" y="40"/>
                  </a:cubicBezTo>
                  <a:cubicBezTo>
                    <a:pt x="175" y="26"/>
                    <a:pt x="168" y="10"/>
                    <a:pt x="152" y="7"/>
                  </a:cubicBezTo>
                  <a:cubicBezTo>
                    <a:pt x="136" y="5"/>
                    <a:pt x="119" y="10"/>
                    <a:pt x="105" y="18"/>
                  </a:cubicBezTo>
                  <a:cubicBezTo>
                    <a:pt x="90" y="26"/>
                    <a:pt x="77" y="39"/>
                    <a:pt x="71" y="54"/>
                  </a:cubicBezTo>
                  <a:cubicBezTo>
                    <a:pt x="66" y="69"/>
                    <a:pt x="76" y="83"/>
                    <a:pt x="92" y="84"/>
                  </a:cubicBezTo>
                  <a:cubicBezTo>
                    <a:pt x="97" y="84"/>
                    <a:pt x="103" y="83"/>
                    <a:pt x="108" y="84"/>
                  </a:cubicBezTo>
                  <a:cubicBezTo>
                    <a:pt x="117" y="85"/>
                    <a:pt x="121" y="92"/>
                    <a:pt x="126" y="99"/>
                  </a:cubicBezTo>
                  <a:cubicBezTo>
                    <a:pt x="128" y="103"/>
                    <a:pt x="126" y="108"/>
                    <a:pt x="123" y="11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07" y="351"/>
                    <a:pt x="296" y="464"/>
                    <a:pt x="510" y="464"/>
                  </a:cubicBezTo>
                  <a:cubicBezTo>
                    <a:pt x="733" y="464"/>
                    <a:pt x="927" y="344"/>
                    <a:pt x="1031" y="165"/>
                  </a:cubicBezTo>
                  <a:cubicBezTo>
                    <a:pt x="934" y="108"/>
                    <a:pt x="934" y="108"/>
                    <a:pt x="934" y="108"/>
                  </a:cubicBezTo>
                  <a:cubicBezTo>
                    <a:pt x="939" y="121"/>
                    <a:pt x="938" y="136"/>
                    <a:pt x="931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9" name="Google Shape;759;p39"/>
          <p:cNvGrpSpPr/>
          <p:nvPr/>
        </p:nvGrpSpPr>
        <p:grpSpPr>
          <a:xfrm>
            <a:off x="4982887" y="1550327"/>
            <a:ext cx="445627" cy="445604"/>
            <a:chOff x="6768809" y="2682265"/>
            <a:chExt cx="719915" cy="719877"/>
          </a:xfrm>
        </p:grpSpPr>
        <p:sp>
          <p:nvSpPr>
            <p:cNvPr id="760" name="Google Shape;760;p39"/>
            <p:cNvSpPr/>
            <p:nvPr/>
          </p:nvSpPr>
          <p:spPr>
            <a:xfrm>
              <a:off x="6768809" y="2682954"/>
              <a:ext cx="400157" cy="358101"/>
            </a:xfrm>
            <a:custGeom>
              <a:rect b="b" l="l" r="r" t="t"/>
              <a:pathLst>
                <a:path extrusionOk="0" h="571" w="638">
                  <a:moveTo>
                    <a:pt x="91" y="538"/>
                  </a:moveTo>
                  <a:cubicBezTo>
                    <a:pt x="91" y="525"/>
                    <a:pt x="97" y="513"/>
                    <a:pt x="107" y="505"/>
                  </a:cubicBezTo>
                  <a:cubicBezTo>
                    <a:pt x="121" y="493"/>
                    <a:pt x="142" y="486"/>
                    <a:pt x="164" y="487"/>
                  </a:cubicBezTo>
                  <a:cubicBezTo>
                    <a:pt x="187" y="486"/>
                    <a:pt x="208" y="493"/>
                    <a:pt x="222" y="505"/>
                  </a:cubicBezTo>
                  <a:cubicBezTo>
                    <a:pt x="232" y="513"/>
                    <a:pt x="238" y="525"/>
                    <a:pt x="238" y="538"/>
                  </a:cubicBezTo>
                  <a:cubicBezTo>
                    <a:pt x="238" y="551"/>
                    <a:pt x="232" y="563"/>
                    <a:pt x="221" y="571"/>
                  </a:cubicBezTo>
                  <a:cubicBezTo>
                    <a:pt x="314" y="571"/>
                    <a:pt x="314" y="571"/>
                    <a:pt x="314" y="571"/>
                  </a:cubicBezTo>
                  <a:cubicBezTo>
                    <a:pt x="315" y="435"/>
                    <a:pt x="420" y="325"/>
                    <a:pt x="552" y="314"/>
                  </a:cubicBezTo>
                  <a:cubicBezTo>
                    <a:pt x="552" y="192"/>
                    <a:pt x="552" y="192"/>
                    <a:pt x="552" y="192"/>
                  </a:cubicBezTo>
                  <a:cubicBezTo>
                    <a:pt x="554" y="189"/>
                    <a:pt x="557" y="185"/>
                    <a:pt x="561" y="185"/>
                  </a:cubicBezTo>
                  <a:cubicBezTo>
                    <a:pt x="569" y="184"/>
                    <a:pt x="577" y="184"/>
                    <a:pt x="582" y="192"/>
                  </a:cubicBezTo>
                  <a:cubicBezTo>
                    <a:pt x="585" y="196"/>
                    <a:pt x="587" y="201"/>
                    <a:pt x="590" y="205"/>
                  </a:cubicBezTo>
                  <a:cubicBezTo>
                    <a:pt x="598" y="218"/>
                    <a:pt x="615" y="220"/>
                    <a:pt x="625" y="208"/>
                  </a:cubicBezTo>
                  <a:cubicBezTo>
                    <a:pt x="634" y="196"/>
                    <a:pt x="638" y="179"/>
                    <a:pt x="638" y="163"/>
                  </a:cubicBezTo>
                  <a:cubicBezTo>
                    <a:pt x="638" y="148"/>
                    <a:pt x="634" y="131"/>
                    <a:pt x="625" y="119"/>
                  </a:cubicBezTo>
                  <a:cubicBezTo>
                    <a:pt x="615" y="107"/>
                    <a:pt x="598" y="109"/>
                    <a:pt x="590" y="122"/>
                  </a:cubicBezTo>
                  <a:cubicBezTo>
                    <a:pt x="587" y="126"/>
                    <a:pt x="585" y="131"/>
                    <a:pt x="582" y="135"/>
                  </a:cubicBezTo>
                  <a:cubicBezTo>
                    <a:pt x="577" y="142"/>
                    <a:pt x="569" y="143"/>
                    <a:pt x="561" y="142"/>
                  </a:cubicBezTo>
                  <a:cubicBezTo>
                    <a:pt x="557" y="142"/>
                    <a:pt x="554" y="138"/>
                    <a:pt x="552" y="135"/>
                  </a:cubicBezTo>
                  <a:cubicBezTo>
                    <a:pt x="552" y="0"/>
                    <a:pt x="552" y="0"/>
                    <a:pt x="552" y="0"/>
                  </a:cubicBezTo>
                  <a:cubicBezTo>
                    <a:pt x="246" y="11"/>
                    <a:pt x="1" y="262"/>
                    <a:pt x="0" y="571"/>
                  </a:cubicBezTo>
                  <a:cubicBezTo>
                    <a:pt x="107" y="571"/>
                    <a:pt x="107" y="571"/>
                    <a:pt x="107" y="571"/>
                  </a:cubicBezTo>
                  <a:cubicBezTo>
                    <a:pt x="97" y="563"/>
                    <a:pt x="91" y="551"/>
                    <a:pt x="91" y="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1" name="Google Shape;761;p39"/>
            <p:cNvSpPr/>
            <p:nvPr/>
          </p:nvSpPr>
          <p:spPr>
            <a:xfrm>
              <a:off x="6768809" y="3002032"/>
              <a:ext cx="358808" cy="400111"/>
            </a:xfrm>
            <a:custGeom>
              <a:rect b="b" l="l" r="r" t="t"/>
              <a:pathLst>
                <a:path extrusionOk="0" h="638" w="572">
                  <a:moveTo>
                    <a:pt x="539" y="547"/>
                  </a:moveTo>
                  <a:cubicBezTo>
                    <a:pt x="526" y="547"/>
                    <a:pt x="514" y="542"/>
                    <a:pt x="506" y="532"/>
                  </a:cubicBezTo>
                  <a:cubicBezTo>
                    <a:pt x="494" y="517"/>
                    <a:pt x="487" y="497"/>
                    <a:pt x="488" y="474"/>
                  </a:cubicBezTo>
                  <a:cubicBezTo>
                    <a:pt x="487" y="451"/>
                    <a:pt x="494" y="431"/>
                    <a:pt x="506" y="416"/>
                  </a:cubicBezTo>
                  <a:cubicBezTo>
                    <a:pt x="514" y="406"/>
                    <a:pt x="526" y="400"/>
                    <a:pt x="539" y="400"/>
                  </a:cubicBezTo>
                  <a:cubicBezTo>
                    <a:pt x="551" y="400"/>
                    <a:pt x="564" y="406"/>
                    <a:pt x="572" y="417"/>
                  </a:cubicBezTo>
                  <a:cubicBezTo>
                    <a:pt x="572" y="324"/>
                    <a:pt x="572" y="324"/>
                    <a:pt x="572" y="324"/>
                  </a:cubicBezTo>
                  <a:cubicBezTo>
                    <a:pt x="436" y="323"/>
                    <a:pt x="325" y="219"/>
                    <a:pt x="315" y="86"/>
                  </a:cubicBezTo>
                  <a:cubicBezTo>
                    <a:pt x="193" y="86"/>
                    <a:pt x="193" y="86"/>
                    <a:pt x="193" y="86"/>
                  </a:cubicBezTo>
                  <a:cubicBezTo>
                    <a:pt x="189" y="84"/>
                    <a:pt x="186" y="81"/>
                    <a:pt x="186" y="77"/>
                  </a:cubicBezTo>
                  <a:cubicBezTo>
                    <a:pt x="185" y="69"/>
                    <a:pt x="185" y="61"/>
                    <a:pt x="193" y="56"/>
                  </a:cubicBezTo>
                  <a:cubicBezTo>
                    <a:pt x="197" y="53"/>
                    <a:pt x="202" y="51"/>
                    <a:pt x="206" y="48"/>
                  </a:cubicBezTo>
                  <a:cubicBezTo>
                    <a:pt x="219" y="40"/>
                    <a:pt x="221" y="23"/>
                    <a:pt x="209" y="13"/>
                  </a:cubicBezTo>
                  <a:cubicBezTo>
                    <a:pt x="197" y="4"/>
                    <a:pt x="180" y="0"/>
                    <a:pt x="164" y="0"/>
                  </a:cubicBezTo>
                  <a:cubicBezTo>
                    <a:pt x="149" y="0"/>
                    <a:pt x="132" y="4"/>
                    <a:pt x="120" y="13"/>
                  </a:cubicBezTo>
                  <a:cubicBezTo>
                    <a:pt x="108" y="23"/>
                    <a:pt x="109" y="40"/>
                    <a:pt x="123" y="48"/>
                  </a:cubicBezTo>
                  <a:cubicBezTo>
                    <a:pt x="127" y="51"/>
                    <a:pt x="132" y="53"/>
                    <a:pt x="136" y="56"/>
                  </a:cubicBezTo>
                  <a:cubicBezTo>
                    <a:pt x="143" y="61"/>
                    <a:pt x="143" y="69"/>
                    <a:pt x="143" y="77"/>
                  </a:cubicBezTo>
                  <a:cubicBezTo>
                    <a:pt x="143" y="81"/>
                    <a:pt x="139" y="84"/>
                    <a:pt x="136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2" y="392"/>
                    <a:pt x="263" y="637"/>
                    <a:pt x="572" y="638"/>
                  </a:cubicBezTo>
                  <a:cubicBezTo>
                    <a:pt x="572" y="531"/>
                    <a:pt x="572" y="531"/>
                    <a:pt x="572" y="531"/>
                  </a:cubicBezTo>
                  <a:cubicBezTo>
                    <a:pt x="564" y="541"/>
                    <a:pt x="551" y="547"/>
                    <a:pt x="539" y="5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2" name="Google Shape;762;p39"/>
            <p:cNvSpPr/>
            <p:nvPr/>
          </p:nvSpPr>
          <p:spPr>
            <a:xfrm>
              <a:off x="7129915" y="2682265"/>
              <a:ext cx="358808" cy="400111"/>
            </a:xfrm>
            <a:custGeom>
              <a:rect b="b" l="l" r="r" t="t"/>
              <a:pathLst>
                <a:path extrusionOk="0" h="638" w="572">
                  <a:moveTo>
                    <a:pt x="33" y="91"/>
                  </a:moveTo>
                  <a:cubicBezTo>
                    <a:pt x="46" y="91"/>
                    <a:pt x="58" y="97"/>
                    <a:pt x="66" y="107"/>
                  </a:cubicBezTo>
                  <a:cubicBezTo>
                    <a:pt x="78" y="121"/>
                    <a:pt x="85" y="142"/>
                    <a:pt x="84" y="164"/>
                  </a:cubicBezTo>
                  <a:cubicBezTo>
                    <a:pt x="85" y="187"/>
                    <a:pt x="78" y="208"/>
                    <a:pt x="66" y="222"/>
                  </a:cubicBezTo>
                  <a:cubicBezTo>
                    <a:pt x="58" y="232"/>
                    <a:pt x="46" y="238"/>
                    <a:pt x="33" y="238"/>
                  </a:cubicBezTo>
                  <a:cubicBezTo>
                    <a:pt x="21" y="238"/>
                    <a:pt x="8" y="232"/>
                    <a:pt x="0" y="222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136" y="315"/>
                    <a:pt x="247" y="420"/>
                    <a:pt x="257" y="553"/>
                  </a:cubicBezTo>
                  <a:cubicBezTo>
                    <a:pt x="379" y="553"/>
                    <a:pt x="379" y="553"/>
                    <a:pt x="379" y="553"/>
                  </a:cubicBezTo>
                  <a:cubicBezTo>
                    <a:pt x="383" y="554"/>
                    <a:pt x="386" y="557"/>
                    <a:pt x="386" y="561"/>
                  </a:cubicBezTo>
                  <a:cubicBezTo>
                    <a:pt x="387" y="570"/>
                    <a:pt x="387" y="577"/>
                    <a:pt x="379" y="582"/>
                  </a:cubicBezTo>
                  <a:cubicBezTo>
                    <a:pt x="375" y="585"/>
                    <a:pt x="370" y="587"/>
                    <a:pt x="366" y="590"/>
                  </a:cubicBezTo>
                  <a:cubicBezTo>
                    <a:pt x="353" y="598"/>
                    <a:pt x="351" y="615"/>
                    <a:pt x="363" y="625"/>
                  </a:cubicBezTo>
                  <a:cubicBezTo>
                    <a:pt x="375" y="635"/>
                    <a:pt x="392" y="638"/>
                    <a:pt x="408" y="638"/>
                  </a:cubicBezTo>
                  <a:cubicBezTo>
                    <a:pt x="423" y="638"/>
                    <a:pt x="440" y="635"/>
                    <a:pt x="452" y="625"/>
                  </a:cubicBezTo>
                  <a:cubicBezTo>
                    <a:pt x="464" y="615"/>
                    <a:pt x="463" y="598"/>
                    <a:pt x="449" y="590"/>
                  </a:cubicBezTo>
                  <a:cubicBezTo>
                    <a:pt x="445" y="587"/>
                    <a:pt x="440" y="585"/>
                    <a:pt x="436" y="582"/>
                  </a:cubicBezTo>
                  <a:cubicBezTo>
                    <a:pt x="429" y="577"/>
                    <a:pt x="429" y="570"/>
                    <a:pt x="429" y="561"/>
                  </a:cubicBezTo>
                  <a:cubicBezTo>
                    <a:pt x="429" y="557"/>
                    <a:pt x="433" y="554"/>
                    <a:pt x="436" y="553"/>
                  </a:cubicBezTo>
                  <a:cubicBezTo>
                    <a:pt x="572" y="553"/>
                    <a:pt x="572" y="553"/>
                    <a:pt x="572" y="553"/>
                  </a:cubicBezTo>
                  <a:cubicBezTo>
                    <a:pt x="560" y="246"/>
                    <a:pt x="309" y="1"/>
                    <a:pt x="0" y="0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8" y="97"/>
                    <a:pt x="21" y="91"/>
                    <a:pt x="33" y="9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3" name="Google Shape;763;p39"/>
            <p:cNvSpPr/>
            <p:nvPr/>
          </p:nvSpPr>
          <p:spPr>
            <a:xfrm>
              <a:off x="7088567" y="3043581"/>
              <a:ext cx="400157" cy="358561"/>
            </a:xfrm>
            <a:custGeom>
              <a:rect b="b" l="l" r="r" t="t"/>
              <a:pathLst>
                <a:path extrusionOk="0" h="572" w="638">
                  <a:moveTo>
                    <a:pt x="547" y="34"/>
                  </a:moveTo>
                  <a:cubicBezTo>
                    <a:pt x="547" y="46"/>
                    <a:pt x="541" y="58"/>
                    <a:pt x="531" y="66"/>
                  </a:cubicBezTo>
                  <a:cubicBezTo>
                    <a:pt x="517" y="78"/>
                    <a:pt x="496" y="85"/>
                    <a:pt x="474" y="84"/>
                  </a:cubicBezTo>
                  <a:cubicBezTo>
                    <a:pt x="451" y="85"/>
                    <a:pt x="430" y="78"/>
                    <a:pt x="416" y="66"/>
                  </a:cubicBezTo>
                  <a:cubicBezTo>
                    <a:pt x="406" y="58"/>
                    <a:pt x="400" y="46"/>
                    <a:pt x="400" y="34"/>
                  </a:cubicBezTo>
                  <a:cubicBezTo>
                    <a:pt x="400" y="21"/>
                    <a:pt x="406" y="9"/>
                    <a:pt x="417" y="0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23" y="136"/>
                    <a:pt x="218" y="247"/>
                    <a:pt x="86" y="258"/>
                  </a:cubicBezTo>
                  <a:cubicBezTo>
                    <a:pt x="86" y="379"/>
                    <a:pt x="86" y="379"/>
                    <a:pt x="86" y="379"/>
                  </a:cubicBezTo>
                  <a:cubicBezTo>
                    <a:pt x="84" y="383"/>
                    <a:pt x="81" y="386"/>
                    <a:pt x="77" y="387"/>
                  </a:cubicBezTo>
                  <a:cubicBezTo>
                    <a:pt x="69" y="387"/>
                    <a:pt x="61" y="387"/>
                    <a:pt x="56" y="379"/>
                  </a:cubicBezTo>
                  <a:cubicBezTo>
                    <a:pt x="53" y="375"/>
                    <a:pt x="51" y="370"/>
                    <a:pt x="48" y="366"/>
                  </a:cubicBezTo>
                  <a:cubicBezTo>
                    <a:pt x="40" y="353"/>
                    <a:pt x="23" y="352"/>
                    <a:pt x="13" y="363"/>
                  </a:cubicBezTo>
                  <a:cubicBezTo>
                    <a:pt x="4" y="375"/>
                    <a:pt x="0" y="392"/>
                    <a:pt x="0" y="408"/>
                  </a:cubicBezTo>
                  <a:cubicBezTo>
                    <a:pt x="0" y="423"/>
                    <a:pt x="4" y="440"/>
                    <a:pt x="13" y="452"/>
                  </a:cubicBezTo>
                  <a:cubicBezTo>
                    <a:pt x="23" y="464"/>
                    <a:pt x="40" y="463"/>
                    <a:pt x="48" y="450"/>
                  </a:cubicBezTo>
                  <a:cubicBezTo>
                    <a:pt x="51" y="445"/>
                    <a:pt x="53" y="440"/>
                    <a:pt x="56" y="436"/>
                  </a:cubicBezTo>
                  <a:cubicBezTo>
                    <a:pt x="61" y="429"/>
                    <a:pt x="69" y="429"/>
                    <a:pt x="77" y="429"/>
                  </a:cubicBezTo>
                  <a:cubicBezTo>
                    <a:pt x="81" y="429"/>
                    <a:pt x="84" y="433"/>
                    <a:pt x="86" y="436"/>
                  </a:cubicBezTo>
                  <a:cubicBezTo>
                    <a:pt x="86" y="572"/>
                    <a:pt x="86" y="572"/>
                    <a:pt x="86" y="572"/>
                  </a:cubicBezTo>
                  <a:cubicBezTo>
                    <a:pt x="392" y="560"/>
                    <a:pt x="637" y="309"/>
                    <a:pt x="638" y="0"/>
                  </a:cubicBezTo>
                  <a:cubicBezTo>
                    <a:pt x="531" y="0"/>
                    <a:pt x="531" y="0"/>
                    <a:pt x="531" y="0"/>
                  </a:cubicBezTo>
                  <a:cubicBezTo>
                    <a:pt x="541" y="9"/>
                    <a:pt x="547" y="21"/>
                    <a:pt x="547" y="3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4" name="Google Shape;764;p39"/>
          <p:cNvGrpSpPr/>
          <p:nvPr/>
        </p:nvGrpSpPr>
        <p:grpSpPr>
          <a:xfrm>
            <a:off x="5624209" y="1550356"/>
            <a:ext cx="445753" cy="445545"/>
            <a:chOff x="7804870" y="2682313"/>
            <a:chExt cx="720118" cy="719782"/>
          </a:xfrm>
        </p:grpSpPr>
        <p:sp>
          <p:nvSpPr>
            <p:cNvPr id="765" name="Google Shape;765;p39"/>
            <p:cNvSpPr/>
            <p:nvPr/>
          </p:nvSpPr>
          <p:spPr>
            <a:xfrm>
              <a:off x="7804870" y="2922841"/>
              <a:ext cx="256443" cy="407568"/>
            </a:xfrm>
            <a:custGeom>
              <a:rect b="b" l="l" r="r" t="t"/>
              <a:pathLst>
                <a:path extrusionOk="0" h="598" w="376">
                  <a:moveTo>
                    <a:pt x="242" y="519"/>
                  </a:moveTo>
                  <a:cubicBezTo>
                    <a:pt x="234" y="513"/>
                    <a:pt x="229" y="503"/>
                    <a:pt x="228" y="493"/>
                  </a:cubicBezTo>
                  <a:cubicBezTo>
                    <a:pt x="227" y="477"/>
                    <a:pt x="233" y="460"/>
                    <a:pt x="244" y="445"/>
                  </a:cubicBezTo>
                  <a:cubicBezTo>
                    <a:pt x="255" y="430"/>
                    <a:pt x="269" y="420"/>
                    <a:pt x="284" y="416"/>
                  </a:cubicBezTo>
                  <a:cubicBezTo>
                    <a:pt x="294" y="413"/>
                    <a:pt x="305" y="415"/>
                    <a:pt x="313" y="421"/>
                  </a:cubicBezTo>
                  <a:cubicBezTo>
                    <a:pt x="316" y="424"/>
                    <a:pt x="319" y="427"/>
                    <a:pt x="321" y="430"/>
                  </a:cubicBezTo>
                  <a:cubicBezTo>
                    <a:pt x="326" y="437"/>
                    <a:pt x="335" y="437"/>
                    <a:pt x="340" y="430"/>
                  </a:cubicBezTo>
                  <a:cubicBezTo>
                    <a:pt x="372" y="386"/>
                    <a:pt x="372" y="386"/>
                    <a:pt x="372" y="386"/>
                  </a:cubicBezTo>
                  <a:cubicBezTo>
                    <a:pt x="376" y="381"/>
                    <a:pt x="375" y="374"/>
                    <a:pt x="370" y="371"/>
                  </a:cubicBezTo>
                  <a:cubicBezTo>
                    <a:pt x="313" y="325"/>
                    <a:pt x="276" y="254"/>
                    <a:pt x="276" y="175"/>
                  </a:cubicBezTo>
                  <a:cubicBezTo>
                    <a:pt x="276" y="157"/>
                    <a:pt x="278" y="140"/>
                    <a:pt x="281" y="124"/>
                  </a:cubicBezTo>
                  <a:cubicBezTo>
                    <a:pt x="283" y="118"/>
                    <a:pt x="279" y="112"/>
                    <a:pt x="274" y="111"/>
                  </a:cubicBezTo>
                  <a:cubicBezTo>
                    <a:pt x="177" y="79"/>
                    <a:pt x="177" y="79"/>
                    <a:pt x="177" y="79"/>
                  </a:cubicBezTo>
                  <a:cubicBezTo>
                    <a:pt x="175" y="77"/>
                    <a:pt x="173" y="74"/>
                    <a:pt x="174" y="71"/>
                  </a:cubicBezTo>
                  <a:cubicBezTo>
                    <a:pt x="176" y="64"/>
                    <a:pt x="178" y="58"/>
                    <a:pt x="185" y="56"/>
                  </a:cubicBezTo>
                  <a:cubicBezTo>
                    <a:pt x="189" y="55"/>
                    <a:pt x="193" y="55"/>
                    <a:pt x="197" y="54"/>
                  </a:cubicBezTo>
                  <a:cubicBezTo>
                    <a:pt x="209" y="50"/>
                    <a:pt x="215" y="38"/>
                    <a:pt x="208" y="27"/>
                  </a:cubicBezTo>
                  <a:cubicBezTo>
                    <a:pt x="201" y="16"/>
                    <a:pt x="189" y="9"/>
                    <a:pt x="177" y="5"/>
                  </a:cubicBezTo>
                  <a:cubicBezTo>
                    <a:pt x="165" y="1"/>
                    <a:pt x="151" y="0"/>
                    <a:pt x="139" y="5"/>
                  </a:cubicBezTo>
                  <a:cubicBezTo>
                    <a:pt x="127" y="9"/>
                    <a:pt x="124" y="23"/>
                    <a:pt x="132" y="32"/>
                  </a:cubicBezTo>
                  <a:cubicBezTo>
                    <a:pt x="135" y="36"/>
                    <a:pt x="138" y="38"/>
                    <a:pt x="140" y="42"/>
                  </a:cubicBezTo>
                  <a:cubicBezTo>
                    <a:pt x="145" y="48"/>
                    <a:pt x="143" y="54"/>
                    <a:pt x="141" y="60"/>
                  </a:cubicBezTo>
                  <a:cubicBezTo>
                    <a:pt x="140" y="63"/>
                    <a:pt x="136" y="65"/>
                    <a:pt x="133" y="65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26" y="30"/>
                    <a:pt x="19" y="34"/>
                    <a:pt x="17" y="40"/>
                  </a:cubicBezTo>
                  <a:cubicBezTo>
                    <a:pt x="6" y="83"/>
                    <a:pt x="0" y="128"/>
                    <a:pt x="0" y="175"/>
                  </a:cubicBezTo>
                  <a:cubicBezTo>
                    <a:pt x="0" y="345"/>
                    <a:pt x="81" y="497"/>
                    <a:pt x="207" y="594"/>
                  </a:cubicBezTo>
                  <a:cubicBezTo>
                    <a:pt x="212" y="598"/>
                    <a:pt x="219" y="597"/>
                    <a:pt x="223" y="591"/>
                  </a:cubicBezTo>
                  <a:cubicBezTo>
                    <a:pt x="259" y="542"/>
                    <a:pt x="259" y="542"/>
                    <a:pt x="259" y="542"/>
                  </a:cubicBezTo>
                  <a:cubicBezTo>
                    <a:pt x="264" y="535"/>
                    <a:pt x="260" y="526"/>
                    <a:pt x="253" y="524"/>
                  </a:cubicBezTo>
                  <a:cubicBezTo>
                    <a:pt x="249" y="523"/>
                    <a:pt x="245" y="521"/>
                    <a:pt x="242" y="51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6" name="Google Shape;766;p39"/>
            <p:cNvSpPr/>
            <p:nvPr/>
          </p:nvSpPr>
          <p:spPr>
            <a:xfrm>
              <a:off x="7823833" y="2682313"/>
              <a:ext cx="377215" cy="304549"/>
            </a:xfrm>
            <a:custGeom>
              <a:rect b="b" l="l" r="r" t="t"/>
              <a:pathLst>
                <a:path extrusionOk="0" h="447" w="553">
                  <a:moveTo>
                    <a:pt x="84" y="362"/>
                  </a:moveTo>
                  <a:cubicBezTo>
                    <a:pt x="87" y="352"/>
                    <a:pt x="95" y="344"/>
                    <a:pt x="105" y="340"/>
                  </a:cubicBezTo>
                  <a:cubicBezTo>
                    <a:pt x="119" y="335"/>
                    <a:pt x="137" y="335"/>
                    <a:pt x="154" y="341"/>
                  </a:cubicBezTo>
                  <a:cubicBezTo>
                    <a:pt x="172" y="346"/>
                    <a:pt x="187" y="357"/>
                    <a:pt x="195" y="370"/>
                  </a:cubicBezTo>
                  <a:cubicBezTo>
                    <a:pt x="201" y="379"/>
                    <a:pt x="202" y="390"/>
                    <a:pt x="199" y="399"/>
                  </a:cubicBezTo>
                  <a:cubicBezTo>
                    <a:pt x="198" y="403"/>
                    <a:pt x="196" y="407"/>
                    <a:pt x="193" y="410"/>
                  </a:cubicBezTo>
                  <a:cubicBezTo>
                    <a:pt x="188" y="416"/>
                    <a:pt x="191" y="425"/>
                    <a:pt x="199" y="428"/>
                  </a:cubicBezTo>
                  <a:cubicBezTo>
                    <a:pt x="250" y="445"/>
                    <a:pt x="250" y="445"/>
                    <a:pt x="250" y="445"/>
                  </a:cubicBezTo>
                  <a:cubicBezTo>
                    <a:pt x="256" y="447"/>
                    <a:pt x="263" y="444"/>
                    <a:pt x="265" y="438"/>
                  </a:cubicBezTo>
                  <a:cubicBezTo>
                    <a:pt x="298" y="352"/>
                    <a:pt x="377" y="288"/>
                    <a:pt x="472" y="277"/>
                  </a:cubicBezTo>
                  <a:cubicBezTo>
                    <a:pt x="478" y="277"/>
                    <a:pt x="482" y="272"/>
                    <a:pt x="482" y="266"/>
                  </a:cubicBezTo>
                  <a:cubicBezTo>
                    <a:pt x="482" y="165"/>
                    <a:pt x="482" y="165"/>
                    <a:pt x="482" y="165"/>
                  </a:cubicBezTo>
                  <a:cubicBezTo>
                    <a:pt x="483" y="162"/>
                    <a:pt x="486" y="159"/>
                    <a:pt x="489" y="159"/>
                  </a:cubicBezTo>
                  <a:cubicBezTo>
                    <a:pt x="496" y="158"/>
                    <a:pt x="502" y="159"/>
                    <a:pt x="507" y="165"/>
                  </a:cubicBezTo>
                  <a:cubicBezTo>
                    <a:pt x="509" y="168"/>
                    <a:pt x="511" y="172"/>
                    <a:pt x="513" y="176"/>
                  </a:cubicBezTo>
                  <a:cubicBezTo>
                    <a:pt x="520" y="186"/>
                    <a:pt x="533" y="187"/>
                    <a:pt x="541" y="178"/>
                  </a:cubicBezTo>
                  <a:cubicBezTo>
                    <a:pt x="549" y="168"/>
                    <a:pt x="553" y="154"/>
                    <a:pt x="552" y="141"/>
                  </a:cubicBezTo>
                  <a:cubicBezTo>
                    <a:pt x="553" y="128"/>
                    <a:pt x="549" y="115"/>
                    <a:pt x="541" y="105"/>
                  </a:cubicBezTo>
                  <a:cubicBezTo>
                    <a:pt x="533" y="95"/>
                    <a:pt x="520" y="96"/>
                    <a:pt x="513" y="107"/>
                  </a:cubicBezTo>
                  <a:cubicBezTo>
                    <a:pt x="511" y="111"/>
                    <a:pt x="509" y="114"/>
                    <a:pt x="507" y="118"/>
                  </a:cubicBezTo>
                  <a:cubicBezTo>
                    <a:pt x="502" y="124"/>
                    <a:pt x="496" y="124"/>
                    <a:pt x="489" y="124"/>
                  </a:cubicBezTo>
                  <a:cubicBezTo>
                    <a:pt x="486" y="124"/>
                    <a:pt x="483" y="121"/>
                    <a:pt x="482" y="118"/>
                  </a:cubicBezTo>
                  <a:cubicBezTo>
                    <a:pt x="482" y="12"/>
                    <a:pt x="482" y="12"/>
                    <a:pt x="482" y="12"/>
                  </a:cubicBezTo>
                  <a:cubicBezTo>
                    <a:pt x="482" y="5"/>
                    <a:pt x="477" y="0"/>
                    <a:pt x="470" y="0"/>
                  </a:cubicBezTo>
                  <a:cubicBezTo>
                    <a:pt x="253" y="12"/>
                    <a:pt x="71" y="155"/>
                    <a:pt x="2" y="352"/>
                  </a:cubicBezTo>
                  <a:cubicBezTo>
                    <a:pt x="0" y="358"/>
                    <a:pt x="3" y="364"/>
                    <a:pt x="9" y="366"/>
                  </a:cubicBezTo>
                  <a:cubicBezTo>
                    <a:pt x="68" y="385"/>
                    <a:pt x="68" y="385"/>
                    <a:pt x="68" y="385"/>
                  </a:cubicBezTo>
                  <a:cubicBezTo>
                    <a:pt x="75" y="388"/>
                    <a:pt x="83" y="382"/>
                    <a:pt x="82" y="374"/>
                  </a:cubicBezTo>
                  <a:cubicBezTo>
                    <a:pt x="82" y="370"/>
                    <a:pt x="83" y="366"/>
                    <a:pt x="84" y="36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7" name="Google Shape;767;p39"/>
            <p:cNvSpPr/>
            <p:nvPr/>
          </p:nvSpPr>
          <p:spPr>
            <a:xfrm>
              <a:off x="8277575" y="2932985"/>
              <a:ext cx="247414" cy="390661"/>
            </a:xfrm>
            <a:custGeom>
              <a:rect b="b" l="l" r="r" t="t"/>
              <a:pathLst>
                <a:path extrusionOk="0" h="573" w="363">
                  <a:moveTo>
                    <a:pt x="268" y="20"/>
                  </a:moveTo>
                  <a:cubicBezTo>
                    <a:pt x="261" y="23"/>
                    <a:pt x="258" y="32"/>
                    <a:pt x="263" y="38"/>
                  </a:cubicBezTo>
                  <a:cubicBezTo>
                    <a:pt x="266" y="42"/>
                    <a:pt x="268" y="45"/>
                    <a:pt x="269" y="49"/>
                  </a:cubicBezTo>
                  <a:cubicBezTo>
                    <a:pt x="272" y="59"/>
                    <a:pt x="270" y="70"/>
                    <a:pt x="265" y="79"/>
                  </a:cubicBezTo>
                  <a:cubicBezTo>
                    <a:pt x="256" y="92"/>
                    <a:pt x="242" y="102"/>
                    <a:pt x="224" y="107"/>
                  </a:cubicBezTo>
                  <a:cubicBezTo>
                    <a:pt x="207" y="113"/>
                    <a:pt x="189" y="114"/>
                    <a:pt x="174" y="108"/>
                  </a:cubicBezTo>
                  <a:cubicBezTo>
                    <a:pt x="165" y="104"/>
                    <a:pt x="157" y="96"/>
                    <a:pt x="154" y="86"/>
                  </a:cubicBezTo>
                  <a:cubicBezTo>
                    <a:pt x="153" y="83"/>
                    <a:pt x="152" y="79"/>
                    <a:pt x="152" y="75"/>
                  </a:cubicBezTo>
                  <a:cubicBezTo>
                    <a:pt x="152" y="67"/>
                    <a:pt x="145" y="60"/>
                    <a:pt x="137" y="63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0" y="82"/>
                    <a:pt x="76" y="88"/>
                    <a:pt x="78" y="94"/>
                  </a:cubicBezTo>
                  <a:cubicBezTo>
                    <a:pt x="84" y="115"/>
                    <a:pt x="87" y="137"/>
                    <a:pt x="87" y="160"/>
                  </a:cubicBezTo>
                  <a:cubicBezTo>
                    <a:pt x="87" y="233"/>
                    <a:pt x="55" y="299"/>
                    <a:pt x="5" y="345"/>
                  </a:cubicBezTo>
                  <a:cubicBezTo>
                    <a:pt x="0" y="349"/>
                    <a:pt x="0" y="356"/>
                    <a:pt x="3" y="361"/>
                  </a:cubicBezTo>
                  <a:cubicBezTo>
                    <a:pt x="63" y="443"/>
                    <a:pt x="63" y="443"/>
                    <a:pt x="63" y="443"/>
                  </a:cubicBezTo>
                  <a:cubicBezTo>
                    <a:pt x="63" y="446"/>
                    <a:pt x="63" y="449"/>
                    <a:pt x="61" y="452"/>
                  </a:cubicBezTo>
                  <a:cubicBezTo>
                    <a:pt x="55" y="456"/>
                    <a:pt x="50" y="459"/>
                    <a:pt x="43" y="457"/>
                  </a:cubicBezTo>
                  <a:cubicBezTo>
                    <a:pt x="39" y="456"/>
                    <a:pt x="35" y="453"/>
                    <a:pt x="32" y="452"/>
                  </a:cubicBezTo>
                  <a:cubicBezTo>
                    <a:pt x="20" y="447"/>
                    <a:pt x="8" y="454"/>
                    <a:pt x="7" y="467"/>
                  </a:cubicBezTo>
                  <a:cubicBezTo>
                    <a:pt x="6" y="479"/>
                    <a:pt x="12" y="493"/>
                    <a:pt x="20" y="503"/>
                  </a:cubicBezTo>
                  <a:cubicBezTo>
                    <a:pt x="27" y="513"/>
                    <a:pt x="38" y="523"/>
                    <a:pt x="50" y="526"/>
                  </a:cubicBezTo>
                  <a:cubicBezTo>
                    <a:pt x="62" y="529"/>
                    <a:pt x="73" y="520"/>
                    <a:pt x="72" y="507"/>
                  </a:cubicBezTo>
                  <a:cubicBezTo>
                    <a:pt x="72" y="503"/>
                    <a:pt x="71" y="499"/>
                    <a:pt x="70" y="495"/>
                  </a:cubicBezTo>
                  <a:cubicBezTo>
                    <a:pt x="70" y="487"/>
                    <a:pt x="75" y="484"/>
                    <a:pt x="81" y="480"/>
                  </a:cubicBezTo>
                  <a:cubicBezTo>
                    <a:pt x="84" y="478"/>
                    <a:pt x="88" y="479"/>
                    <a:pt x="90" y="481"/>
                  </a:cubicBezTo>
                  <a:cubicBezTo>
                    <a:pt x="153" y="566"/>
                    <a:pt x="153" y="566"/>
                    <a:pt x="153" y="566"/>
                  </a:cubicBezTo>
                  <a:cubicBezTo>
                    <a:pt x="156" y="572"/>
                    <a:pt x="164" y="573"/>
                    <a:pt x="169" y="569"/>
                  </a:cubicBezTo>
                  <a:cubicBezTo>
                    <a:pt x="287" y="472"/>
                    <a:pt x="363" y="324"/>
                    <a:pt x="363" y="160"/>
                  </a:cubicBezTo>
                  <a:cubicBezTo>
                    <a:pt x="363" y="107"/>
                    <a:pt x="355" y="57"/>
                    <a:pt x="341" y="9"/>
                  </a:cubicBezTo>
                  <a:cubicBezTo>
                    <a:pt x="339" y="3"/>
                    <a:pt x="333" y="0"/>
                    <a:pt x="327" y="1"/>
                  </a:cubicBezTo>
                  <a:lnTo>
                    <a:pt x="268" y="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8" name="Google Shape;768;p39"/>
            <p:cNvSpPr/>
            <p:nvPr/>
          </p:nvSpPr>
          <p:spPr>
            <a:xfrm>
              <a:off x="8166284" y="2682313"/>
              <a:ext cx="336357" cy="315595"/>
            </a:xfrm>
            <a:custGeom>
              <a:rect b="b" l="l" r="r" t="t"/>
              <a:pathLst>
                <a:path extrusionOk="0" h="463" w="493">
                  <a:moveTo>
                    <a:pt x="27" y="81"/>
                  </a:moveTo>
                  <a:cubicBezTo>
                    <a:pt x="37" y="81"/>
                    <a:pt x="47" y="86"/>
                    <a:pt x="54" y="94"/>
                  </a:cubicBezTo>
                  <a:cubicBezTo>
                    <a:pt x="64" y="106"/>
                    <a:pt x="69" y="123"/>
                    <a:pt x="69" y="141"/>
                  </a:cubicBezTo>
                  <a:cubicBezTo>
                    <a:pt x="69" y="160"/>
                    <a:pt x="64" y="177"/>
                    <a:pt x="54" y="189"/>
                  </a:cubicBezTo>
                  <a:cubicBezTo>
                    <a:pt x="47" y="197"/>
                    <a:pt x="37" y="202"/>
                    <a:pt x="27" y="202"/>
                  </a:cubicBezTo>
                  <a:cubicBezTo>
                    <a:pt x="23" y="202"/>
                    <a:pt x="19" y="201"/>
                    <a:pt x="15" y="200"/>
                  </a:cubicBezTo>
                  <a:cubicBezTo>
                    <a:pt x="8" y="197"/>
                    <a:pt x="0" y="202"/>
                    <a:pt x="0" y="210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271"/>
                    <a:pt x="5" y="276"/>
                    <a:pt x="11" y="276"/>
                  </a:cubicBezTo>
                  <a:cubicBezTo>
                    <a:pt x="107" y="281"/>
                    <a:pt x="189" y="340"/>
                    <a:pt x="227" y="423"/>
                  </a:cubicBezTo>
                  <a:cubicBezTo>
                    <a:pt x="230" y="429"/>
                    <a:pt x="236" y="432"/>
                    <a:pt x="241" y="430"/>
                  </a:cubicBezTo>
                  <a:cubicBezTo>
                    <a:pt x="338" y="398"/>
                    <a:pt x="338" y="398"/>
                    <a:pt x="338" y="398"/>
                  </a:cubicBezTo>
                  <a:cubicBezTo>
                    <a:pt x="341" y="399"/>
                    <a:pt x="344" y="400"/>
                    <a:pt x="346" y="403"/>
                  </a:cubicBezTo>
                  <a:cubicBezTo>
                    <a:pt x="348" y="410"/>
                    <a:pt x="350" y="416"/>
                    <a:pt x="345" y="422"/>
                  </a:cubicBezTo>
                  <a:cubicBezTo>
                    <a:pt x="343" y="425"/>
                    <a:pt x="339" y="428"/>
                    <a:pt x="337" y="431"/>
                  </a:cubicBezTo>
                  <a:cubicBezTo>
                    <a:pt x="329" y="441"/>
                    <a:pt x="332" y="454"/>
                    <a:pt x="344" y="459"/>
                  </a:cubicBezTo>
                  <a:cubicBezTo>
                    <a:pt x="355" y="463"/>
                    <a:pt x="369" y="462"/>
                    <a:pt x="382" y="458"/>
                  </a:cubicBezTo>
                  <a:cubicBezTo>
                    <a:pt x="394" y="454"/>
                    <a:pt x="406" y="447"/>
                    <a:pt x="413" y="436"/>
                  </a:cubicBezTo>
                  <a:cubicBezTo>
                    <a:pt x="420" y="426"/>
                    <a:pt x="414" y="413"/>
                    <a:pt x="402" y="410"/>
                  </a:cubicBezTo>
                  <a:cubicBezTo>
                    <a:pt x="398" y="409"/>
                    <a:pt x="394" y="408"/>
                    <a:pt x="390" y="407"/>
                  </a:cubicBezTo>
                  <a:cubicBezTo>
                    <a:pt x="383" y="405"/>
                    <a:pt x="380" y="399"/>
                    <a:pt x="379" y="393"/>
                  </a:cubicBezTo>
                  <a:cubicBezTo>
                    <a:pt x="378" y="389"/>
                    <a:pt x="380" y="386"/>
                    <a:pt x="382" y="384"/>
                  </a:cubicBezTo>
                  <a:cubicBezTo>
                    <a:pt x="483" y="351"/>
                    <a:pt x="483" y="351"/>
                    <a:pt x="483" y="351"/>
                  </a:cubicBezTo>
                  <a:cubicBezTo>
                    <a:pt x="489" y="349"/>
                    <a:pt x="493" y="342"/>
                    <a:pt x="490" y="336"/>
                  </a:cubicBezTo>
                  <a:cubicBezTo>
                    <a:pt x="415" y="143"/>
                    <a:pt x="230" y="5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80"/>
                    <a:pt x="8" y="86"/>
                    <a:pt x="15" y="83"/>
                  </a:cubicBezTo>
                  <a:cubicBezTo>
                    <a:pt x="19" y="82"/>
                    <a:pt x="23" y="81"/>
                    <a:pt x="27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9" name="Google Shape;769;p39"/>
            <p:cNvSpPr/>
            <p:nvPr/>
          </p:nvSpPr>
          <p:spPr>
            <a:xfrm>
              <a:off x="7965147" y="3183207"/>
              <a:ext cx="408594" cy="218887"/>
            </a:xfrm>
            <a:custGeom>
              <a:rect b="b" l="l" r="r" t="t"/>
              <a:pathLst>
                <a:path extrusionOk="0" h="321" w="599">
                  <a:moveTo>
                    <a:pt x="532" y="171"/>
                  </a:moveTo>
                  <a:cubicBezTo>
                    <a:pt x="524" y="177"/>
                    <a:pt x="513" y="179"/>
                    <a:pt x="503" y="176"/>
                  </a:cubicBezTo>
                  <a:cubicBezTo>
                    <a:pt x="488" y="172"/>
                    <a:pt x="474" y="162"/>
                    <a:pt x="463" y="147"/>
                  </a:cubicBezTo>
                  <a:cubicBezTo>
                    <a:pt x="452" y="132"/>
                    <a:pt x="446" y="115"/>
                    <a:pt x="447" y="99"/>
                  </a:cubicBezTo>
                  <a:cubicBezTo>
                    <a:pt x="448" y="89"/>
                    <a:pt x="453" y="79"/>
                    <a:pt x="461" y="73"/>
                  </a:cubicBezTo>
                  <a:cubicBezTo>
                    <a:pt x="464" y="71"/>
                    <a:pt x="468" y="69"/>
                    <a:pt x="472" y="68"/>
                  </a:cubicBezTo>
                  <a:cubicBezTo>
                    <a:pt x="479" y="66"/>
                    <a:pt x="483" y="57"/>
                    <a:pt x="478" y="50"/>
                  </a:cubicBezTo>
                  <a:cubicBezTo>
                    <a:pt x="446" y="6"/>
                    <a:pt x="446" y="6"/>
                    <a:pt x="446" y="6"/>
                  </a:cubicBezTo>
                  <a:cubicBezTo>
                    <a:pt x="442" y="1"/>
                    <a:pt x="436" y="0"/>
                    <a:pt x="431" y="3"/>
                  </a:cubicBezTo>
                  <a:cubicBezTo>
                    <a:pt x="391" y="29"/>
                    <a:pt x="344" y="44"/>
                    <a:pt x="293" y="44"/>
                  </a:cubicBezTo>
                  <a:cubicBezTo>
                    <a:pt x="248" y="44"/>
                    <a:pt x="205" y="32"/>
                    <a:pt x="168" y="11"/>
                  </a:cubicBezTo>
                  <a:cubicBezTo>
                    <a:pt x="163" y="8"/>
                    <a:pt x="157" y="10"/>
                    <a:pt x="154" y="15"/>
                  </a:cubicBezTo>
                  <a:cubicBezTo>
                    <a:pt x="94" y="97"/>
                    <a:pt x="94" y="97"/>
                    <a:pt x="94" y="97"/>
                  </a:cubicBezTo>
                  <a:cubicBezTo>
                    <a:pt x="91" y="98"/>
                    <a:pt x="88" y="99"/>
                    <a:pt x="85" y="97"/>
                  </a:cubicBezTo>
                  <a:cubicBezTo>
                    <a:pt x="79" y="93"/>
                    <a:pt x="74" y="90"/>
                    <a:pt x="74" y="82"/>
                  </a:cubicBezTo>
                  <a:cubicBezTo>
                    <a:pt x="74" y="78"/>
                    <a:pt x="75" y="74"/>
                    <a:pt x="76" y="70"/>
                  </a:cubicBezTo>
                  <a:cubicBezTo>
                    <a:pt x="77" y="57"/>
                    <a:pt x="66" y="48"/>
                    <a:pt x="54" y="51"/>
                  </a:cubicBezTo>
                  <a:cubicBezTo>
                    <a:pt x="42" y="54"/>
                    <a:pt x="31" y="64"/>
                    <a:pt x="24" y="74"/>
                  </a:cubicBezTo>
                  <a:cubicBezTo>
                    <a:pt x="16" y="85"/>
                    <a:pt x="10" y="98"/>
                    <a:pt x="11" y="110"/>
                  </a:cubicBezTo>
                  <a:cubicBezTo>
                    <a:pt x="12" y="123"/>
                    <a:pt x="24" y="130"/>
                    <a:pt x="35" y="125"/>
                  </a:cubicBezTo>
                  <a:cubicBezTo>
                    <a:pt x="39" y="124"/>
                    <a:pt x="43" y="121"/>
                    <a:pt x="47" y="120"/>
                  </a:cubicBezTo>
                  <a:cubicBezTo>
                    <a:pt x="54" y="118"/>
                    <a:pt x="59" y="121"/>
                    <a:pt x="64" y="125"/>
                  </a:cubicBezTo>
                  <a:cubicBezTo>
                    <a:pt x="67" y="128"/>
                    <a:pt x="67" y="131"/>
                    <a:pt x="67" y="135"/>
                  </a:cubicBezTo>
                  <a:cubicBezTo>
                    <a:pt x="4" y="220"/>
                    <a:pt x="4" y="220"/>
                    <a:pt x="4" y="220"/>
                  </a:cubicBezTo>
                  <a:cubicBezTo>
                    <a:pt x="0" y="226"/>
                    <a:pt x="2" y="233"/>
                    <a:pt x="7" y="237"/>
                  </a:cubicBezTo>
                  <a:cubicBezTo>
                    <a:pt x="90" y="290"/>
                    <a:pt x="188" y="321"/>
                    <a:pt x="293" y="321"/>
                  </a:cubicBezTo>
                  <a:cubicBezTo>
                    <a:pt x="404" y="321"/>
                    <a:pt x="507" y="286"/>
                    <a:pt x="593" y="227"/>
                  </a:cubicBezTo>
                  <a:cubicBezTo>
                    <a:pt x="598" y="224"/>
                    <a:pt x="599" y="216"/>
                    <a:pt x="595" y="211"/>
                  </a:cubicBezTo>
                  <a:cubicBezTo>
                    <a:pt x="559" y="162"/>
                    <a:pt x="559" y="162"/>
                    <a:pt x="559" y="162"/>
                  </a:cubicBezTo>
                  <a:cubicBezTo>
                    <a:pt x="555" y="155"/>
                    <a:pt x="545" y="156"/>
                    <a:pt x="541" y="162"/>
                  </a:cubicBezTo>
                  <a:cubicBezTo>
                    <a:pt x="538" y="166"/>
                    <a:pt x="535" y="169"/>
                    <a:pt x="532" y="17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0" name="Google Shape;770;p39"/>
          <p:cNvGrpSpPr/>
          <p:nvPr/>
        </p:nvGrpSpPr>
        <p:grpSpPr>
          <a:xfrm>
            <a:off x="6265657" y="1550125"/>
            <a:ext cx="446293" cy="446006"/>
            <a:chOff x="8841135" y="2681940"/>
            <a:chExt cx="720990" cy="720527"/>
          </a:xfrm>
        </p:grpSpPr>
        <p:sp>
          <p:nvSpPr>
            <p:cNvPr id="771" name="Google Shape;771;p39"/>
            <p:cNvSpPr/>
            <p:nvPr/>
          </p:nvSpPr>
          <p:spPr>
            <a:xfrm>
              <a:off x="8841135" y="2874744"/>
              <a:ext cx="210627" cy="348807"/>
            </a:xfrm>
            <a:custGeom>
              <a:rect b="b" l="l" r="r" t="t"/>
              <a:pathLst>
                <a:path extrusionOk="0" h="516" w="312">
                  <a:moveTo>
                    <a:pt x="131" y="453"/>
                  </a:moveTo>
                  <a:cubicBezTo>
                    <a:pt x="126" y="444"/>
                    <a:pt x="125" y="433"/>
                    <a:pt x="128" y="423"/>
                  </a:cubicBezTo>
                  <a:cubicBezTo>
                    <a:pt x="134" y="408"/>
                    <a:pt x="146" y="395"/>
                    <a:pt x="162" y="385"/>
                  </a:cubicBezTo>
                  <a:cubicBezTo>
                    <a:pt x="178" y="375"/>
                    <a:pt x="195" y="371"/>
                    <a:pt x="211" y="374"/>
                  </a:cubicBezTo>
                  <a:cubicBezTo>
                    <a:pt x="222" y="375"/>
                    <a:pt x="231" y="382"/>
                    <a:pt x="236" y="390"/>
                  </a:cubicBezTo>
                  <a:cubicBezTo>
                    <a:pt x="238" y="394"/>
                    <a:pt x="240" y="399"/>
                    <a:pt x="240" y="403"/>
                  </a:cubicBezTo>
                  <a:cubicBezTo>
                    <a:pt x="241" y="410"/>
                    <a:pt x="249" y="415"/>
                    <a:pt x="256" y="411"/>
                  </a:cubicBezTo>
                  <a:cubicBezTo>
                    <a:pt x="306" y="381"/>
                    <a:pt x="306" y="381"/>
                    <a:pt x="306" y="381"/>
                  </a:cubicBezTo>
                  <a:cubicBezTo>
                    <a:pt x="311" y="378"/>
                    <a:pt x="312" y="372"/>
                    <a:pt x="310" y="367"/>
                  </a:cubicBezTo>
                  <a:cubicBezTo>
                    <a:pt x="291" y="333"/>
                    <a:pt x="280" y="293"/>
                    <a:pt x="280" y="251"/>
                  </a:cubicBezTo>
                  <a:cubicBezTo>
                    <a:pt x="279" y="214"/>
                    <a:pt x="287" y="179"/>
                    <a:pt x="300" y="148"/>
                  </a:cubicBezTo>
                  <a:cubicBezTo>
                    <a:pt x="302" y="143"/>
                    <a:pt x="301" y="137"/>
                    <a:pt x="296" y="135"/>
                  </a:cubicBezTo>
                  <a:cubicBezTo>
                    <a:pt x="208" y="85"/>
                    <a:pt x="208" y="85"/>
                    <a:pt x="208" y="85"/>
                  </a:cubicBezTo>
                  <a:cubicBezTo>
                    <a:pt x="206" y="84"/>
                    <a:pt x="204" y="82"/>
                    <a:pt x="204" y="80"/>
                  </a:cubicBezTo>
                  <a:cubicBezTo>
                    <a:pt x="203" y="78"/>
                    <a:pt x="203" y="76"/>
                    <a:pt x="204" y="75"/>
                  </a:cubicBezTo>
                  <a:cubicBezTo>
                    <a:pt x="207" y="69"/>
                    <a:pt x="210" y="63"/>
                    <a:pt x="218" y="62"/>
                  </a:cubicBezTo>
                  <a:cubicBezTo>
                    <a:pt x="222" y="62"/>
                    <a:pt x="226" y="62"/>
                    <a:pt x="230" y="62"/>
                  </a:cubicBezTo>
                  <a:cubicBezTo>
                    <a:pt x="243" y="62"/>
                    <a:pt x="251" y="50"/>
                    <a:pt x="246" y="38"/>
                  </a:cubicBezTo>
                  <a:cubicBezTo>
                    <a:pt x="242" y="26"/>
                    <a:pt x="231" y="17"/>
                    <a:pt x="220" y="11"/>
                  </a:cubicBezTo>
                  <a:cubicBezTo>
                    <a:pt x="209" y="4"/>
                    <a:pt x="195" y="0"/>
                    <a:pt x="182" y="2"/>
                  </a:cubicBezTo>
                  <a:cubicBezTo>
                    <a:pt x="170" y="4"/>
                    <a:pt x="164" y="17"/>
                    <a:pt x="170" y="28"/>
                  </a:cubicBezTo>
                  <a:cubicBezTo>
                    <a:pt x="172" y="32"/>
                    <a:pt x="175" y="35"/>
                    <a:pt x="177" y="39"/>
                  </a:cubicBezTo>
                  <a:cubicBezTo>
                    <a:pt x="180" y="46"/>
                    <a:pt x="177" y="52"/>
                    <a:pt x="173" y="57"/>
                  </a:cubicBezTo>
                  <a:cubicBezTo>
                    <a:pt x="172" y="59"/>
                    <a:pt x="171" y="60"/>
                    <a:pt x="169" y="60"/>
                  </a:cubicBezTo>
                  <a:cubicBezTo>
                    <a:pt x="167" y="61"/>
                    <a:pt x="164" y="61"/>
                    <a:pt x="162" y="59"/>
                  </a:cubicBezTo>
                  <a:cubicBezTo>
                    <a:pt x="70" y="8"/>
                    <a:pt x="70" y="8"/>
                    <a:pt x="70" y="8"/>
                  </a:cubicBezTo>
                  <a:cubicBezTo>
                    <a:pt x="65" y="5"/>
                    <a:pt x="58" y="7"/>
                    <a:pt x="56" y="12"/>
                  </a:cubicBezTo>
                  <a:cubicBezTo>
                    <a:pt x="20" y="85"/>
                    <a:pt x="0" y="167"/>
                    <a:pt x="1" y="254"/>
                  </a:cubicBezTo>
                  <a:cubicBezTo>
                    <a:pt x="2" y="347"/>
                    <a:pt x="26" y="434"/>
                    <a:pt x="69" y="509"/>
                  </a:cubicBezTo>
                  <a:cubicBezTo>
                    <a:pt x="72" y="514"/>
                    <a:pt x="78" y="516"/>
                    <a:pt x="83" y="513"/>
                  </a:cubicBezTo>
                  <a:cubicBezTo>
                    <a:pt x="139" y="480"/>
                    <a:pt x="139" y="480"/>
                    <a:pt x="139" y="480"/>
                  </a:cubicBezTo>
                  <a:cubicBezTo>
                    <a:pt x="146" y="476"/>
                    <a:pt x="146" y="467"/>
                    <a:pt x="140" y="463"/>
                  </a:cubicBezTo>
                  <a:cubicBezTo>
                    <a:pt x="136" y="460"/>
                    <a:pt x="133" y="457"/>
                    <a:pt x="131" y="45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2" name="Google Shape;772;p39"/>
            <p:cNvSpPr/>
            <p:nvPr/>
          </p:nvSpPr>
          <p:spPr>
            <a:xfrm>
              <a:off x="8899694" y="3138374"/>
              <a:ext cx="304599" cy="264093"/>
            </a:xfrm>
            <a:custGeom>
              <a:rect b="b" l="l" r="r" t="t"/>
              <a:pathLst>
                <a:path extrusionOk="0" h="391" w="451">
                  <a:moveTo>
                    <a:pt x="423" y="309"/>
                  </a:moveTo>
                  <a:cubicBezTo>
                    <a:pt x="413" y="309"/>
                    <a:pt x="403" y="305"/>
                    <a:pt x="396" y="297"/>
                  </a:cubicBezTo>
                  <a:cubicBezTo>
                    <a:pt x="385" y="285"/>
                    <a:pt x="380" y="268"/>
                    <a:pt x="380" y="249"/>
                  </a:cubicBezTo>
                  <a:cubicBezTo>
                    <a:pt x="379" y="230"/>
                    <a:pt x="385" y="213"/>
                    <a:pt x="394" y="201"/>
                  </a:cubicBezTo>
                  <a:cubicBezTo>
                    <a:pt x="401" y="192"/>
                    <a:pt x="411" y="187"/>
                    <a:pt x="421" y="187"/>
                  </a:cubicBezTo>
                  <a:cubicBezTo>
                    <a:pt x="426" y="187"/>
                    <a:pt x="431" y="188"/>
                    <a:pt x="435" y="190"/>
                  </a:cubicBezTo>
                  <a:cubicBezTo>
                    <a:pt x="442" y="193"/>
                    <a:pt x="449" y="188"/>
                    <a:pt x="449" y="180"/>
                  </a:cubicBezTo>
                  <a:cubicBezTo>
                    <a:pt x="448" y="122"/>
                    <a:pt x="448" y="122"/>
                    <a:pt x="448" y="122"/>
                  </a:cubicBezTo>
                  <a:cubicBezTo>
                    <a:pt x="448" y="117"/>
                    <a:pt x="444" y="112"/>
                    <a:pt x="438" y="112"/>
                  </a:cubicBezTo>
                  <a:cubicBezTo>
                    <a:pt x="359" y="109"/>
                    <a:pt x="288" y="70"/>
                    <a:pt x="243" y="10"/>
                  </a:cubicBezTo>
                  <a:cubicBezTo>
                    <a:pt x="240" y="6"/>
                    <a:pt x="234" y="5"/>
                    <a:pt x="230" y="7"/>
                  </a:cubicBezTo>
                  <a:cubicBezTo>
                    <a:pt x="143" y="59"/>
                    <a:pt x="143" y="59"/>
                    <a:pt x="143" y="59"/>
                  </a:cubicBezTo>
                  <a:cubicBezTo>
                    <a:pt x="141" y="60"/>
                    <a:pt x="139" y="61"/>
                    <a:pt x="136" y="60"/>
                  </a:cubicBezTo>
                  <a:cubicBezTo>
                    <a:pt x="134" y="59"/>
                    <a:pt x="133" y="59"/>
                    <a:pt x="132" y="57"/>
                  </a:cubicBezTo>
                  <a:cubicBezTo>
                    <a:pt x="128" y="51"/>
                    <a:pt x="125" y="46"/>
                    <a:pt x="128" y="39"/>
                  </a:cubicBezTo>
                  <a:cubicBezTo>
                    <a:pt x="130" y="35"/>
                    <a:pt x="133" y="32"/>
                    <a:pt x="135" y="28"/>
                  </a:cubicBezTo>
                  <a:cubicBezTo>
                    <a:pt x="140" y="17"/>
                    <a:pt x="134" y="4"/>
                    <a:pt x="122" y="2"/>
                  </a:cubicBezTo>
                  <a:cubicBezTo>
                    <a:pt x="109" y="0"/>
                    <a:pt x="95" y="4"/>
                    <a:pt x="84" y="11"/>
                  </a:cubicBezTo>
                  <a:cubicBezTo>
                    <a:pt x="73" y="18"/>
                    <a:pt x="63" y="27"/>
                    <a:pt x="58" y="39"/>
                  </a:cubicBezTo>
                  <a:cubicBezTo>
                    <a:pt x="54" y="52"/>
                    <a:pt x="62" y="63"/>
                    <a:pt x="75" y="63"/>
                  </a:cubicBezTo>
                  <a:cubicBezTo>
                    <a:pt x="79" y="63"/>
                    <a:pt x="83" y="63"/>
                    <a:pt x="88" y="63"/>
                  </a:cubicBezTo>
                  <a:cubicBezTo>
                    <a:pt x="95" y="64"/>
                    <a:pt x="98" y="69"/>
                    <a:pt x="102" y="75"/>
                  </a:cubicBezTo>
                  <a:cubicBezTo>
                    <a:pt x="103" y="77"/>
                    <a:pt x="103" y="78"/>
                    <a:pt x="102" y="80"/>
                  </a:cubicBezTo>
                  <a:cubicBezTo>
                    <a:pt x="102" y="82"/>
                    <a:pt x="100" y="84"/>
                    <a:pt x="98" y="86"/>
                  </a:cubicBezTo>
                  <a:cubicBezTo>
                    <a:pt x="7" y="140"/>
                    <a:pt x="7" y="140"/>
                    <a:pt x="7" y="140"/>
                  </a:cubicBezTo>
                  <a:cubicBezTo>
                    <a:pt x="2" y="143"/>
                    <a:pt x="0" y="149"/>
                    <a:pt x="4" y="154"/>
                  </a:cubicBezTo>
                  <a:cubicBezTo>
                    <a:pt x="98" y="296"/>
                    <a:pt x="259" y="389"/>
                    <a:pt x="441" y="391"/>
                  </a:cubicBezTo>
                  <a:cubicBezTo>
                    <a:pt x="447" y="391"/>
                    <a:pt x="451" y="387"/>
                    <a:pt x="451" y="381"/>
                  </a:cubicBezTo>
                  <a:cubicBezTo>
                    <a:pt x="450" y="316"/>
                    <a:pt x="450" y="316"/>
                    <a:pt x="450" y="316"/>
                  </a:cubicBezTo>
                  <a:cubicBezTo>
                    <a:pt x="450" y="308"/>
                    <a:pt x="443" y="304"/>
                    <a:pt x="436" y="307"/>
                  </a:cubicBezTo>
                  <a:cubicBezTo>
                    <a:pt x="432" y="308"/>
                    <a:pt x="427" y="309"/>
                    <a:pt x="423" y="30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3" name="Google Shape;773;p39"/>
            <p:cNvSpPr/>
            <p:nvPr/>
          </p:nvSpPr>
          <p:spPr>
            <a:xfrm>
              <a:off x="8889742" y="2681940"/>
              <a:ext cx="344871" cy="273814"/>
            </a:xfrm>
            <a:custGeom>
              <a:rect b="b" l="l" r="r" t="t"/>
              <a:pathLst>
                <a:path extrusionOk="0" h="405" w="511">
                  <a:moveTo>
                    <a:pt x="83" y="286"/>
                  </a:moveTo>
                  <a:cubicBezTo>
                    <a:pt x="88" y="277"/>
                    <a:pt x="97" y="271"/>
                    <a:pt x="108" y="269"/>
                  </a:cubicBezTo>
                  <a:cubicBezTo>
                    <a:pt x="123" y="266"/>
                    <a:pt x="141" y="270"/>
                    <a:pt x="157" y="279"/>
                  </a:cubicBezTo>
                  <a:cubicBezTo>
                    <a:pt x="174" y="288"/>
                    <a:pt x="186" y="301"/>
                    <a:pt x="191" y="316"/>
                  </a:cubicBezTo>
                  <a:cubicBezTo>
                    <a:pt x="195" y="326"/>
                    <a:pt x="195" y="337"/>
                    <a:pt x="189" y="346"/>
                  </a:cubicBezTo>
                  <a:cubicBezTo>
                    <a:pt x="187" y="350"/>
                    <a:pt x="184" y="354"/>
                    <a:pt x="181" y="356"/>
                  </a:cubicBezTo>
                  <a:cubicBezTo>
                    <a:pt x="175" y="361"/>
                    <a:pt x="175" y="370"/>
                    <a:pt x="182" y="373"/>
                  </a:cubicBezTo>
                  <a:cubicBezTo>
                    <a:pt x="233" y="402"/>
                    <a:pt x="233" y="402"/>
                    <a:pt x="233" y="402"/>
                  </a:cubicBezTo>
                  <a:cubicBezTo>
                    <a:pt x="237" y="405"/>
                    <a:pt x="243" y="403"/>
                    <a:pt x="246" y="398"/>
                  </a:cubicBezTo>
                  <a:cubicBezTo>
                    <a:pt x="286" y="335"/>
                    <a:pt x="353" y="290"/>
                    <a:pt x="432" y="280"/>
                  </a:cubicBezTo>
                  <a:cubicBezTo>
                    <a:pt x="437" y="280"/>
                    <a:pt x="441" y="275"/>
                    <a:pt x="441" y="270"/>
                  </a:cubicBezTo>
                  <a:cubicBezTo>
                    <a:pt x="440" y="170"/>
                    <a:pt x="440" y="170"/>
                    <a:pt x="440" y="170"/>
                  </a:cubicBezTo>
                  <a:cubicBezTo>
                    <a:pt x="440" y="167"/>
                    <a:pt x="441" y="164"/>
                    <a:pt x="442" y="163"/>
                  </a:cubicBezTo>
                  <a:cubicBezTo>
                    <a:pt x="444" y="161"/>
                    <a:pt x="445" y="161"/>
                    <a:pt x="447" y="160"/>
                  </a:cubicBezTo>
                  <a:cubicBezTo>
                    <a:pt x="454" y="160"/>
                    <a:pt x="460" y="160"/>
                    <a:pt x="465" y="166"/>
                  </a:cubicBezTo>
                  <a:cubicBezTo>
                    <a:pt x="467" y="170"/>
                    <a:pt x="469" y="174"/>
                    <a:pt x="471" y="177"/>
                  </a:cubicBezTo>
                  <a:cubicBezTo>
                    <a:pt x="478" y="188"/>
                    <a:pt x="492" y="189"/>
                    <a:pt x="500" y="179"/>
                  </a:cubicBezTo>
                  <a:cubicBezTo>
                    <a:pt x="508" y="169"/>
                    <a:pt x="511" y="155"/>
                    <a:pt x="510" y="142"/>
                  </a:cubicBezTo>
                  <a:cubicBezTo>
                    <a:pt x="511" y="129"/>
                    <a:pt x="507" y="115"/>
                    <a:pt x="499" y="106"/>
                  </a:cubicBezTo>
                  <a:cubicBezTo>
                    <a:pt x="491" y="96"/>
                    <a:pt x="477" y="97"/>
                    <a:pt x="470" y="108"/>
                  </a:cubicBezTo>
                  <a:cubicBezTo>
                    <a:pt x="468" y="112"/>
                    <a:pt x="466" y="116"/>
                    <a:pt x="464" y="119"/>
                  </a:cubicBezTo>
                  <a:cubicBezTo>
                    <a:pt x="460" y="125"/>
                    <a:pt x="453" y="125"/>
                    <a:pt x="447" y="125"/>
                  </a:cubicBezTo>
                  <a:cubicBezTo>
                    <a:pt x="445" y="125"/>
                    <a:pt x="443" y="124"/>
                    <a:pt x="442" y="123"/>
                  </a:cubicBezTo>
                  <a:cubicBezTo>
                    <a:pt x="440" y="121"/>
                    <a:pt x="439" y="119"/>
                    <a:pt x="439" y="116"/>
                  </a:cubicBezTo>
                  <a:cubicBezTo>
                    <a:pt x="438" y="11"/>
                    <a:pt x="438" y="11"/>
                    <a:pt x="438" y="11"/>
                  </a:cubicBezTo>
                  <a:cubicBezTo>
                    <a:pt x="438" y="5"/>
                    <a:pt x="433" y="0"/>
                    <a:pt x="427" y="1"/>
                  </a:cubicBezTo>
                  <a:cubicBezTo>
                    <a:pt x="246" y="12"/>
                    <a:pt x="91" y="114"/>
                    <a:pt x="3" y="261"/>
                  </a:cubicBezTo>
                  <a:cubicBezTo>
                    <a:pt x="0" y="266"/>
                    <a:pt x="2" y="272"/>
                    <a:pt x="7" y="275"/>
                  </a:cubicBezTo>
                  <a:cubicBezTo>
                    <a:pt x="64" y="307"/>
                    <a:pt x="64" y="307"/>
                    <a:pt x="64" y="307"/>
                  </a:cubicBezTo>
                  <a:cubicBezTo>
                    <a:pt x="70" y="311"/>
                    <a:pt x="78" y="306"/>
                    <a:pt x="79" y="299"/>
                  </a:cubicBezTo>
                  <a:cubicBezTo>
                    <a:pt x="79" y="295"/>
                    <a:pt x="81" y="290"/>
                    <a:pt x="83" y="2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4" name="Google Shape;774;p39"/>
            <p:cNvSpPr/>
            <p:nvPr/>
          </p:nvSpPr>
          <p:spPr>
            <a:xfrm>
              <a:off x="9198969" y="2681940"/>
              <a:ext cx="304599" cy="264325"/>
            </a:xfrm>
            <a:custGeom>
              <a:rect b="b" l="l" r="r" t="t"/>
              <a:pathLst>
                <a:path extrusionOk="0" h="391" w="451">
                  <a:moveTo>
                    <a:pt x="28" y="81"/>
                  </a:moveTo>
                  <a:cubicBezTo>
                    <a:pt x="38" y="81"/>
                    <a:pt x="48" y="86"/>
                    <a:pt x="55" y="94"/>
                  </a:cubicBezTo>
                  <a:cubicBezTo>
                    <a:pt x="66" y="106"/>
                    <a:pt x="71" y="123"/>
                    <a:pt x="71" y="142"/>
                  </a:cubicBezTo>
                  <a:cubicBezTo>
                    <a:pt x="72" y="161"/>
                    <a:pt x="66" y="178"/>
                    <a:pt x="57" y="190"/>
                  </a:cubicBezTo>
                  <a:cubicBezTo>
                    <a:pt x="50" y="198"/>
                    <a:pt x="40" y="203"/>
                    <a:pt x="30" y="203"/>
                  </a:cubicBezTo>
                  <a:cubicBezTo>
                    <a:pt x="25" y="204"/>
                    <a:pt x="20" y="203"/>
                    <a:pt x="16" y="201"/>
                  </a:cubicBezTo>
                  <a:cubicBezTo>
                    <a:pt x="9" y="198"/>
                    <a:pt x="2" y="203"/>
                    <a:pt x="2" y="210"/>
                  </a:cubicBezTo>
                  <a:cubicBezTo>
                    <a:pt x="3" y="269"/>
                    <a:pt x="3" y="269"/>
                    <a:pt x="3" y="269"/>
                  </a:cubicBezTo>
                  <a:cubicBezTo>
                    <a:pt x="3" y="274"/>
                    <a:pt x="7" y="279"/>
                    <a:pt x="13" y="279"/>
                  </a:cubicBezTo>
                  <a:cubicBezTo>
                    <a:pt x="92" y="281"/>
                    <a:pt x="163" y="321"/>
                    <a:pt x="208" y="381"/>
                  </a:cubicBezTo>
                  <a:cubicBezTo>
                    <a:pt x="211" y="385"/>
                    <a:pt x="217" y="386"/>
                    <a:pt x="221" y="383"/>
                  </a:cubicBezTo>
                  <a:cubicBezTo>
                    <a:pt x="308" y="332"/>
                    <a:pt x="308" y="332"/>
                    <a:pt x="308" y="332"/>
                  </a:cubicBezTo>
                  <a:cubicBezTo>
                    <a:pt x="310" y="331"/>
                    <a:pt x="312" y="330"/>
                    <a:pt x="315" y="331"/>
                  </a:cubicBezTo>
                  <a:cubicBezTo>
                    <a:pt x="316" y="331"/>
                    <a:pt x="318" y="332"/>
                    <a:pt x="319" y="334"/>
                  </a:cubicBezTo>
                  <a:cubicBezTo>
                    <a:pt x="323" y="339"/>
                    <a:pt x="326" y="345"/>
                    <a:pt x="323" y="352"/>
                  </a:cubicBezTo>
                  <a:cubicBezTo>
                    <a:pt x="321" y="356"/>
                    <a:pt x="318" y="359"/>
                    <a:pt x="316" y="363"/>
                  </a:cubicBezTo>
                  <a:cubicBezTo>
                    <a:pt x="311" y="374"/>
                    <a:pt x="317" y="387"/>
                    <a:pt x="329" y="389"/>
                  </a:cubicBezTo>
                  <a:cubicBezTo>
                    <a:pt x="342" y="391"/>
                    <a:pt x="356" y="386"/>
                    <a:pt x="367" y="379"/>
                  </a:cubicBezTo>
                  <a:cubicBezTo>
                    <a:pt x="378" y="373"/>
                    <a:pt x="388" y="363"/>
                    <a:pt x="393" y="351"/>
                  </a:cubicBezTo>
                  <a:cubicBezTo>
                    <a:pt x="397" y="339"/>
                    <a:pt x="389" y="328"/>
                    <a:pt x="376" y="328"/>
                  </a:cubicBezTo>
                  <a:cubicBezTo>
                    <a:pt x="372" y="327"/>
                    <a:pt x="368" y="328"/>
                    <a:pt x="363" y="328"/>
                  </a:cubicBezTo>
                  <a:cubicBezTo>
                    <a:pt x="356" y="327"/>
                    <a:pt x="353" y="322"/>
                    <a:pt x="349" y="316"/>
                  </a:cubicBezTo>
                  <a:cubicBezTo>
                    <a:pt x="348" y="314"/>
                    <a:pt x="348" y="312"/>
                    <a:pt x="349" y="311"/>
                  </a:cubicBezTo>
                  <a:cubicBezTo>
                    <a:pt x="349" y="308"/>
                    <a:pt x="351" y="306"/>
                    <a:pt x="353" y="305"/>
                  </a:cubicBezTo>
                  <a:cubicBezTo>
                    <a:pt x="444" y="251"/>
                    <a:pt x="444" y="251"/>
                    <a:pt x="444" y="251"/>
                  </a:cubicBezTo>
                  <a:cubicBezTo>
                    <a:pt x="449" y="248"/>
                    <a:pt x="451" y="241"/>
                    <a:pt x="447" y="237"/>
                  </a:cubicBezTo>
                  <a:cubicBezTo>
                    <a:pt x="353" y="95"/>
                    <a:pt x="192" y="2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1" y="75"/>
                    <a:pt x="1" y="75"/>
                    <a:pt x="1" y="75"/>
                  </a:cubicBezTo>
                  <a:cubicBezTo>
                    <a:pt x="1" y="83"/>
                    <a:pt x="8" y="87"/>
                    <a:pt x="15" y="84"/>
                  </a:cubicBezTo>
                  <a:cubicBezTo>
                    <a:pt x="19" y="82"/>
                    <a:pt x="24" y="81"/>
                    <a:pt x="28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5" name="Google Shape;775;p39"/>
            <p:cNvSpPr/>
            <p:nvPr/>
          </p:nvSpPr>
          <p:spPr>
            <a:xfrm>
              <a:off x="9351499" y="2861088"/>
              <a:ext cx="210627" cy="348807"/>
            </a:xfrm>
            <a:custGeom>
              <a:rect b="b" l="l" r="r" t="t"/>
              <a:pathLst>
                <a:path extrusionOk="0" h="516" w="312">
                  <a:moveTo>
                    <a:pt x="181" y="63"/>
                  </a:moveTo>
                  <a:cubicBezTo>
                    <a:pt x="186" y="72"/>
                    <a:pt x="187" y="83"/>
                    <a:pt x="184" y="93"/>
                  </a:cubicBezTo>
                  <a:cubicBezTo>
                    <a:pt x="178" y="108"/>
                    <a:pt x="166" y="121"/>
                    <a:pt x="150" y="130"/>
                  </a:cubicBezTo>
                  <a:cubicBezTo>
                    <a:pt x="134" y="140"/>
                    <a:pt x="117" y="144"/>
                    <a:pt x="101" y="142"/>
                  </a:cubicBezTo>
                  <a:cubicBezTo>
                    <a:pt x="90" y="140"/>
                    <a:pt x="81" y="134"/>
                    <a:pt x="76" y="125"/>
                  </a:cubicBezTo>
                  <a:cubicBezTo>
                    <a:pt x="74" y="121"/>
                    <a:pt x="72" y="117"/>
                    <a:pt x="72" y="113"/>
                  </a:cubicBezTo>
                  <a:cubicBezTo>
                    <a:pt x="71" y="105"/>
                    <a:pt x="63" y="101"/>
                    <a:pt x="56" y="105"/>
                  </a:cubicBezTo>
                  <a:cubicBezTo>
                    <a:pt x="6" y="135"/>
                    <a:pt x="6" y="135"/>
                    <a:pt x="6" y="135"/>
                  </a:cubicBezTo>
                  <a:cubicBezTo>
                    <a:pt x="1" y="137"/>
                    <a:pt x="0" y="143"/>
                    <a:pt x="2" y="148"/>
                  </a:cubicBezTo>
                  <a:cubicBezTo>
                    <a:pt x="21" y="183"/>
                    <a:pt x="32" y="223"/>
                    <a:pt x="32" y="265"/>
                  </a:cubicBezTo>
                  <a:cubicBezTo>
                    <a:pt x="33" y="302"/>
                    <a:pt x="25" y="337"/>
                    <a:pt x="12" y="368"/>
                  </a:cubicBezTo>
                  <a:cubicBezTo>
                    <a:pt x="10" y="373"/>
                    <a:pt x="11" y="379"/>
                    <a:pt x="16" y="381"/>
                  </a:cubicBezTo>
                  <a:cubicBezTo>
                    <a:pt x="104" y="430"/>
                    <a:pt x="104" y="430"/>
                    <a:pt x="104" y="430"/>
                  </a:cubicBezTo>
                  <a:cubicBezTo>
                    <a:pt x="106" y="432"/>
                    <a:pt x="108" y="434"/>
                    <a:pt x="108" y="436"/>
                  </a:cubicBezTo>
                  <a:cubicBezTo>
                    <a:pt x="109" y="438"/>
                    <a:pt x="109" y="439"/>
                    <a:pt x="108" y="441"/>
                  </a:cubicBezTo>
                  <a:cubicBezTo>
                    <a:pt x="105" y="447"/>
                    <a:pt x="102" y="453"/>
                    <a:pt x="94" y="453"/>
                  </a:cubicBezTo>
                  <a:cubicBezTo>
                    <a:pt x="90" y="454"/>
                    <a:pt x="86" y="453"/>
                    <a:pt x="82" y="453"/>
                  </a:cubicBezTo>
                  <a:cubicBezTo>
                    <a:pt x="69" y="454"/>
                    <a:pt x="61" y="466"/>
                    <a:pt x="65" y="478"/>
                  </a:cubicBezTo>
                  <a:cubicBezTo>
                    <a:pt x="70" y="489"/>
                    <a:pt x="81" y="499"/>
                    <a:pt x="92" y="505"/>
                  </a:cubicBezTo>
                  <a:cubicBezTo>
                    <a:pt x="103" y="512"/>
                    <a:pt x="117" y="516"/>
                    <a:pt x="130" y="514"/>
                  </a:cubicBezTo>
                  <a:cubicBezTo>
                    <a:pt x="142" y="511"/>
                    <a:pt x="148" y="499"/>
                    <a:pt x="142" y="487"/>
                  </a:cubicBezTo>
                  <a:cubicBezTo>
                    <a:pt x="140" y="484"/>
                    <a:pt x="137" y="480"/>
                    <a:pt x="135" y="477"/>
                  </a:cubicBezTo>
                  <a:cubicBezTo>
                    <a:pt x="132" y="470"/>
                    <a:pt x="135" y="464"/>
                    <a:pt x="139" y="458"/>
                  </a:cubicBezTo>
                  <a:cubicBezTo>
                    <a:pt x="140" y="457"/>
                    <a:pt x="141" y="456"/>
                    <a:pt x="143" y="455"/>
                  </a:cubicBezTo>
                  <a:cubicBezTo>
                    <a:pt x="145" y="455"/>
                    <a:pt x="148" y="455"/>
                    <a:pt x="150" y="456"/>
                  </a:cubicBezTo>
                  <a:cubicBezTo>
                    <a:pt x="242" y="508"/>
                    <a:pt x="242" y="508"/>
                    <a:pt x="242" y="508"/>
                  </a:cubicBezTo>
                  <a:cubicBezTo>
                    <a:pt x="247" y="511"/>
                    <a:pt x="254" y="509"/>
                    <a:pt x="256" y="504"/>
                  </a:cubicBezTo>
                  <a:cubicBezTo>
                    <a:pt x="292" y="431"/>
                    <a:pt x="312" y="349"/>
                    <a:pt x="311" y="262"/>
                  </a:cubicBezTo>
                  <a:cubicBezTo>
                    <a:pt x="310" y="169"/>
                    <a:pt x="286" y="82"/>
                    <a:pt x="243" y="6"/>
                  </a:cubicBezTo>
                  <a:cubicBezTo>
                    <a:pt x="240" y="1"/>
                    <a:pt x="234" y="0"/>
                    <a:pt x="229" y="3"/>
                  </a:cubicBezTo>
                  <a:cubicBezTo>
                    <a:pt x="173" y="36"/>
                    <a:pt x="173" y="36"/>
                    <a:pt x="173" y="36"/>
                  </a:cubicBezTo>
                  <a:cubicBezTo>
                    <a:pt x="166" y="40"/>
                    <a:pt x="166" y="49"/>
                    <a:pt x="172" y="53"/>
                  </a:cubicBezTo>
                  <a:cubicBezTo>
                    <a:pt x="176" y="56"/>
                    <a:pt x="179" y="59"/>
                    <a:pt x="181" y="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6" name="Google Shape;776;p39"/>
            <p:cNvSpPr/>
            <p:nvPr/>
          </p:nvSpPr>
          <p:spPr>
            <a:xfrm>
              <a:off x="9168648" y="3128885"/>
              <a:ext cx="344871" cy="273120"/>
            </a:xfrm>
            <a:custGeom>
              <a:rect b="b" l="l" r="r" t="t"/>
              <a:pathLst>
                <a:path extrusionOk="0" h="404" w="511">
                  <a:moveTo>
                    <a:pt x="428" y="119"/>
                  </a:moveTo>
                  <a:cubicBezTo>
                    <a:pt x="423" y="128"/>
                    <a:pt x="414" y="134"/>
                    <a:pt x="403" y="136"/>
                  </a:cubicBezTo>
                  <a:cubicBezTo>
                    <a:pt x="388" y="139"/>
                    <a:pt x="370" y="135"/>
                    <a:pt x="354" y="125"/>
                  </a:cubicBezTo>
                  <a:cubicBezTo>
                    <a:pt x="337" y="116"/>
                    <a:pt x="325" y="103"/>
                    <a:pt x="320" y="89"/>
                  </a:cubicBezTo>
                  <a:cubicBezTo>
                    <a:pt x="316" y="79"/>
                    <a:pt x="316" y="68"/>
                    <a:pt x="322" y="59"/>
                  </a:cubicBezTo>
                  <a:cubicBezTo>
                    <a:pt x="324" y="55"/>
                    <a:pt x="327" y="51"/>
                    <a:pt x="330" y="48"/>
                  </a:cubicBezTo>
                  <a:cubicBezTo>
                    <a:pt x="336" y="44"/>
                    <a:pt x="336" y="35"/>
                    <a:pt x="329" y="31"/>
                  </a:cubicBezTo>
                  <a:cubicBezTo>
                    <a:pt x="278" y="3"/>
                    <a:pt x="278" y="3"/>
                    <a:pt x="278" y="3"/>
                  </a:cubicBezTo>
                  <a:cubicBezTo>
                    <a:pt x="274" y="0"/>
                    <a:pt x="268" y="2"/>
                    <a:pt x="265" y="6"/>
                  </a:cubicBezTo>
                  <a:cubicBezTo>
                    <a:pt x="225" y="70"/>
                    <a:pt x="157" y="115"/>
                    <a:pt x="79" y="124"/>
                  </a:cubicBezTo>
                  <a:cubicBezTo>
                    <a:pt x="74" y="125"/>
                    <a:pt x="70" y="129"/>
                    <a:pt x="70" y="135"/>
                  </a:cubicBezTo>
                  <a:cubicBezTo>
                    <a:pt x="71" y="235"/>
                    <a:pt x="71" y="235"/>
                    <a:pt x="71" y="235"/>
                  </a:cubicBezTo>
                  <a:cubicBezTo>
                    <a:pt x="71" y="238"/>
                    <a:pt x="70" y="240"/>
                    <a:pt x="69" y="242"/>
                  </a:cubicBezTo>
                  <a:cubicBezTo>
                    <a:pt x="67" y="243"/>
                    <a:pt x="66" y="244"/>
                    <a:pt x="64" y="244"/>
                  </a:cubicBezTo>
                  <a:cubicBezTo>
                    <a:pt x="57" y="245"/>
                    <a:pt x="51" y="245"/>
                    <a:pt x="46" y="238"/>
                  </a:cubicBezTo>
                  <a:cubicBezTo>
                    <a:pt x="44" y="235"/>
                    <a:pt x="42" y="231"/>
                    <a:pt x="40" y="228"/>
                  </a:cubicBezTo>
                  <a:cubicBezTo>
                    <a:pt x="33" y="217"/>
                    <a:pt x="19" y="216"/>
                    <a:pt x="11" y="226"/>
                  </a:cubicBezTo>
                  <a:cubicBezTo>
                    <a:pt x="3" y="236"/>
                    <a:pt x="0" y="250"/>
                    <a:pt x="1" y="263"/>
                  </a:cubicBezTo>
                  <a:cubicBezTo>
                    <a:pt x="0" y="276"/>
                    <a:pt x="4" y="290"/>
                    <a:pt x="12" y="299"/>
                  </a:cubicBezTo>
                  <a:cubicBezTo>
                    <a:pt x="20" y="309"/>
                    <a:pt x="34" y="308"/>
                    <a:pt x="41" y="297"/>
                  </a:cubicBezTo>
                  <a:cubicBezTo>
                    <a:pt x="43" y="293"/>
                    <a:pt x="45" y="289"/>
                    <a:pt x="47" y="286"/>
                  </a:cubicBezTo>
                  <a:cubicBezTo>
                    <a:pt x="51" y="279"/>
                    <a:pt x="58" y="279"/>
                    <a:pt x="64" y="279"/>
                  </a:cubicBezTo>
                  <a:cubicBezTo>
                    <a:pt x="66" y="279"/>
                    <a:pt x="68" y="280"/>
                    <a:pt x="69" y="281"/>
                  </a:cubicBezTo>
                  <a:cubicBezTo>
                    <a:pt x="71" y="283"/>
                    <a:pt x="72" y="286"/>
                    <a:pt x="72" y="288"/>
                  </a:cubicBezTo>
                  <a:cubicBezTo>
                    <a:pt x="73" y="394"/>
                    <a:pt x="73" y="394"/>
                    <a:pt x="73" y="394"/>
                  </a:cubicBezTo>
                  <a:cubicBezTo>
                    <a:pt x="73" y="400"/>
                    <a:pt x="78" y="404"/>
                    <a:pt x="84" y="404"/>
                  </a:cubicBezTo>
                  <a:cubicBezTo>
                    <a:pt x="265" y="392"/>
                    <a:pt x="420" y="291"/>
                    <a:pt x="508" y="144"/>
                  </a:cubicBezTo>
                  <a:cubicBezTo>
                    <a:pt x="511" y="139"/>
                    <a:pt x="509" y="133"/>
                    <a:pt x="504" y="130"/>
                  </a:cubicBezTo>
                  <a:cubicBezTo>
                    <a:pt x="447" y="98"/>
                    <a:pt x="447" y="98"/>
                    <a:pt x="447" y="98"/>
                  </a:cubicBezTo>
                  <a:cubicBezTo>
                    <a:pt x="441" y="94"/>
                    <a:pt x="433" y="98"/>
                    <a:pt x="432" y="106"/>
                  </a:cubicBezTo>
                  <a:cubicBezTo>
                    <a:pt x="432" y="110"/>
                    <a:pt x="430" y="115"/>
                    <a:pt x="428" y="11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7" name="Google Shape;777;p39"/>
          <p:cNvGrpSpPr/>
          <p:nvPr/>
        </p:nvGrpSpPr>
        <p:grpSpPr>
          <a:xfrm>
            <a:off x="3699655" y="1550057"/>
            <a:ext cx="445260" cy="445260"/>
            <a:chOff x="4103687" y="1439862"/>
            <a:chExt cx="3986212" cy="3986211"/>
          </a:xfrm>
        </p:grpSpPr>
        <p:sp>
          <p:nvSpPr>
            <p:cNvPr id="778" name="Google Shape;778;p39"/>
            <p:cNvSpPr/>
            <p:nvPr/>
          </p:nvSpPr>
          <p:spPr>
            <a:xfrm>
              <a:off x="4103687" y="1439862"/>
              <a:ext cx="2254250" cy="3986211"/>
            </a:xfrm>
            <a:custGeom>
              <a:rect b="b" l="l" r="r" t="t"/>
              <a:pathLst>
                <a:path extrusionOk="0" h="887" w="502">
                  <a:moveTo>
                    <a:pt x="435" y="815"/>
                  </a:moveTo>
                  <a:cubicBezTo>
                    <a:pt x="428" y="824"/>
                    <a:pt x="419" y="828"/>
                    <a:pt x="408" y="828"/>
                  </a:cubicBezTo>
                  <a:cubicBezTo>
                    <a:pt x="399" y="828"/>
                    <a:pt x="389" y="824"/>
                    <a:pt x="383" y="816"/>
                  </a:cubicBezTo>
                  <a:cubicBezTo>
                    <a:pt x="373" y="805"/>
                    <a:pt x="368" y="788"/>
                    <a:pt x="368" y="770"/>
                  </a:cubicBezTo>
                  <a:cubicBezTo>
                    <a:pt x="368" y="752"/>
                    <a:pt x="373" y="736"/>
                    <a:pt x="383" y="725"/>
                  </a:cubicBezTo>
                  <a:cubicBezTo>
                    <a:pt x="389" y="717"/>
                    <a:pt x="399" y="712"/>
                    <a:pt x="408" y="712"/>
                  </a:cubicBezTo>
                  <a:cubicBezTo>
                    <a:pt x="419" y="712"/>
                    <a:pt x="428" y="717"/>
                    <a:pt x="435" y="725"/>
                  </a:cubicBezTo>
                  <a:cubicBezTo>
                    <a:pt x="435" y="662"/>
                    <a:pt x="435" y="662"/>
                    <a:pt x="435" y="662"/>
                  </a:cubicBezTo>
                  <a:cubicBezTo>
                    <a:pt x="435" y="658"/>
                    <a:pt x="431" y="654"/>
                    <a:pt x="427" y="654"/>
                  </a:cubicBezTo>
                  <a:cubicBezTo>
                    <a:pt x="318" y="645"/>
                    <a:pt x="233" y="554"/>
                    <a:pt x="233" y="444"/>
                  </a:cubicBezTo>
                  <a:cubicBezTo>
                    <a:pt x="233" y="333"/>
                    <a:pt x="318" y="242"/>
                    <a:pt x="427" y="233"/>
                  </a:cubicBezTo>
                  <a:cubicBezTo>
                    <a:pt x="431" y="233"/>
                    <a:pt x="434" y="230"/>
                    <a:pt x="434" y="225"/>
                  </a:cubicBezTo>
                  <a:cubicBezTo>
                    <a:pt x="434" y="143"/>
                    <a:pt x="434" y="143"/>
                    <a:pt x="434" y="143"/>
                  </a:cubicBezTo>
                  <a:cubicBezTo>
                    <a:pt x="435" y="141"/>
                    <a:pt x="438" y="138"/>
                    <a:pt x="441" y="138"/>
                  </a:cubicBezTo>
                  <a:cubicBezTo>
                    <a:pt x="448" y="137"/>
                    <a:pt x="454" y="137"/>
                    <a:pt x="458" y="143"/>
                  </a:cubicBezTo>
                  <a:cubicBezTo>
                    <a:pt x="460" y="147"/>
                    <a:pt x="462" y="151"/>
                    <a:pt x="464" y="155"/>
                  </a:cubicBezTo>
                  <a:cubicBezTo>
                    <a:pt x="471" y="165"/>
                    <a:pt x="483" y="165"/>
                    <a:pt x="491" y="156"/>
                  </a:cubicBezTo>
                  <a:cubicBezTo>
                    <a:pt x="499" y="146"/>
                    <a:pt x="502" y="133"/>
                    <a:pt x="502" y="121"/>
                  </a:cubicBezTo>
                  <a:cubicBezTo>
                    <a:pt x="502" y="109"/>
                    <a:pt x="499" y="95"/>
                    <a:pt x="491" y="86"/>
                  </a:cubicBezTo>
                  <a:cubicBezTo>
                    <a:pt x="483" y="76"/>
                    <a:pt x="471" y="76"/>
                    <a:pt x="464" y="87"/>
                  </a:cubicBezTo>
                  <a:cubicBezTo>
                    <a:pt x="462" y="91"/>
                    <a:pt x="460" y="95"/>
                    <a:pt x="458" y="98"/>
                  </a:cubicBezTo>
                  <a:cubicBezTo>
                    <a:pt x="454" y="104"/>
                    <a:pt x="448" y="104"/>
                    <a:pt x="441" y="104"/>
                  </a:cubicBezTo>
                  <a:cubicBezTo>
                    <a:pt x="438" y="104"/>
                    <a:pt x="435" y="101"/>
                    <a:pt x="434" y="98"/>
                  </a:cubicBezTo>
                  <a:cubicBezTo>
                    <a:pt x="434" y="8"/>
                    <a:pt x="434" y="8"/>
                    <a:pt x="434" y="8"/>
                  </a:cubicBezTo>
                  <a:cubicBezTo>
                    <a:pt x="434" y="4"/>
                    <a:pt x="430" y="0"/>
                    <a:pt x="426" y="0"/>
                  </a:cubicBezTo>
                  <a:cubicBezTo>
                    <a:pt x="189" y="10"/>
                    <a:pt x="0" y="205"/>
                    <a:pt x="0" y="444"/>
                  </a:cubicBezTo>
                  <a:cubicBezTo>
                    <a:pt x="0" y="683"/>
                    <a:pt x="189" y="878"/>
                    <a:pt x="426" y="887"/>
                  </a:cubicBezTo>
                  <a:cubicBezTo>
                    <a:pt x="431" y="887"/>
                    <a:pt x="435" y="884"/>
                    <a:pt x="435" y="879"/>
                  </a:cubicBezTo>
                  <a:lnTo>
                    <a:pt x="435" y="81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9" name="Google Shape;779;p39"/>
            <p:cNvSpPr/>
            <p:nvPr/>
          </p:nvSpPr>
          <p:spPr>
            <a:xfrm>
              <a:off x="5837237" y="1439862"/>
              <a:ext cx="2252662" cy="3986211"/>
            </a:xfrm>
            <a:custGeom>
              <a:rect b="b" l="l" r="r" t="t"/>
              <a:pathLst>
                <a:path extrusionOk="0" h="887" w="502">
                  <a:moveTo>
                    <a:pt x="67" y="8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73" y="68"/>
                    <a:pt x="83" y="63"/>
                    <a:pt x="93" y="63"/>
                  </a:cubicBezTo>
                  <a:cubicBezTo>
                    <a:pt x="103" y="63"/>
                    <a:pt x="112" y="67"/>
                    <a:pt x="119" y="75"/>
                  </a:cubicBezTo>
                  <a:cubicBezTo>
                    <a:pt x="128" y="87"/>
                    <a:pt x="134" y="103"/>
                    <a:pt x="133" y="121"/>
                  </a:cubicBezTo>
                  <a:cubicBezTo>
                    <a:pt x="134" y="139"/>
                    <a:pt x="128" y="155"/>
                    <a:pt x="119" y="166"/>
                  </a:cubicBezTo>
                  <a:cubicBezTo>
                    <a:pt x="112" y="174"/>
                    <a:pt x="103" y="179"/>
                    <a:pt x="93" y="179"/>
                  </a:cubicBezTo>
                  <a:cubicBezTo>
                    <a:pt x="83" y="179"/>
                    <a:pt x="73" y="174"/>
                    <a:pt x="67" y="166"/>
                  </a:cubicBezTo>
                  <a:cubicBezTo>
                    <a:pt x="67" y="225"/>
                    <a:pt x="67" y="225"/>
                    <a:pt x="67" y="225"/>
                  </a:cubicBezTo>
                  <a:cubicBezTo>
                    <a:pt x="67" y="230"/>
                    <a:pt x="70" y="233"/>
                    <a:pt x="75" y="233"/>
                  </a:cubicBezTo>
                  <a:cubicBezTo>
                    <a:pt x="183" y="242"/>
                    <a:pt x="269" y="333"/>
                    <a:pt x="269" y="444"/>
                  </a:cubicBezTo>
                  <a:cubicBezTo>
                    <a:pt x="269" y="554"/>
                    <a:pt x="183" y="645"/>
                    <a:pt x="75" y="654"/>
                  </a:cubicBezTo>
                  <a:cubicBezTo>
                    <a:pt x="71" y="654"/>
                    <a:pt x="67" y="658"/>
                    <a:pt x="67" y="662"/>
                  </a:cubicBezTo>
                  <a:cubicBezTo>
                    <a:pt x="67" y="748"/>
                    <a:pt x="67" y="748"/>
                    <a:pt x="67" y="748"/>
                  </a:cubicBezTo>
                  <a:cubicBezTo>
                    <a:pt x="66" y="751"/>
                    <a:pt x="64" y="754"/>
                    <a:pt x="60" y="754"/>
                  </a:cubicBezTo>
                  <a:cubicBezTo>
                    <a:pt x="54" y="754"/>
                    <a:pt x="48" y="754"/>
                    <a:pt x="44" y="748"/>
                  </a:cubicBezTo>
                  <a:cubicBezTo>
                    <a:pt x="41" y="744"/>
                    <a:pt x="40" y="740"/>
                    <a:pt x="37" y="736"/>
                  </a:cubicBezTo>
                  <a:cubicBezTo>
                    <a:pt x="30" y="726"/>
                    <a:pt x="18" y="726"/>
                    <a:pt x="10" y="736"/>
                  </a:cubicBezTo>
                  <a:cubicBezTo>
                    <a:pt x="3" y="745"/>
                    <a:pt x="0" y="758"/>
                    <a:pt x="0" y="770"/>
                  </a:cubicBezTo>
                  <a:cubicBezTo>
                    <a:pt x="0" y="783"/>
                    <a:pt x="3" y="796"/>
                    <a:pt x="10" y="805"/>
                  </a:cubicBezTo>
                  <a:cubicBezTo>
                    <a:pt x="18" y="815"/>
                    <a:pt x="30" y="815"/>
                    <a:pt x="37" y="804"/>
                  </a:cubicBezTo>
                  <a:cubicBezTo>
                    <a:pt x="40" y="801"/>
                    <a:pt x="41" y="796"/>
                    <a:pt x="44" y="793"/>
                  </a:cubicBezTo>
                  <a:cubicBezTo>
                    <a:pt x="48" y="787"/>
                    <a:pt x="54" y="787"/>
                    <a:pt x="60" y="787"/>
                  </a:cubicBezTo>
                  <a:cubicBezTo>
                    <a:pt x="64" y="787"/>
                    <a:pt x="66" y="790"/>
                    <a:pt x="67" y="793"/>
                  </a:cubicBezTo>
                  <a:cubicBezTo>
                    <a:pt x="67" y="879"/>
                    <a:pt x="67" y="879"/>
                    <a:pt x="67" y="879"/>
                  </a:cubicBezTo>
                  <a:cubicBezTo>
                    <a:pt x="67" y="884"/>
                    <a:pt x="71" y="887"/>
                    <a:pt x="76" y="887"/>
                  </a:cubicBezTo>
                  <a:cubicBezTo>
                    <a:pt x="313" y="878"/>
                    <a:pt x="502" y="683"/>
                    <a:pt x="502" y="444"/>
                  </a:cubicBezTo>
                  <a:cubicBezTo>
                    <a:pt x="502" y="204"/>
                    <a:pt x="312" y="9"/>
                    <a:pt x="75" y="0"/>
                  </a:cubicBezTo>
                  <a:cubicBezTo>
                    <a:pt x="71" y="0"/>
                    <a:pt x="67" y="4"/>
                    <a:pt x="67" y="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0" name="Google Shape;780;p39"/>
          <p:cNvGrpSpPr/>
          <p:nvPr/>
        </p:nvGrpSpPr>
        <p:grpSpPr>
          <a:xfrm>
            <a:off x="6907645" y="1550361"/>
            <a:ext cx="445803" cy="445535"/>
            <a:chOff x="9878272" y="2682320"/>
            <a:chExt cx="720199" cy="719767"/>
          </a:xfrm>
        </p:grpSpPr>
        <p:sp>
          <p:nvSpPr>
            <p:cNvPr id="781" name="Google Shape;781;p39"/>
            <p:cNvSpPr/>
            <p:nvPr/>
          </p:nvSpPr>
          <p:spPr>
            <a:xfrm>
              <a:off x="10056560" y="2963533"/>
              <a:ext cx="541911" cy="438554"/>
            </a:xfrm>
            <a:custGeom>
              <a:rect b="b" l="l" r="r" t="t"/>
              <a:pathLst>
                <a:path extrusionOk="0" h="697" w="861">
                  <a:moveTo>
                    <a:pt x="849" y="6"/>
                  </a:moveTo>
                  <a:cubicBezTo>
                    <a:pt x="847" y="0"/>
                    <a:pt x="839" y="0"/>
                    <a:pt x="837" y="5"/>
                  </a:cubicBezTo>
                  <a:cubicBezTo>
                    <a:pt x="830" y="26"/>
                    <a:pt x="820" y="51"/>
                    <a:pt x="806" y="78"/>
                  </a:cubicBezTo>
                  <a:cubicBezTo>
                    <a:pt x="770" y="150"/>
                    <a:pt x="700" y="250"/>
                    <a:pt x="575" y="321"/>
                  </a:cubicBezTo>
                  <a:cubicBezTo>
                    <a:pt x="513" y="356"/>
                    <a:pt x="448" y="374"/>
                    <a:pt x="380" y="374"/>
                  </a:cubicBezTo>
                  <a:cubicBezTo>
                    <a:pt x="262" y="374"/>
                    <a:pt x="180" y="321"/>
                    <a:pt x="176" y="319"/>
                  </a:cubicBezTo>
                  <a:cubicBezTo>
                    <a:pt x="176" y="319"/>
                    <a:pt x="176" y="319"/>
                    <a:pt x="176" y="319"/>
                  </a:cubicBezTo>
                  <a:cubicBezTo>
                    <a:pt x="108" y="279"/>
                    <a:pt x="65" y="205"/>
                    <a:pt x="65" y="125"/>
                  </a:cubicBezTo>
                  <a:cubicBezTo>
                    <a:pt x="65" y="112"/>
                    <a:pt x="66" y="99"/>
                    <a:pt x="69" y="86"/>
                  </a:cubicBezTo>
                  <a:cubicBezTo>
                    <a:pt x="70" y="79"/>
                    <a:pt x="61" y="76"/>
                    <a:pt x="57" y="81"/>
                  </a:cubicBezTo>
                  <a:cubicBezTo>
                    <a:pt x="21" y="139"/>
                    <a:pt x="3" y="203"/>
                    <a:pt x="2" y="275"/>
                  </a:cubicBezTo>
                  <a:cubicBezTo>
                    <a:pt x="0" y="517"/>
                    <a:pt x="156" y="664"/>
                    <a:pt x="182" y="686"/>
                  </a:cubicBezTo>
                  <a:cubicBezTo>
                    <a:pt x="182" y="687"/>
                    <a:pt x="183" y="687"/>
                    <a:pt x="185" y="688"/>
                  </a:cubicBezTo>
                  <a:cubicBezTo>
                    <a:pt x="219" y="694"/>
                    <a:pt x="254" y="697"/>
                    <a:pt x="289" y="697"/>
                  </a:cubicBezTo>
                  <a:cubicBezTo>
                    <a:pt x="604" y="697"/>
                    <a:pt x="861" y="441"/>
                    <a:pt x="861" y="125"/>
                  </a:cubicBezTo>
                  <a:cubicBezTo>
                    <a:pt x="861" y="85"/>
                    <a:pt x="857" y="45"/>
                    <a:pt x="849" y="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2" name="Google Shape;782;p39"/>
            <p:cNvSpPr/>
            <p:nvPr/>
          </p:nvSpPr>
          <p:spPr>
            <a:xfrm>
              <a:off x="9878272" y="2791266"/>
              <a:ext cx="459066" cy="594405"/>
            </a:xfrm>
            <a:custGeom>
              <a:rect b="b" l="l" r="r" t="t"/>
              <a:pathLst>
                <a:path extrusionOk="0" h="945" w="729">
                  <a:moveTo>
                    <a:pt x="717" y="228"/>
                  </a:moveTo>
                  <a:cubicBezTo>
                    <a:pt x="722" y="233"/>
                    <a:pt x="729" y="227"/>
                    <a:pt x="726" y="221"/>
                  </a:cubicBezTo>
                  <a:cubicBezTo>
                    <a:pt x="694" y="161"/>
                    <a:pt x="647" y="112"/>
                    <a:pt x="586" y="76"/>
                  </a:cubicBezTo>
                  <a:cubicBezTo>
                    <a:pt x="500" y="26"/>
                    <a:pt x="406" y="0"/>
                    <a:pt x="307" y="0"/>
                  </a:cubicBezTo>
                  <a:cubicBezTo>
                    <a:pt x="221" y="0"/>
                    <a:pt x="157" y="20"/>
                    <a:pt x="140" y="26"/>
                  </a:cubicBezTo>
                  <a:cubicBezTo>
                    <a:pt x="139" y="26"/>
                    <a:pt x="138" y="27"/>
                    <a:pt x="137" y="27"/>
                  </a:cubicBezTo>
                  <a:cubicBezTo>
                    <a:pt x="49" y="131"/>
                    <a:pt x="0" y="263"/>
                    <a:pt x="0" y="399"/>
                  </a:cubicBezTo>
                  <a:cubicBezTo>
                    <a:pt x="0" y="649"/>
                    <a:pt x="163" y="868"/>
                    <a:pt x="396" y="943"/>
                  </a:cubicBezTo>
                  <a:cubicBezTo>
                    <a:pt x="401" y="945"/>
                    <a:pt x="406" y="938"/>
                    <a:pt x="402" y="934"/>
                  </a:cubicBezTo>
                  <a:cubicBezTo>
                    <a:pt x="387" y="917"/>
                    <a:pt x="371" y="896"/>
                    <a:pt x="354" y="870"/>
                  </a:cubicBezTo>
                  <a:cubicBezTo>
                    <a:pt x="310" y="803"/>
                    <a:pt x="258" y="693"/>
                    <a:pt x="259" y="549"/>
                  </a:cubicBezTo>
                  <a:cubicBezTo>
                    <a:pt x="260" y="423"/>
                    <a:pt x="315" y="337"/>
                    <a:pt x="360" y="286"/>
                  </a:cubicBezTo>
                  <a:cubicBezTo>
                    <a:pt x="410" y="231"/>
                    <a:pt x="459" y="206"/>
                    <a:pt x="461" y="205"/>
                  </a:cubicBezTo>
                  <a:cubicBezTo>
                    <a:pt x="461" y="205"/>
                    <a:pt x="461" y="205"/>
                    <a:pt x="461" y="205"/>
                  </a:cubicBezTo>
                  <a:cubicBezTo>
                    <a:pt x="495" y="185"/>
                    <a:pt x="533" y="175"/>
                    <a:pt x="572" y="175"/>
                  </a:cubicBezTo>
                  <a:cubicBezTo>
                    <a:pt x="627" y="175"/>
                    <a:pt x="678" y="195"/>
                    <a:pt x="717" y="2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3" name="Google Shape;783;p39"/>
            <p:cNvSpPr/>
            <p:nvPr/>
          </p:nvSpPr>
          <p:spPr>
            <a:xfrm>
              <a:off x="9994853" y="2682320"/>
              <a:ext cx="583546" cy="500170"/>
            </a:xfrm>
            <a:custGeom>
              <a:rect b="b" l="l" r="r" t="t"/>
              <a:pathLst>
                <a:path extrusionOk="0" h="795" w="927">
                  <a:moveTo>
                    <a:pt x="660" y="746"/>
                  </a:moveTo>
                  <a:cubicBezTo>
                    <a:pt x="871" y="626"/>
                    <a:pt x="920" y="418"/>
                    <a:pt x="927" y="385"/>
                  </a:cubicBezTo>
                  <a:cubicBezTo>
                    <a:pt x="927" y="384"/>
                    <a:pt x="927" y="383"/>
                    <a:pt x="926" y="381"/>
                  </a:cubicBezTo>
                  <a:cubicBezTo>
                    <a:pt x="846" y="153"/>
                    <a:pt x="630" y="0"/>
                    <a:pt x="387" y="0"/>
                  </a:cubicBezTo>
                  <a:cubicBezTo>
                    <a:pt x="245" y="0"/>
                    <a:pt x="109" y="53"/>
                    <a:pt x="4" y="147"/>
                  </a:cubicBezTo>
                  <a:cubicBezTo>
                    <a:pt x="0" y="151"/>
                    <a:pt x="4" y="159"/>
                    <a:pt x="10" y="158"/>
                  </a:cubicBezTo>
                  <a:cubicBezTo>
                    <a:pt x="39" y="152"/>
                    <a:pt x="78" y="147"/>
                    <a:pt x="122" y="147"/>
                  </a:cubicBezTo>
                  <a:cubicBezTo>
                    <a:pt x="226" y="147"/>
                    <a:pt x="324" y="174"/>
                    <a:pt x="414" y="227"/>
                  </a:cubicBezTo>
                  <a:cubicBezTo>
                    <a:pt x="522" y="290"/>
                    <a:pt x="570" y="381"/>
                    <a:pt x="591" y="446"/>
                  </a:cubicBezTo>
                  <a:cubicBezTo>
                    <a:pt x="613" y="514"/>
                    <a:pt x="611" y="567"/>
                    <a:pt x="611" y="573"/>
                  </a:cubicBezTo>
                  <a:cubicBezTo>
                    <a:pt x="611" y="669"/>
                    <a:pt x="549" y="752"/>
                    <a:pt x="463" y="783"/>
                  </a:cubicBezTo>
                  <a:cubicBezTo>
                    <a:pt x="457" y="785"/>
                    <a:pt x="458" y="795"/>
                    <a:pt x="465" y="795"/>
                  </a:cubicBezTo>
                  <a:cubicBezTo>
                    <a:pt x="469" y="795"/>
                    <a:pt x="474" y="795"/>
                    <a:pt x="478" y="795"/>
                  </a:cubicBezTo>
                  <a:cubicBezTo>
                    <a:pt x="541" y="795"/>
                    <a:pt x="602" y="778"/>
                    <a:pt x="660" y="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4" name="Google Shape;784;p39"/>
          <p:cNvGrpSpPr/>
          <p:nvPr/>
        </p:nvGrpSpPr>
        <p:grpSpPr>
          <a:xfrm>
            <a:off x="7549143" y="1550278"/>
            <a:ext cx="445700" cy="445701"/>
            <a:chOff x="10914618" y="2682187"/>
            <a:chExt cx="720033" cy="720033"/>
          </a:xfrm>
        </p:grpSpPr>
        <p:sp>
          <p:nvSpPr>
            <p:cNvPr id="785" name="Google Shape;785;p39"/>
            <p:cNvSpPr/>
            <p:nvPr/>
          </p:nvSpPr>
          <p:spPr>
            <a:xfrm>
              <a:off x="11401733" y="2955582"/>
              <a:ext cx="229448" cy="412406"/>
            </a:xfrm>
            <a:custGeom>
              <a:rect b="b" l="l" r="r" t="t"/>
              <a:pathLst>
                <a:path extrusionOk="0" h="602" w="335">
                  <a:moveTo>
                    <a:pt x="335" y="19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" y="37"/>
                    <a:pt x="38" y="81"/>
                    <a:pt x="38" y="126"/>
                  </a:cubicBezTo>
                  <a:cubicBezTo>
                    <a:pt x="38" y="602"/>
                    <a:pt x="38" y="602"/>
                    <a:pt x="38" y="602"/>
                  </a:cubicBezTo>
                  <a:cubicBezTo>
                    <a:pt x="200" y="525"/>
                    <a:pt x="312" y="371"/>
                    <a:pt x="335" y="1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6" name="Google Shape;786;p39"/>
            <p:cNvSpPr/>
            <p:nvPr/>
          </p:nvSpPr>
          <p:spPr>
            <a:xfrm>
              <a:off x="10914618" y="3012482"/>
              <a:ext cx="370771" cy="315723"/>
            </a:xfrm>
            <a:custGeom>
              <a:rect b="b" l="l" r="r" t="t"/>
              <a:pathLst>
                <a:path extrusionOk="0" h="461" w="542">
                  <a:moveTo>
                    <a:pt x="207" y="461"/>
                  </a:moveTo>
                  <a:cubicBezTo>
                    <a:pt x="542" y="267"/>
                    <a:pt x="542" y="267"/>
                    <a:pt x="542" y="267"/>
                  </a:cubicBezTo>
                  <a:cubicBezTo>
                    <a:pt x="537" y="268"/>
                    <a:pt x="531" y="268"/>
                    <a:pt x="526" y="268"/>
                  </a:cubicBezTo>
                  <a:cubicBezTo>
                    <a:pt x="486" y="268"/>
                    <a:pt x="446" y="257"/>
                    <a:pt x="411" y="23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5"/>
                    <a:pt x="0" y="29"/>
                    <a:pt x="0" y="43"/>
                  </a:cubicBezTo>
                  <a:cubicBezTo>
                    <a:pt x="0" y="209"/>
                    <a:pt x="76" y="361"/>
                    <a:pt x="207" y="46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7" name="Google Shape;787;p39"/>
            <p:cNvSpPr/>
            <p:nvPr/>
          </p:nvSpPr>
          <p:spPr>
            <a:xfrm>
              <a:off x="11136202" y="2682187"/>
              <a:ext cx="343016" cy="292593"/>
            </a:xfrm>
            <a:custGeom>
              <a:rect b="b" l="l" r="r" t="t"/>
              <a:pathLst>
                <a:path extrusionOk="0" h="427" w="501">
                  <a:moveTo>
                    <a:pt x="93" y="329"/>
                  </a:moveTo>
                  <a:cubicBezTo>
                    <a:pt x="501" y="93"/>
                    <a:pt x="501" y="93"/>
                    <a:pt x="501" y="93"/>
                  </a:cubicBezTo>
                  <a:cubicBezTo>
                    <a:pt x="413" y="32"/>
                    <a:pt x="310" y="0"/>
                    <a:pt x="202" y="0"/>
                  </a:cubicBezTo>
                  <a:cubicBezTo>
                    <a:pt x="132" y="0"/>
                    <a:pt x="64" y="13"/>
                    <a:pt x="0" y="40"/>
                  </a:cubicBezTo>
                  <a:cubicBezTo>
                    <a:pt x="0" y="427"/>
                    <a:pt x="0" y="427"/>
                    <a:pt x="0" y="427"/>
                  </a:cubicBezTo>
                  <a:cubicBezTo>
                    <a:pt x="20" y="387"/>
                    <a:pt x="52" y="352"/>
                    <a:pt x="93" y="3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8" name="Google Shape;788;p39"/>
            <p:cNvSpPr/>
            <p:nvPr/>
          </p:nvSpPr>
          <p:spPr>
            <a:xfrm>
              <a:off x="10917856" y="2716419"/>
              <a:ext cx="230142" cy="411712"/>
            </a:xfrm>
            <a:custGeom>
              <a:rect b="b" l="l" r="r" t="t"/>
              <a:pathLst>
                <a:path extrusionOk="0" h="601" w="336">
                  <a:moveTo>
                    <a:pt x="0" y="408"/>
                  </a:moveTo>
                  <a:cubicBezTo>
                    <a:pt x="336" y="601"/>
                    <a:pt x="336" y="601"/>
                    <a:pt x="336" y="601"/>
                  </a:cubicBezTo>
                  <a:cubicBezTo>
                    <a:pt x="311" y="565"/>
                    <a:pt x="297" y="521"/>
                    <a:pt x="297" y="475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135" y="76"/>
                    <a:pt x="23" y="231"/>
                    <a:pt x="0" y="4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9" name="Google Shape;789;p39"/>
            <p:cNvSpPr/>
            <p:nvPr/>
          </p:nvSpPr>
          <p:spPr>
            <a:xfrm>
              <a:off x="11069819" y="3108934"/>
              <a:ext cx="343016" cy="293287"/>
            </a:xfrm>
            <a:custGeom>
              <a:rect b="b" l="l" r="r" t="t"/>
              <a:pathLst>
                <a:path extrusionOk="0" h="428" w="501">
                  <a:moveTo>
                    <a:pt x="408" y="98"/>
                  </a:moveTo>
                  <a:cubicBezTo>
                    <a:pt x="0" y="334"/>
                    <a:pt x="0" y="334"/>
                    <a:pt x="0" y="334"/>
                  </a:cubicBezTo>
                  <a:cubicBezTo>
                    <a:pt x="88" y="396"/>
                    <a:pt x="191" y="428"/>
                    <a:pt x="299" y="428"/>
                  </a:cubicBezTo>
                  <a:cubicBezTo>
                    <a:pt x="369" y="428"/>
                    <a:pt x="437" y="414"/>
                    <a:pt x="501" y="388"/>
                  </a:cubicBezTo>
                  <a:cubicBezTo>
                    <a:pt x="501" y="0"/>
                    <a:pt x="501" y="0"/>
                    <a:pt x="501" y="0"/>
                  </a:cubicBezTo>
                  <a:cubicBezTo>
                    <a:pt x="481" y="41"/>
                    <a:pt x="449" y="76"/>
                    <a:pt x="408" y="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0" name="Google Shape;790;p39"/>
            <p:cNvSpPr/>
            <p:nvPr/>
          </p:nvSpPr>
          <p:spPr>
            <a:xfrm>
              <a:off x="11263647" y="2756203"/>
              <a:ext cx="371003" cy="315723"/>
            </a:xfrm>
            <a:custGeom>
              <a:rect b="b" l="l" r="r" t="t"/>
              <a:pathLst>
                <a:path extrusionOk="0" h="461" w="542">
                  <a:moveTo>
                    <a:pt x="131" y="225"/>
                  </a:moveTo>
                  <a:cubicBezTo>
                    <a:pt x="540" y="461"/>
                    <a:pt x="540" y="461"/>
                    <a:pt x="540" y="461"/>
                  </a:cubicBezTo>
                  <a:cubicBezTo>
                    <a:pt x="541" y="446"/>
                    <a:pt x="542" y="432"/>
                    <a:pt x="542" y="417"/>
                  </a:cubicBezTo>
                  <a:cubicBezTo>
                    <a:pt x="542" y="252"/>
                    <a:pt x="466" y="100"/>
                    <a:pt x="335" y="0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5" y="193"/>
                    <a:pt x="11" y="193"/>
                    <a:pt x="16" y="193"/>
                  </a:cubicBezTo>
                  <a:cubicBezTo>
                    <a:pt x="57" y="193"/>
                    <a:pt x="96" y="204"/>
                    <a:pt x="131" y="22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1" name="Google Shape;791;p39"/>
          <p:cNvGrpSpPr/>
          <p:nvPr/>
        </p:nvGrpSpPr>
        <p:grpSpPr>
          <a:xfrm>
            <a:off x="1772664" y="843057"/>
            <a:ext cx="361521" cy="445816"/>
            <a:chOff x="1582665" y="1011072"/>
            <a:chExt cx="584040" cy="720220"/>
          </a:xfrm>
        </p:grpSpPr>
        <p:sp>
          <p:nvSpPr>
            <p:cNvPr id="792" name="Google Shape;792;p39"/>
            <p:cNvSpPr/>
            <p:nvPr/>
          </p:nvSpPr>
          <p:spPr>
            <a:xfrm>
              <a:off x="1638485" y="1571653"/>
              <a:ext cx="449564" cy="159640"/>
            </a:xfrm>
            <a:custGeom>
              <a:rect b="b" l="l" r="r" t="t"/>
              <a:pathLst>
                <a:path extrusionOk="0" h="273" w="767">
                  <a:moveTo>
                    <a:pt x="8" y="71"/>
                  </a:moveTo>
                  <a:cubicBezTo>
                    <a:pt x="26" y="131"/>
                    <a:pt x="228" y="66"/>
                    <a:pt x="244" y="81"/>
                  </a:cubicBezTo>
                  <a:cubicBezTo>
                    <a:pt x="269" y="104"/>
                    <a:pt x="240" y="171"/>
                    <a:pt x="254" y="194"/>
                  </a:cubicBezTo>
                  <a:cubicBezTo>
                    <a:pt x="274" y="228"/>
                    <a:pt x="588" y="273"/>
                    <a:pt x="743" y="165"/>
                  </a:cubicBezTo>
                  <a:cubicBezTo>
                    <a:pt x="767" y="149"/>
                    <a:pt x="749" y="103"/>
                    <a:pt x="75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0" y="17"/>
                    <a:pt x="0" y="43"/>
                    <a:pt x="8" y="7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3" name="Google Shape;793;p39"/>
            <p:cNvSpPr/>
            <p:nvPr/>
          </p:nvSpPr>
          <p:spPr>
            <a:xfrm>
              <a:off x="1590507" y="1435245"/>
              <a:ext cx="515072" cy="136407"/>
            </a:xfrm>
            <a:custGeom>
              <a:rect b="b" l="l" r="r" t="t"/>
              <a:pathLst>
                <a:path extrusionOk="0" h="233" w="879">
                  <a:moveTo>
                    <a:pt x="75" y="52"/>
                  </a:moveTo>
                  <a:cubicBezTo>
                    <a:pt x="81" y="64"/>
                    <a:pt x="64" y="89"/>
                    <a:pt x="66" y="104"/>
                  </a:cubicBezTo>
                  <a:cubicBezTo>
                    <a:pt x="68" y="117"/>
                    <a:pt x="105" y="132"/>
                    <a:pt x="105" y="132"/>
                  </a:cubicBezTo>
                  <a:cubicBezTo>
                    <a:pt x="105" y="132"/>
                    <a:pt x="78" y="157"/>
                    <a:pt x="77" y="169"/>
                  </a:cubicBezTo>
                  <a:cubicBezTo>
                    <a:pt x="76" y="182"/>
                    <a:pt x="101" y="204"/>
                    <a:pt x="101" y="218"/>
                  </a:cubicBezTo>
                  <a:cubicBezTo>
                    <a:pt x="102" y="221"/>
                    <a:pt x="100" y="227"/>
                    <a:pt x="98" y="233"/>
                  </a:cubicBezTo>
                  <a:cubicBezTo>
                    <a:pt x="833" y="233"/>
                    <a:pt x="833" y="233"/>
                    <a:pt x="833" y="233"/>
                  </a:cubicBezTo>
                  <a:cubicBezTo>
                    <a:pt x="834" y="202"/>
                    <a:pt x="837" y="167"/>
                    <a:pt x="843" y="126"/>
                  </a:cubicBezTo>
                  <a:cubicBezTo>
                    <a:pt x="850" y="80"/>
                    <a:pt x="863" y="39"/>
                    <a:pt x="87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20"/>
                    <a:pt x="65" y="34"/>
                    <a:pt x="75" y="5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4" name="Google Shape;794;p39"/>
            <p:cNvSpPr/>
            <p:nvPr/>
          </p:nvSpPr>
          <p:spPr>
            <a:xfrm>
              <a:off x="1582665" y="1299068"/>
              <a:ext cx="576890" cy="136177"/>
            </a:xfrm>
            <a:custGeom>
              <a:rect b="b" l="l" r="r" t="t"/>
              <a:pathLst>
                <a:path extrusionOk="0" h="233" w="984">
                  <a:moveTo>
                    <a:pt x="984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21" y="7"/>
                    <a:pt x="122" y="14"/>
                    <a:pt x="121" y="20"/>
                  </a:cubicBezTo>
                  <a:cubicBezTo>
                    <a:pt x="115" y="71"/>
                    <a:pt x="3" y="151"/>
                    <a:pt x="1" y="207"/>
                  </a:cubicBezTo>
                  <a:cubicBezTo>
                    <a:pt x="0" y="217"/>
                    <a:pt x="5" y="225"/>
                    <a:pt x="13" y="233"/>
                  </a:cubicBezTo>
                  <a:cubicBezTo>
                    <a:pt x="892" y="233"/>
                    <a:pt x="892" y="233"/>
                    <a:pt x="892" y="233"/>
                  </a:cubicBezTo>
                  <a:cubicBezTo>
                    <a:pt x="910" y="190"/>
                    <a:pt x="932" y="150"/>
                    <a:pt x="954" y="106"/>
                  </a:cubicBezTo>
                  <a:cubicBezTo>
                    <a:pt x="965" y="83"/>
                    <a:pt x="977" y="45"/>
                    <a:pt x="9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5" name="Google Shape;795;p39"/>
            <p:cNvSpPr/>
            <p:nvPr/>
          </p:nvSpPr>
          <p:spPr>
            <a:xfrm>
              <a:off x="1665934" y="1011072"/>
              <a:ext cx="484393" cy="151589"/>
            </a:xfrm>
            <a:custGeom>
              <a:rect b="b" l="l" r="r" t="t"/>
              <a:pathLst>
                <a:path extrusionOk="0" h="259" w="826">
                  <a:moveTo>
                    <a:pt x="691" y="105"/>
                  </a:moveTo>
                  <a:cubicBezTo>
                    <a:pt x="485" y="0"/>
                    <a:pt x="280" y="20"/>
                    <a:pt x="171" y="77"/>
                  </a:cubicBezTo>
                  <a:cubicBezTo>
                    <a:pt x="84" y="123"/>
                    <a:pt x="31" y="190"/>
                    <a:pt x="0" y="259"/>
                  </a:cubicBezTo>
                  <a:cubicBezTo>
                    <a:pt x="826" y="259"/>
                    <a:pt x="826" y="259"/>
                    <a:pt x="826" y="259"/>
                  </a:cubicBezTo>
                  <a:cubicBezTo>
                    <a:pt x="803" y="196"/>
                    <a:pt x="762" y="140"/>
                    <a:pt x="691" y="1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6" name="Google Shape;796;p39"/>
            <p:cNvSpPr/>
            <p:nvPr/>
          </p:nvSpPr>
          <p:spPr>
            <a:xfrm>
              <a:off x="1639639" y="1162661"/>
              <a:ext cx="527066" cy="136407"/>
            </a:xfrm>
            <a:custGeom>
              <a:rect b="b" l="l" r="r" t="t"/>
              <a:pathLst>
                <a:path extrusionOk="0" h="233" w="899">
                  <a:moveTo>
                    <a:pt x="871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20" y="53"/>
                    <a:pt x="9" y="106"/>
                    <a:pt x="4" y="150"/>
                  </a:cubicBezTo>
                  <a:cubicBezTo>
                    <a:pt x="0" y="184"/>
                    <a:pt x="15" y="210"/>
                    <a:pt x="22" y="233"/>
                  </a:cubicBezTo>
                  <a:cubicBezTo>
                    <a:pt x="887" y="233"/>
                    <a:pt x="887" y="233"/>
                    <a:pt x="887" y="233"/>
                  </a:cubicBezTo>
                  <a:cubicBezTo>
                    <a:pt x="898" y="163"/>
                    <a:pt x="899" y="77"/>
                    <a:pt x="8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7" name="Google Shape;797;p39"/>
          <p:cNvGrpSpPr/>
          <p:nvPr/>
        </p:nvGrpSpPr>
        <p:grpSpPr>
          <a:xfrm>
            <a:off x="2374048" y="843078"/>
            <a:ext cx="379481" cy="445796"/>
            <a:chOff x="2554206" y="1011105"/>
            <a:chExt cx="613055" cy="720187"/>
          </a:xfrm>
        </p:grpSpPr>
        <p:sp>
          <p:nvSpPr>
            <p:cNvPr id="798" name="Google Shape;798;p39"/>
            <p:cNvSpPr/>
            <p:nvPr/>
          </p:nvSpPr>
          <p:spPr>
            <a:xfrm flipH="1">
              <a:off x="2721847" y="1011105"/>
              <a:ext cx="445414" cy="388012"/>
            </a:xfrm>
            <a:custGeom>
              <a:rect b="b" l="l" r="r" t="t"/>
              <a:pathLst>
                <a:path extrusionOk="0" h="771" w="885">
                  <a:moveTo>
                    <a:pt x="708" y="363"/>
                  </a:moveTo>
                  <a:cubicBezTo>
                    <a:pt x="699" y="358"/>
                    <a:pt x="687" y="357"/>
                    <a:pt x="677" y="361"/>
                  </a:cubicBezTo>
                  <a:cubicBezTo>
                    <a:pt x="662" y="366"/>
                    <a:pt x="649" y="378"/>
                    <a:pt x="640" y="395"/>
                  </a:cubicBezTo>
                  <a:cubicBezTo>
                    <a:pt x="630" y="411"/>
                    <a:pt x="626" y="429"/>
                    <a:pt x="629" y="444"/>
                  </a:cubicBezTo>
                  <a:cubicBezTo>
                    <a:pt x="631" y="455"/>
                    <a:pt x="637" y="464"/>
                    <a:pt x="646" y="470"/>
                  </a:cubicBezTo>
                  <a:cubicBezTo>
                    <a:pt x="655" y="475"/>
                    <a:pt x="667" y="476"/>
                    <a:pt x="677" y="471"/>
                  </a:cubicBezTo>
                  <a:cubicBezTo>
                    <a:pt x="551" y="690"/>
                    <a:pt x="551" y="690"/>
                    <a:pt x="551" y="690"/>
                  </a:cubicBezTo>
                  <a:cubicBezTo>
                    <a:pt x="548" y="696"/>
                    <a:pt x="542" y="699"/>
                    <a:pt x="536" y="699"/>
                  </a:cubicBezTo>
                  <a:cubicBezTo>
                    <a:pt x="365" y="699"/>
                    <a:pt x="365" y="699"/>
                    <a:pt x="365" y="699"/>
                  </a:cubicBezTo>
                  <a:cubicBezTo>
                    <a:pt x="362" y="700"/>
                    <a:pt x="359" y="703"/>
                    <a:pt x="359" y="706"/>
                  </a:cubicBezTo>
                  <a:cubicBezTo>
                    <a:pt x="358" y="713"/>
                    <a:pt x="358" y="720"/>
                    <a:pt x="365" y="724"/>
                  </a:cubicBezTo>
                  <a:cubicBezTo>
                    <a:pt x="368" y="726"/>
                    <a:pt x="372" y="728"/>
                    <a:pt x="376" y="730"/>
                  </a:cubicBezTo>
                  <a:cubicBezTo>
                    <a:pt x="387" y="737"/>
                    <a:pt x="388" y="751"/>
                    <a:pt x="378" y="759"/>
                  </a:cubicBezTo>
                  <a:cubicBezTo>
                    <a:pt x="368" y="767"/>
                    <a:pt x="354" y="771"/>
                    <a:pt x="341" y="770"/>
                  </a:cubicBezTo>
                  <a:cubicBezTo>
                    <a:pt x="328" y="771"/>
                    <a:pt x="314" y="768"/>
                    <a:pt x="304" y="759"/>
                  </a:cubicBezTo>
                  <a:cubicBezTo>
                    <a:pt x="294" y="751"/>
                    <a:pt x="295" y="737"/>
                    <a:pt x="306" y="730"/>
                  </a:cubicBezTo>
                  <a:cubicBezTo>
                    <a:pt x="310" y="728"/>
                    <a:pt x="314" y="726"/>
                    <a:pt x="317" y="724"/>
                  </a:cubicBezTo>
                  <a:cubicBezTo>
                    <a:pt x="323" y="720"/>
                    <a:pt x="323" y="713"/>
                    <a:pt x="323" y="706"/>
                  </a:cubicBezTo>
                  <a:cubicBezTo>
                    <a:pt x="323" y="703"/>
                    <a:pt x="320" y="700"/>
                    <a:pt x="317" y="699"/>
                  </a:cubicBezTo>
                  <a:cubicBezTo>
                    <a:pt x="115" y="699"/>
                    <a:pt x="115" y="699"/>
                    <a:pt x="115" y="699"/>
                  </a:cubicBezTo>
                  <a:cubicBezTo>
                    <a:pt x="112" y="699"/>
                    <a:pt x="109" y="697"/>
                    <a:pt x="108" y="694"/>
                  </a:cubicBezTo>
                  <a:cubicBezTo>
                    <a:pt x="108" y="694"/>
                    <a:pt x="108" y="694"/>
                    <a:pt x="108" y="694"/>
                  </a:cubicBezTo>
                  <a:cubicBezTo>
                    <a:pt x="58" y="592"/>
                    <a:pt x="0" y="246"/>
                    <a:pt x="247" y="121"/>
                  </a:cubicBezTo>
                  <a:cubicBezTo>
                    <a:pt x="487" y="0"/>
                    <a:pt x="726" y="23"/>
                    <a:pt x="852" y="89"/>
                  </a:cubicBezTo>
                  <a:cubicBezTo>
                    <a:pt x="862" y="94"/>
                    <a:pt x="871" y="99"/>
                    <a:pt x="879" y="104"/>
                  </a:cubicBezTo>
                  <a:cubicBezTo>
                    <a:pt x="883" y="107"/>
                    <a:pt x="885" y="112"/>
                    <a:pt x="882" y="116"/>
                  </a:cubicBezTo>
                  <a:cubicBezTo>
                    <a:pt x="725" y="389"/>
                    <a:pt x="725" y="389"/>
                    <a:pt x="725" y="389"/>
                  </a:cubicBezTo>
                  <a:cubicBezTo>
                    <a:pt x="723" y="378"/>
                    <a:pt x="717" y="368"/>
                    <a:pt x="708" y="3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9" name="Google Shape;799;p39"/>
            <p:cNvSpPr/>
            <p:nvPr/>
          </p:nvSpPr>
          <p:spPr>
            <a:xfrm flipH="1">
              <a:off x="2554206" y="1072424"/>
              <a:ext cx="329184" cy="568718"/>
            </a:xfrm>
            <a:custGeom>
              <a:rect b="b" l="l" r="r" t="t"/>
              <a:pathLst>
                <a:path extrusionOk="0" h="1130" w="654">
                  <a:moveTo>
                    <a:pt x="208" y="896"/>
                  </a:moveTo>
                  <a:cubicBezTo>
                    <a:pt x="217" y="891"/>
                    <a:pt x="224" y="882"/>
                    <a:pt x="225" y="871"/>
                  </a:cubicBezTo>
                  <a:cubicBezTo>
                    <a:pt x="228" y="856"/>
                    <a:pt x="224" y="838"/>
                    <a:pt x="214" y="822"/>
                  </a:cubicBezTo>
                  <a:cubicBezTo>
                    <a:pt x="205" y="805"/>
                    <a:pt x="192" y="793"/>
                    <a:pt x="177" y="787"/>
                  </a:cubicBezTo>
                  <a:cubicBezTo>
                    <a:pt x="167" y="784"/>
                    <a:pt x="156" y="784"/>
                    <a:pt x="147" y="790"/>
                  </a:cubicBezTo>
                  <a:cubicBezTo>
                    <a:pt x="137" y="795"/>
                    <a:pt x="131" y="805"/>
                    <a:pt x="130" y="816"/>
                  </a:cubicBezTo>
                  <a:cubicBezTo>
                    <a:pt x="3" y="597"/>
                    <a:pt x="3" y="597"/>
                    <a:pt x="3" y="597"/>
                  </a:cubicBezTo>
                  <a:cubicBezTo>
                    <a:pt x="0" y="591"/>
                    <a:pt x="0" y="585"/>
                    <a:pt x="3" y="579"/>
                  </a:cubicBezTo>
                  <a:cubicBezTo>
                    <a:pt x="142" y="339"/>
                    <a:pt x="142" y="339"/>
                    <a:pt x="142" y="339"/>
                  </a:cubicBezTo>
                  <a:cubicBezTo>
                    <a:pt x="142" y="336"/>
                    <a:pt x="142" y="332"/>
                    <a:pt x="139" y="330"/>
                  </a:cubicBezTo>
                  <a:cubicBezTo>
                    <a:pt x="133" y="326"/>
                    <a:pt x="127" y="323"/>
                    <a:pt x="121" y="326"/>
                  </a:cubicBezTo>
                  <a:cubicBezTo>
                    <a:pt x="117" y="328"/>
                    <a:pt x="113" y="331"/>
                    <a:pt x="110" y="333"/>
                  </a:cubicBezTo>
                  <a:cubicBezTo>
                    <a:pt x="98" y="339"/>
                    <a:pt x="85" y="333"/>
                    <a:pt x="83" y="320"/>
                  </a:cubicBezTo>
                  <a:cubicBezTo>
                    <a:pt x="81" y="307"/>
                    <a:pt x="85" y="294"/>
                    <a:pt x="92" y="282"/>
                  </a:cubicBezTo>
                  <a:cubicBezTo>
                    <a:pt x="99" y="271"/>
                    <a:pt x="108" y="260"/>
                    <a:pt x="120" y="256"/>
                  </a:cubicBezTo>
                  <a:cubicBezTo>
                    <a:pt x="132" y="251"/>
                    <a:pt x="144" y="259"/>
                    <a:pt x="144" y="272"/>
                  </a:cubicBezTo>
                  <a:cubicBezTo>
                    <a:pt x="145" y="276"/>
                    <a:pt x="144" y="281"/>
                    <a:pt x="144" y="285"/>
                  </a:cubicBezTo>
                  <a:cubicBezTo>
                    <a:pt x="145" y="293"/>
                    <a:pt x="150" y="296"/>
                    <a:pt x="157" y="299"/>
                  </a:cubicBezTo>
                  <a:cubicBezTo>
                    <a:pt x="160" y="301"/>
                    <a:pt x="163" y="299"/>
                    <a:pt x="166" y="297"/>
                  </a:cubicBezTo>
                  <a:cubicBezTo>
                    <a:pt x="334" y="6"/>
                    <a:pt x="334" y="6"/>
                    <a:pt x="334" y="6"/>
                  </a:cubicBezTo>
                  <a:cubicBezTo>
                    <a:pt x="337" y="2"/>
                    <a:pt x="343" y="0"/>
                    <a:pt x="347" y="3"/>
                  </a:cubicBezTo>
                  <a:cubicBezTo>
                    <a:pt x="480" y="102"/>
                    <a:pt x="524" y="251"/>
                    <a:pt x="535" y="353"/>
                  </a:cubicBezTo>
                  <a:cubicBezTo>
                    <a:pt x="542" y="405"/>
                    <a:pt x="507" y="442"/>
                    <a:pt x="511" y="473"/>
                  </a:cubicBezTo>
                  <a:cubicBezTo>
                    <a:pt x="518" y="532"/>
                    <a:pt x="648" y="625"/>
                    <a:pt x="651" y="690"/>
                  </a:cubicBezTo>
                  <a:cubicBezTo>
                    <a:pt x="654" y="734"/>
                    <a:pt x="565" y="752"/>
                    <a:pt x="550" y="781"/>
                  </a:cubicBezTo>
                  <a:cubicBezTo>
                    <a:pt x="543" y="794"/>
                    <a:pt x="562" y="823"/>
                    <a:pt x="560" y="841"/>
                  </a:cubicBezTo>
                  <a:cubicBezTo>
                    <a:pt x="559" y="857"/>
                    <a:pt x="515" y="874"/>
                    <a:pt x="515" y="874"/>
                  </a:cubicBezTo>
                  <a:cubicBezTo>
                    <a:pt x="515" y="874"/>
                    <a:pt x="546" y="903"/>
                    <a:pt x="548" y="916"/>
                  </a:cubicBezTo>
                  <a:cubicBezTo>
                    <a:pt x="549" y="932"/>
                    <a:pt x="520" y="957"/>
                    <a:pt x="519" y="973"/>
                  </a:cubicBezTo>
                  <a:cubicBezTo>
                    <a:pt x="519" y="989"/>
                    <a:pt x="545" y="1030"/>
                    <a:pt x="532" y="1073"/>
                  </a:cubicBezTo>
                  <a:cubicBezTo>
                    <a:pt x="515" y="1130"/>
                    <a:pt x="356" y="1091"/>
                    <a:pt x="288" y="1083"/>
                  </a:cubicBezTo>
                  <a:cubicBezTo>
                    <a:pt x="286" y="1083"/>
                    <a:pt x="283" y="1082"/>
                    <a:pt x="282" y="1079"/>
                  </a:cubicBezTo>
                  <a:cubicBezTo>
                    <a:pt x="177" y="898"/>
                    <a:pt x="177" y="898"/>
                    <a:pt x="177" y="898"/>
                  </a:cubicBezTo>
                  <a:cubicBezTo>
                    <a:pt x="188" y="902"/>
                    <a:pt x="199" y="902"/>
                    <a:pt x="208" y="89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0" name="Google Shape;800;p39"/>
            <p:cNvSpPr/>
            <p:nvPr/>
          </p:nvSpPr>
          <p:spPr>
            <a:xfrm flipH="1">
              <a:off x="2750903" y="1372925"/>
              <a:ext cx="354381" cy="358367"/>
            </a:xfrm>
            <a:custGeom>
              <a:rect b="b" l="l" r="r" t="t"/>
              <a:pathLst>
                <a:path extrusionOk="0" h="712" w="704">
                  <a:moveTo>
                    <a:pt x="11" y="0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2" y="7"/>
                    <a:pt x="157" y="17"/>
                    <a:pt x="157" y="28"/>
                  </a:cubicBezTo>
                  <a:cubicBezTo>
                    <a:pt x="157" y="38"/>
                    <a:pt x="162" y="48"/>
                    <a:pt x="170" y="55"/>
                  </a:cubicBezTo>
                  <a:cubicBezTo>
                    <a:pt x="182" y="65"/>
                    <a:pt x="199" y="70"/>
                    <a:pt x="218" y="70"/>
                  </a:cubicBezTo>
                  <a:cubicBezTo>
                    <a:pt x="237" y="70"/>
                    <a:pt x="254" y="65"/>
                    <a:pt x="267" y="55"/>
                  </a:cubicBezTo>
                  <a:cubicBezTo>
                    <a:pt x="275" y="48"/>
                    <a:pt x="280" y="38"/>
                    <a:pt x="280" y="28"/>
                  </a:cubicBezTo>
                  <a:cubicBezTo>
                    <a:pt x="280" y="17"/>
                    <a:pt x="275" y="7"/>
                    <a:pt x="266" y="0"/>
                  </a:cubicBezTo>
                  <a:cubicBezTo>
                    <a:pt x="411" y="0"/>
                    <a:pt x="411" y="0"/>
                    <a:pt x="411" y="0"/>
                  </a:cubicBezTo>
                  <a:cubicBezTo>
                    <a:pt x="417" y="0"/>
                    <a:pt x="423" y="3"/>
                    <a:pt x="426" y="9"/>
                  </a:cubicBezTo>
                  <a:cubicBezTo>
                    <a:pt x="565" y="249"/>
                    <a:pt x="565" y="249"/>
                    <a:pt x="565" y="249"/>
                  </a:cubicBezTo>
                  <a:cubicBezTo>
                    <a:pt x="568" y="251"/>
                    <a:pt x="571" y="253"/>
                    <a:pt x="575" y="251"/>
                  </a:cubicBezTo>
                  <a:cubicBezTo>
                    <a:pt x="581" y="248"/>
                    <a:pt x="586" y="244"/>
                    <a:pt x="587" y="237"/>
                  </a:cubicBezTo>
                  <a:cubicBezTo>
                    <a:pt x="587" y="233"/>
                    <a:pt x="587" y="228"/>
                    <a:pt x="587" y="224"/>
                  </a:cubicBezTo>
                  <a:cubicBezTo>
                    <a:pt x="587" y="211"/>
                    <a:pt x="599" y="203"/>
                    <a:pt x="611" y="208"/>
                  </a:cubicBezTo>
                  <a:cubicBezTo>
                    <a:pt x="623" y="212"/>
                    <a:pt x="633" y="223"/>
                    <a:pt x="639" y="234"/>
                  </a:cubicBezTo>
                  <a:cubicBezTo>
                    <a:pt x="646" y="245"/>
                    <a:pt x="650" y="259"/>
                    <a:pt x="648" y="272"/>
                  </a:cubicBezTo>
                  <a:cubicBezTo>
                    <a:pt x="646" y="285"/>
                    <a:pt x="633" y="290"/>
                    <a:pt x="622" y="284"/>
                  </a:cubicBezTo>
                  <a:cubicBezTo>
                    <a:pt x="618" y="282"/>
                    <a:pt x="614" y="280"/>
                    <a:pt x="611" y="278"/>
                  </a:cubicBezTo>
                  <a:cubicBezTo>
                    <a:pt x="604" y="275"/>
                    <a:pt x="598" y="278"/>
                    <a:pt x="592" y="282"/>
                  </a:cubicBezTo>
                  <a:cubicBezTo>
                    <a:pt x="589" y="283"/>
                    <a:pt x="589" y="287"/>
                    <a:pt x="589" y="291"/>
                  </a:cubicBezTo>
                  <a:cubicBezTo>
                    <a:pt x="700" y="482"/>
                    <a:pt x="700" y="482"/>
                    <a:pt x="700" y="482"/>
                  </a:cubicBezTo>
                  <a:cubicBezTo>
                    <a:pt x="700" y="482"/>
                    <a:pt x="701" y="484"/>
                    <a:pt x="700" y="485"/>
                  </a:cubicBezTo>
                  <a:cubicBezTo>
                    <a:pt x="700" y="487"/>
                    <a:pt x="699" y="488"/>
                    <a:pt x="699" y="488"/>
                  </a:cubicBezTo>
                  <a:cubicBezTo>
                    <a:pt x="699" y="488"/>
                    <a:pt x="699" y="488"/>
                    <a:pt x="699" y="488"/>
                  </a:cubicBezTo>
                  <a:cubicBezTo>
                    <a:pt x="671" y="516"/>
                    <a:pt x="704" y="593"/>
                    <a:pt x="688" y="619"/>
                  </a:cubicBezTo>
                  <a:cubicBezTo>
                    <a:pt x="664" y="659"/>
                    <a:pt x="299" y="712"/>
                    <a:pt x="119" y="586"/>
                  </a:cubicBezTo>
                  <a:cubicBezTo>
                    <a:pt x="83" y="561"/>
                    <a:pt x="129" y="479"/>
                    <a:pt x="98" y="269"/>
                  </a:cubicBezTo>
                  <a:cubicBezTo>
                    <a:pt x="84" y="172"/>
                    <a:pt x="45" y="96"/>
                    <a:pt x="3" y="12"/>
                  </a:cubicBezTo>
                  <a:cubicBezTo>
                    <a:pt x="0" y="7"/>
                    <a:pt x="4" y="0"/>
                    <a:pt x="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1" name="Google Shape;801;p39"/>
          <p:cNvGrpSpPr/>
          <p:nvPr/>
        </p:nvGrpSpPr>
        <p:grpSpPr>
          <a:xfrm>
            <a:off x="6922223" y="797418"/>
            <a:ext cx="460705" cy="491455"/>
            <a:chOff x="9901824" y="937343"/>
            <a:chExt cx="744273" cy="793950"/>
          </a:xfrm>
        </p:grpSpPr>
        <p:grpSp>
          <p:nvGrpSpPr>
            <p:cNvPr id="802" name="Google Shape;802;p39"/>
            <p:cNvGrpSpPr/>
            <p:nvPr/>
          </p:nvGrpSpPr>
          <p:grpSpPr>
            <a:xfrm>
              <a:off x="9901824" y="937343"/>
              <a:ext cx="744273" cy="793950"/>
              <a:chOff x="9901824" y="937343"/>
              <a:chExt cx="744273" cy="793950"/>
            </a:xfrm>
          </p:grpSpPr>
          <p:sp>
            <p:nvSpPr>
              <p:cNvPr id="803" name="Google Shape;803;p39"/>
              <p:cNvSpPr/>
              <p:nvPr/>
            </p:nvSpPr>
            <p:spPr>
              <a:xfrm>
                <a:off x="10463799" y="1043794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4" name="Google Shape;804;p39"/>
              <p:cNvSpPr/>
              <p:nvPr/>
            </p:nvSpPr>
            <p:spPr>
              <a:xfrm>
                <a:off x="10546077" y="1303491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5" name="Google Shape;805;p39"/>
              <p:cNvSpPr/>
              <p:nvPr/>
            </p:nvSpPr>
            <p:spPr>
              <a:xfrm>
                <a:off x="10463799" y="1499539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6" name="Google Shape;806;p39"/>
              <p:cNvSpPr/>
              <p:nvPr/>
            </p:nvSpPr>
            <p:spPr>
              <a:xfrm>
                <a:off x="10008275" y="1500204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7" name="Google Shape;807;p39"/>
              <p:cNvSpPr/>
              <p:nvPr/>
            </p:nvSpPr>
            <p:spPr>
              <a:xfrm>
                <a:off x="9901824" y="1303934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8" name="Google Shape;808;p39"/>
              <p:cNvSpPr/>
              <p:nvPr/>
            </p:nvSpPr>
            <p:spPr>
              <a:xfrm>
                <a:off x="10008275" y="1044237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9" name="Google Shape;809;p39"/>
              <p:cNvSpPr/>
              <p:nvPr/>
            </p:nvSpPr>
            <p:spPr>
              <a:xfrm>
                <a:off x="10267751" y="937343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0" name="Google Shape;810;p39"/>
              <p:cNvSpPr/>
              <p:nvPr/>
            </p:nvSpPr>
            <p:spPr>
              <a:xfrm>
                <a:off x="10183698" y="1629498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1" name="Google Shape;811;p39"/>
              <p:cNvSpPr/>
              <p:nvPr/>
            </p:nvSpPr>
            <p:spPr>
              <a:xfrm>
                <a:off x="10188356" y="1667865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2" name="Google Shape;812;p39"/>
              <p:cNvSpPr/>
              <p:nvPr/>
            </p:nvSpPr>
            <p:spPr>
              <a:xfrm>
                <a:off x="10212751" y="1705567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13" name="Google Shape;813;p39"/>
            <p:cNvSpPr/>
            <p:nvPr/>
          </p:nvSpPr>
          <p:spPr>
            <a:xfrm>
              <a:off x="10047751" y="1220548"/>
              <a:ext cx="217117" cy="205362"/>
            </a:xfrm>
            <a:custGeom>
              <a:rect b="b" l="l" r="r" t="t"/>
              <a:pathLst>
                <a:path extrusionOk="0" h="359" w="380">
                  <a:moveTo>
                    <a:pt x="63" y="268"/>
                  </a:moveTo>
                  <a:cubicBezTo>
                    <a:pt x="78" y="297"/>
                    <a:pt x="94" y="324"/>
                    <a:pt x="108" y="350"/>
                  </a:cubicBezTo>
                  <a:cubicBezTo>
                    <a:pt x="113" y="359"/>
                    <a:pt x="113" y="359"/>
                    <a:pt x="113" y="359"/>
                  </a:cubicBezTo>
                  <a:cubicBezTo>
                    <a:pt x="380" y="206"/>
                    <a:pt x="380" y="206"/>
                    <a:pt x="380" y="206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2"/>
                    <a:pt x="22" y="4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0" y="88"/>
                    <a:pt x="14" y="174"/>
                    <a:pt x="63" y="26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4" name="Google Shape;814;p39"/>
            <p:cNvSpPr/>
            <p:nvPr/>
          </p:nvSpPr>
          <p:spPr>
            <a:xfrm>
              <a:off x="10063053" y="1080830"/>
              <a:ext cx="205806" cy="250604"/>
            </a:xfrm>
            <a:custGeom>
              <a:rect b="b" l="l" r="r" t="t"/>
              <a:pathLst>
                <a:path extrusionOk="0" h="438" w="360">
                  <a:moveTo>
                    <a:pt x="0" y="230"/>
                  </a:moveTo>
                  <a:cubicBezTo>
                    <a:pt x="360" y="438"/>
                    <a:pt x="360" y="438"/>
                    <a:pt x="360" y="438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174" y="3"/>
                    <a:pt x="40" y="117"/>
                    <a:pt x="0" y="2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5" name="Google Shape;815;p39"/>
            <p:cNvSpPr/>
            <p:nvPr/>
          </p:nvSpPr>
          <p:spPr>
            <a:xfrm>
              <a:off x="10276400" y="1080830"/>
              <a:ext cx="208024" cy="250604"/>
            </a:xfrm>
            <a:custGeom>
              <a:rect b="b" l="l" r="r" t="t"/>
              <a:pathLst>
                <a:path extrusionOk="0" h="438" w="364">
                  <a:moveTo>
                    <a:pt x="0" y="0"/>
                  </a:moveTo>
                  <a:cubicBezTo>
                    <a:pt x="0" y="438"/>
                    <a:pt x="0" y="438"/>
                    <a:pt x="0" y="438"/>
                  </a:cubicBezTo>
                  <a:cubicBezTo>
                    <a:pt x="364" y="228"/>
                    <a:pt x="364" y="228"/>
                    <a:pt x="364" y="228"/>
                  </a:cubicBezTo>
                  <a:cubicBezTo>
                    <a:pt x="323" y="115"/>
                    <a:pt x="186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6" name="Google Shape;816;p39"/>
            <p:cNvSpPr/>
            <p:nvPr/>
          </p:nvSpPr>
          <p:spPr>
            <a:xfrm>
              <a:off x="10280392" y="1218773"/>
              <a:ext cx="219334" cy="208689"/>
            </a:xfrm>
            <a:custGeom>
              <a:rect b="b" l="l" r="r" t="t"/>
              <a:pathLst>
                <a:path extrusionOk="0" h="365" w="384">
                  <a:moveTo>
                    <a:pt x="322" y="271"/>
                  </a:moveTo>
                  <a:cubicBezTo>
                    <a:pt x="371" y="177"/>
                    <a:pt x="384" y="91"/>
                    <a:pt x="364" y="9"/>
                  </a:cubicBezTo>
                  <a:cubicBezTo>
                    <a:pt x="364" y="9"/>
                    <a:pt x="364" y="9"/>
                    <a:pt x="364" y="9"/>
                  </a:cubicBezTo>
                  <a:cubicBezTo>
                    <a:pt x="363" y="6"/>
                    <a:pt x="362" y="3"/>
                    <a:pt x="361" y="0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270" y="365"/>
                    <a:pt x="270" y="365"/>
                    <a:pt x="270" y="365"/>
                  </a:cubicBezTo>
                  <a:cubicBezTo>
                    <a:pt x="277" y="353"/>
                    <a:pt x="277" y="353"/>
                    <a:pt x="277" y="353"/>
                  </a:cubicBezTo>
                  <a:cubicBezTo>
                    <a:pt x="291" y="327"/>
                    <a:pt x="307" y="300"/>
                    <a:pt x="322" y="27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7" name="Google Shape;817;p39"/>
            <p:cNvSpPr/>
            <p:nvPr/>
          </p:nvSpPr>
          <p:spPr>
            <a:xfrm>
              <a:off x="10116279" y="1345184"/>
              <a:ext cx="152580" cy="267681"/>
            </a:xfrm>
            <a:custGeom>
              <a:rect b="b" l="l" r="r" t="t"/>
              <a:pathLst>
                <a:path extrusionOk="0" h="468" w="267">
                  <a:moveTo>
                    <a:pt x="267" y="468"/>
                  </a:moveTo>
                  <a:cubicBezTo>
                    <a:pt x="267" y="0"/>
                    <a:pt x="267" y="0"/>
                    <a:pt x="267" y="0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21" y="190"/>
                    <a:pt x="42" y="229"/>
                    <a:pt x="61" y="272"/>
                  </a:cubicBezTo>
                  <a:cubicBezTo>
                    <a:pt x="75" y="304"/>
                    <a:pt x="83" y="346"/>
                    <a:pt x="90" y="383"/>
                  </a:cubicBezTo>
                  <a:cubicBezTo>
                    <a:pt x="92" y="398"/>
                    <a:pt x="95" y="411"/>
                    <a:pt x="98" y="424"/>
                  </a:cubicBezTo>
                  <a:cubicBezTo>
                    <a:pt x="105" y="457"/>
                    <a:pt x="116" y="466"/>
                    <a:pt x="151" y="467"/>
                  </a:cubicBezTo>
                  <a:cubicBezTo>
                    <a:pt x="157" y="468"/>
                    <a:pt x="157" y="468"/>
                    <a:pt x="157" y="468"/>
                  </a:cubicBezTo>
                  <a:cubicBezTo>
                    <a:pt x="185" y="468"/>
                    <a:pt x="185" y="468"/>
                    <a:pt x="185" y="468"/>
                  </a:cubicBezTo>
                  <a:cubicBezTo>
                    <a:pt x="237" y="468"/>
                    <a:pt x="237" y="468"/>
                    <a:pt x="237" y="468"/>
                  </a:cubicBezTo>
                  <a:cubicBezTo>
                    <a:pt x="247" y="468"/>
                    <a:pt x="257" y="468"/>
                    <a:pt x="267" y="4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8" name="Google Shape;818;p39"/>
            <p:cNvSpPr/>
            <p:nvPr/>
          </p:nvSpPr>
          <p:spPr>
            <a:xfrm>
              <a:off x="10276400" y="1345184"/>
              <a:ext cx="154798" cy="267681"/>
            </a:xfrm>
            <a:custGeom>
              <a:rect b="b" l="l" r="r" t="t"/>
              <a:pathLst>
                <a:path extrusionOk="0" h="468" w="271">
                  <a:moveTo>
                    <a:pt x="174" y="424"/>
                  </a:moveTo>
                  <a:cubicBezTo>
                    <a:pt x="177" y="411"/>
                    <a:pt x="180" y="398"/>
                    <a:pt x="182" y="383"/>
                  </a:cubicBezTo>
                  <a:cubicBezTo>
                    <a:pt x="189" y="346"/>
                    <a:pt x="197" y="304"/>
                    <a:pt x="211" y="272"/>
                  </a:cubicBezTo>
                  <a:cubicBezTo>
                    <a:pt x="230" y="229"/>
                    <a:pt x="251" y="191"/>
                    <a:pt x="271" y="1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67"/>
                    <a:pt x="0" y="467"/>
                    <a:pt x="0" y="467"/>
                  </a:cubicBezTo>
                  <a:cubicBezTo>
                    <a:pt x="5" y="467"/>
                    <a:pt x="5" y="467"/>
                    <a:pt x="5" y="467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15" y="468"/>
                    <a:pt x="25" y="468"/>
                    <a:pt x="36" y="468"/>
                  </a:cubicBezTo>
                  <a:cubicBezTo>
                    <a:pt x="42" y="467"/>
                    <a:pt x="42" y="467"/>
                    <a:pt x="42" y="467"/>
                  </a:cubicBezTo>
                  <a:cubicBezTo>
                    <a:pt x="94" y="468"/>
                    <a:pt x="94" y="468"/>
                    <a:pt x="94" y="468"/>
                  </a:cubicBezTo>
                  <a:cubicBezTo>
                    <a:pt x="101" y="468"/>
                    <a:pt x="108" y="468"/>
                    <a:pt x="115" y="467"/>
                  </a:cubicBezTo>
                  <a:cubicBezTo>
                    <a:pt x="157" y="467"/>
                    <a:pt x="167" y="456"/>
                    <a:pt x="174" y="4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9" name="Google Shape;819;p39"/>
          <p:cNvGrpSpPr/>
          <p:nvPr/>
        </p:nvGrpSpPr>
        <p:grpSpPr>
          <a:xfrm>
            <a:off x="2993392" y="843244"/>
            <a:ext cx="369868" cy="445629"/>
            <a:chOff x="3554761" y="1011374"/>
            <a:chExt cx="597525" cy="719918"/>
          </a:xfrm>
        </p:grpSpPr>
        <p:sp>
          <p:nvSpPr>
            <p:cNvPr id="820" name="Google Shape;820;p39"/>
            <p:cNvSpPr/>
            <p:nvPr/>
          </p:nvSpPr>
          <p:spPr>
            <a:xfrm>
              <a:off x="3615879" y="1376596"/>
              <a:ext cx="441685" cy="354696"/>
            </a:xfrm>
            <a:custGeom>
              <a:rect b="b" l="l" r="r" t="t"/>
              <a:pathLst>
                <a:path extrusionOk="0" h="638" w="797">
                  <a:moveTo>
                    <a:pt x="674" y="281"/>
                  </a:moveTo>
                  <a:cubicBezTo>
                    <a:pt x="667" y="288"/>
                    <a:pt x="658" y="291"/>
                    <a:pt x="648" y="290"/>
                  </a:cubicBezTo>
                  <a:cubicBezTo>
                    <a:pt x="634" y="289"/>
                    <a:pt x="620" y="281"/>
                    <a:pt x="608" y="269"/>
                  </a:cubicBezTo>
                  <a:cubicBezTo>
                    <a:pt x="595" y="257"/>
                    <a:pt x="588" y="243"/>
                    <a:pt x="586" y="228"/>
                  </a:cubicBezTo>
                  <a:cubicBezTo>
                    <a:pt x="585" y="219"/>
                    <a:pt x="589" y="209"/>
                    <a:pt x="595" y="202"/>
                  </a:cubicBezTo>
                  <a:cubicBezTo>
                    <a:pt x="602" y="195"/>
                    <a:pt x="612" y="192"/>
                    <a:pt x="622" y="193"/>
                  </a:cubicBezTo>
                  <a:cubicBezTo>
                    <a:pt x="433" y="4"/>
                    <a:pt x="433" y="4"/>
                    <a:pt x="433" y="4"/>
                  </a:cubicBezTo>
                  <a:cubicBezTo>
                    <a:pt x="429" y="0"/>
                    <a:pt x="423" y="0"/>
                    <a:pt x="419" y="4"/>
                  </a:cubicBezTo>
                  <a:cubicBezTo>
                    <a:pt x="216" y="207"/>
                    <a:pt x="216" y="207"/>
                    <a:pt x="216" y="207"/>
                  </a:cubicBezTo>
                  <a:cubicBezTo>
                    <a:pt x="214" y="209"/>
                    <a:pt x="212" y="210"/>
                    <a:pt x="209" y="210"/>
                  </a:cubicBezTo>
                  <a:cubicBezTo>
                    <a:pt x="208" y="210"/>
                    <a:pt x="206" y="210"/>
                    <a:pt x="205" y="209"/>
                  </a:cubicBezTo>
                  <a:cubicBezTo>
                    <a:pt x="201" y="204"/>
                    <a:pt x="197" y="200"/>
                    <a:pt x="198" y="193"/>
                  </a:cubicBezTo>
                  <a:cubicBezTo>
                    <a:pt x="199" y="190"/>
                    <a:pt x="200" y="186"/>
                    <a:pt x="201" y="182"/>
                  </a:cubicBezTo>
                  <a:cubicBezTo>
                    <a:pt x="204" y="171"/>
                    <a:pt x="195" y="161"/>
                    <a:pt x="184" y="162"/>
                  </a:cubicBezTo>
                  <a:cubicBezTo>
                    <a:pt x="172" y="163"/>
                    <a:pt x="161" y="170"/>
                    <a:pt x="153" y="179"/>
                  </a:cubicBezTo>
                  <a:cubicBezTo>
                    <a:pt x="144" y="187"/>
                    <a:pt x="137" y="198"/>
                    <a:pt x="136" y="210"/>
                  </a:cubicBezTo>
                  <a:cubicBezTo>
                    <a:pt x="135" y="221"/>
                    <a:pt x="145" y="230"/>
                    <a:pt x="156" y="227"/>
                  </a:cubicBezTo>
                  <a:cubicBezTo>
                    <a:pt x="160" y="226"/>
                    <a:pt x="164" y="225"/>
                    <a:pt x="167" y="224"/>
                  </a:cubicBezTo>
                  <a:cubicBezTo>
                    <a:pt x="174" y="223"/>
                    <a:pt x="178" y="227"/>
                    <a:pt x="183" y="231"/>
                  </a:cubicBezTo>
                  <a:cubicBezTo>
                    <a:pt x="184" y="232"/>
                    <a:pt x="184" y="234"/>
                    <a:pt x="184" y="235"/>
                  </a:cubicBezTo>
                  <a:cubicBezTo>
                    <a:pt x="184" y="237"/>
                    <a:pt x="183" y="240"/>
                    <a:pt x="181" y="242"/>
                  </a:cubicBezTo>
                  <a:cubicBezTo>
                    <a:pt x="4" y="419"/>
                    <a:pt x="4" y="419"/>
                    <a:pt x="4" y="419"/>
                  </a:cubicBezTo>
                  <a:cubicBezTo>
                    <a:pt x="0" y="423"/>
                    <a:pt x="1" y="427"/>
                    <a:pt x="2" y="430"/>
                  </a:cubicBezTo>
                  <a:cubicBezTo>
                    <a:pt x="32" y="483"/>
                    <a:pt x="232" y="420"/>
                    <a:pt x="247" y="435"/>
                  </a:cubicBezTo>
                  <a:cubicBezTo>
                    <a:pt x="274" y="459"/>
                    <a:pt x="244" y="530"/>
                    <a:pt x="258" y="554"/>
                  </a:cubicBezTo>
                  <a:cubicBezTo>
                    <a:pt x="279" y="589"/>
                    <a:pt x="609" y="638"/>
                    <a:pt x="773" y="524"/>
                  </a:cubicBezTo>
                  <a:cubicBezTo>
                    <a:pt x="797" y="507"/>
                    <a:pt x="779" y="460"/>
                    <a:pt x="781" y="357"/>
                  </a:cubicBezTo>
                  <a:cubicBezTo>
                    <a:pt x="781" y="354"/>
                    <a:pt x="780" y="352"/>
                    <a:pt x="779" y="350"/>
                  </a:cubicBezTo>
                  <a:cubicBezTo>
                    <a:pt x="683" y="255"/>
                    <a:pt x="683" y="255"/>
                    <a:pt x="683" y="255"/>
                  </a:cubicBezTo>
                  <a:cubicBezTo>
                    <a:pt x="684" y="265"/>
                    <a:pt x="681" y="274"/>
                    <a:pt x="674" y="2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1" name="Google Shape;821;p39"/>
            <p:cNvSpPr/>
            <p:nvPr/>
          </p:nvSpPr>
          <p:spPr>
            <a:xfrm>
              <a:off x="3554761" y="1164199"/>
              <a:ext cx="288366" cy="430478"/>
            </a:xfrm>
            <a:custGeom>
              <a:rect b="b" l="l" r="r" t="t"/>
              <a:pathLst>
                <a:path extrusionOk="0" h="774" w="520">
                  <a:moveTo>
                    <a:pt x="2" y="460"/>
                  </a:moveTo>
                  <a:cubicBezTo>
                    <a:pt x="0" y="499"/>
                    <a:pt x="80" y="515"/>
                    <a:pt x="94" y="542"/>
                  </a:cubicBezTo>
                  <a:cubicBezTo>
                    <a:pt x="100" y="554"/>
                    <a:pt x="83" y="580"/>
                    <a:pt x="84" y="597"/>
                  </a:cubicBezTo>
                  <a:cubicBezTo>
                    <a:pt x="86" y="610"/>
                    <a:pt x="125" y="626"/>
                    <a:pt x="125" y="626"/>
                  </a:cubicBezTo>
                  <a:cubicBezTo>
                    <a:pt x="125" y="626"/>
                    <a:pt x="97" y="652"/>
                    <a:pt x="96" y="664"/>
                  </a:cubicBezTo>
                  <a:cubicBezTo>
                    <a:pt x="95" y="679"/>
                    <a:pt x="121" y="701"/>
                    <a:pt x="122" y="716"/>
                  </a:cubicBezTo>
                  <a:cubicBezTo>
                    <a:pt x="122" y="723"/>
                    <a:pt x="116" y="737"/>
                    <a:pt x="111" y="754"/>
                  </a:cubicBezTo>
                  <a:cubicBezTo>
                    <a:pt x="108" y="767"/>
                    <a:pt x="114" y="774"/>
                    <a:pt x="127" y="763"/>
                  </a:cubicBezTo>
                  <a:cubicBezTo>
                    <a:pt x="265" y="624"/>
                    <a:pt x="265" y="624"/>
                    <a:pt x="265" y="624"/>
                  </a:cubicBezTo>
                  <a:cubicBezTo>
                    <a:pt x="255" y="626"/>
                    <a:pt x="246" y="622"/>
                    <a:pt x="239" y="615"/>
                  </a:cubicBezTo>
                  <a:cubicBezTo>
                    <a:pt x="232" y="609"/>
                    <a:pt x="229" y="599"/>
                    <a:pt x="230" y="589"/>
                  </a:cubicBezTo>
                  <a:cubicBezTo>
                    <a:pt x="231" y="575"/>
                    <a:pt x="239" y="561"/>
                    <a:pt x="251" y="549"/>
                  </a:cubicBezTo>
                  <a:cubicBezTo>
                    <a:pt x="263" y="536"/>
                    <a:pt x="277" y="529"/>
                    <a:pt x="292" y="528"/>
                  </a:cubicBezTo>
                  <a:cubicBezTo>
                    <a:pt x="301" y="527"/>
                    <a:pt x="311" y="530"/>
                    <a:pt x="318" y="537"/>
                  </a:cubicBezTo>
                  <a:cubicBezTo>
                    <a:pt x="324" y="544"/>
                    <a:pt x="328" y="553"/>
                    <a:pt x="326" y="563"/>
                  </a:cubicBezTo>
                  <a:cubicBezTo>
                    <a:pt x="516" y="374"/>
                    <a:pt x="516" y="374"/>
                    <a:pt x="516" y="374"/>
                  </a:cubicBezTo>
                  <a:cubicBezTo>
                    <a:pt x="520" y="370"/>
                    <a:pt x="520" y="364"/>
                    <a:pt x="516" y="361"/>
                  </a:cubicBezTo>
                  <a:cubicBezTo>
                    <a:pt x="313" y="157"/>
                    <a:pt x="313" y="157"/>
                    <a:pt x="313" y="157"/>
                  </a:cubicBezTo>
                  <a:cubicBezTo>
                    <a:pt x="311" y="155"/>
                    <a:pt x="310" y="153"/>
                    <a:pt x="310" y="150"/>
                  </a:cubicBezTo>
                  <a:cubicBezTo>
                    <a:pt x="310" y="149"/>
                    <a:pt x="310" y="148"/>
                    <a:pt x="311" y="147"/>
                  </a:cubicBezTo>
                  <a:cubicBezTo>
                    <a:pt x="316" y="142"/>
                    <a:pt x="320" y="138"/>
                    <a:pt x="327" y="139"/>
                  </a:cubicBezTo>
                  <a:cubicBezTo>
                    <a:pt x="330" y="140"/>
                    <a:pt x="334" y="141"/>
                    <a:pt x="338" y="142"/>
                  </a:cubicBezTo>
                  <a:cubicBezTo>
                    <a:pt x="349" y="145"/>
                    <a:pt x="359" y="137"/>
                    <a:pt x="358" y="125"/>
                  </a:cubicBezTo>
                  <a:cubicBezTo>
                    <a:pt x="357" y="114"/>
                    <a:pt x="350" y="102"/>
                    <a:pt x="341" y="94"/>
                  </a:cubicBezTo>
                  <a:cubicBezTo>
                    <a:pt x="333" y="86"/>
                    <a:pt x="322" y="79"/>
                    <a:pt x="310" y="78"/>
                  </a:cubicBezTo>
                  <a:cubicBezTo>
                    <a:pt x="299" y="77"/>
                    <a:pt x="290" y="86"/>
                    <a:pt x="293" y="98"/>
                  </a:cubicBezTo>
                  <a:cubicBezTo>
                    <a:pt x="294" y="101"/>
                    <a:pt x="295" y="105"/>
                    <a:pt x="296" y="109"/>
                  </a:cubicBezTo>
                  <a:cubicBezTo>
                    <a:pt x="297" y="116"/>
                    <a:pt x="293" y="120"/>
                    <a:pt x="289" y="124"/>
                  </a:cubicBezTo>
                  <a:cubicBezTo>
                    <a:pt x="288" y="125"/>
                    <a:pt x="286" y="125"/>
                    <a:pt x="285" y="126"/>
                  </a:cubicBezTo>
                  <a:cubicBezTo>
                    <a:pt x="282" y="126"/>
                    <a:pt x="280" y="125"/>
                    <a:pt x="278" y="123"/>
                  </a:cubicBezTo>
                  <a:cubicBezTo>
                    <a:pt x="161" y="5"/>
                    <a:pt x="161" y="5"/>
                    <a:pt x="161" y="5"/>
                  </a:cubicBezTo>
                  <a:cubicBezTo>
                    <a:pt x="156" y="0"/>
                    <a:pt x="148" y="2"/>
                    <a:pt x="145" y="8"/>
                  </a:cubicBezTo>
                  <a:cubicBezTo>
                    <a:pt x="123" y="60"/>
                    <a:pt x="112" y="112"/>
                    <a:pt x="107" y="154"/>
                  </a:cubicBezTo>
                  <a:cubicBezTo>
                    <a:pt x="101" y="202"/>
                    <a:pt x="132" y="236"/>
                    <a:pt x="129" y="263"/>
                  </a:cubicBezTo>
                  <a:cubicBezTo>
                    <a:pt x="123" y="317"/>
                    <a:pt x="5" y="401"/>
                    <a:pt x="2" y="4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2" name="Google Shape;822;p39"/>
            <p:cNvSpPr/>
            <p:nvPr/>
          </p:nvSpPr>
          <p:spPr>
            <a:xfrm>
              <a:off x="3860350" y="1126940"/>
              <a:ext cx="291937" cy="427110"/>
            </a:xfrm>
            <a:custGeom>
              <a:rect b="b" l="l" r="r" t="t"/>
              <a:pathLst>
                <a:path extrusionOk="0" h="768" w="527">
                  <a:moveTo>
                    <a:pt x="281" y="185"/>
                  </a:moveTo>
                  <a:cubicBezTo>
                    <a:pt x="288" y="191"/>
                    <a:pt x="291" y="201"/>
                    <a:pt x="290" y="211"/>
                  </a:cubicBezTo>
                  <a:cubicBezTo>
                    <a:pt x="289" y="225"/>
                    <a:pt x="281" y="239"/>
                    <a:pt x="269" y="251"/>
                  </a:cubicBezTo>
                  <a:cubicBezTo>
                    <a:pt x="257" y="264"/>
                    <a:pt x="242" y="271"/>
                    <a:pt x="228" y="273"/>
                  </a:cubicBezTo>
                  <a:cubicBezTo>
                    <a:pt x="218" y="274"/>
                    <a:pt x="209" y="270"/>
                    <a:pt x="202" y="264"/>
                  </a:cubicBezTo>
                  <a:cubicBezTo>
                    <a:pt x="195" y="257"/>
                    <a:pt x="192" y="247"/>
                    <a:pt x="193" y="237"/>
                  </a:cubicBezTo>
                  <a:cubicBezTo>
                    <a:pt x="4" y="426"/>
                    <a:pt x="4" y="426"/>
                    <a:pt x="4" y="426"/>
                  </a:cubicBezTo>
                  <a:cubicBezTo>
                    <a:pt x="0" y="430"/>
                    <a:pt x="0" y="436"/>
                    <a:pt x="4" y="440"/>
                  </a:cubicBezTo>
                  <a:cubicBezTo>
                    <a:pt x="207" y="643"/>
                    <a:pt x="207" y="643"/>
                    <a:pt x="207" y="643"/>
                  </a:cubicBezTo>
                  <a:cubicBezTo>
                    <a:pt x="209" y="645"/>
                    <a:pt x="210" y="647"/>
                    <a:pt x="210" y="650"/>
                  </a:cubicBezTo>
                  <a:cubicBezTo>
                    <a:pt x="210" y="651"/>
                    <a:pt x="209" y="653"/>
                    <a:pt x="208" y="654"/>
                  </a:cubicBezTo>
                  <a:cubicBezTo>
                    <a:pt x="204" y="658"/>
                    <a:pt x="200" y="662"/>
                    <a:pt x="193" y="661"/>
                  </a:cubicBezTo>
                  <a:cubicBezTo>
                    <a:pt x="189" y="660"/>
                    <a:pt x="186" y="659"/>
                    <a:pt x="182" y="658"/>
                  </a:cubicBezTo>
                  <a:cubicBezTo>
                    <a:pt x="171" y="655"/>
                    <a:pt x="161" y="664"/>
                    <a:pt x="162" y="675"/>
                  </a:cubicBezTo>
                  <a:cubicBezTo>
                    <a:pt x="163" y="687"/>
                    <a:pt x="170" y="698"/>
                    <a:pt x="179" y="706"/>
                  </a:cubicBezTo>
                  <a:cubicBezTo>
                    <a:pt x="187" y="715"/>
                    <a:pt x="198" y="722"/>
                    <a:pt x="209" y="723"/>
                  </a:cubicBezTo>
                  <a:cubicBezTo>
                    <a:pt x="221" y="724"/>
                    <a:pt x="229" y="714"/>
                    <a:pt x="227" y="703"/>
                  </a:cubicBezTo>
                  <a:cubicBezTo>
                    <a:pt x="226" y="699"/>
                    <a:pt x="224" y="695"/>
                    <a:pt x="224" y="691"/>
                  </a:cubicBezTo>
                  <a:cubicBezTo>
                    <a:pt x="222" y="685"/>
                    <a:pt x="226" y="681"/>
                    <a:pt x="231" y="676"/>
                  </a:cubicBezTo>
                  <a:cubicBezTo>
                    <a:pt x="232" y="675"/>
                    <a:pt x="233" y="675"/>
                    <a:pt x="235" y="675"/>
                  </a:cubicBezTo>
                  <a:cubicBezTo>
                    <a:pt x="237" y="675"/>
                    <a:pt x="240" y="676"/>
                    <a:pt x="241" y="677"/>
                  </a:cubicBezTo>
                  <a:cubicBezTo>
                    <a:pt x="326" y="763"/>
                    <a:pt x="326" y="763"/>
                    <a:pt x="326" y="763"/>
                  </a:cubicBezTo>
                  <a:cubicBezTo>
                    <a:pt x="332" y="768"/>
                    <a:pt x="342" y="765"/>
                    <a:pt x="343" y="757"/>
                  </a:cubicBezTo>
                  <a:cubicBezTo>
                    <a:pt x="344" y="735"/>
                    <a:pt x="347" y="712"/>
                    <a:pt x="350" y="686"/>
                  </a:cubicBezTo>
                  <a:cubicBezTo>
                    <a:pt x="365" y="585"/>
                    <a:pt x="409" y="509"/>
                    <a:pt x="453" y="420"/>
                  </a:cubicBezTo>
                  <a:cubicBezTo>
                    <a:pt x="488" y="349"/>
                    <a:pt x="527" y="147"/>
                    <a:pt x="441" y="6"/>
                  </a:cubicBezTo>
                  <a:cubicBezTo>
                    <a:pt x="438" y="1"/>
                    <a:pt x="430" y="0"/>
                    <a:pt x="426" y="4"/>
                  </a:cubicBezTo>
                  <a:cubicBezTo>
                    <a:pt x="254" y="176"/>
                    <a:pt x="254" y="176"/>
                    <a:pt x="254" y="176"/>
                  </a:cubicBezTo>
                  <a:cubicBezTo>
                    <a:pt x="264" y="175"/>
                    <a:pt x="274" y="178"/>
                    <a:pt x="281" y="1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3" name="Google Shape;823;p39"/>
            <p:cNvSpPr/>
            <p:nvPr/>
          </p:nvSpPr>
          <p:spPr>
            <a:xfrm>
              <a:off x="3644023" y="1011374"/>
              <a:ext cx="449665" cy="347961"/>
            </a:xfrm>
            <a:custGeom>
              <a:rect b="b" l="l" r="r" t="t"/>
              <a:pathLst>
                <a:path extrusionOk="0" h="626" w="811">
                  <a:moveTo>
                    <a:pt x="126" y="345"/>
                  </a:moveTo>
                  <a:cubicBezTo>
                    <a:pt x="132" y="338"/>
                    <a:pt x="142" y="335"/>
                    <a:pt x="151" y="336"/>
                  </a:cubicBezTo>
                  <a:cubicBezTo>
                    <a:pt x="166" y="337"/>
                    <a:pt x="180" y="345"/>
                    <a:pt x="192" y="357"/>
                  </a:cubicBezTo>
                  <a:cubicBezTo>
                    <a:pt x="204" y="369"/>
                    <a:pt x="212" y="384"/>
                    <a:pt x="213" y="398"/>
                  </a:cubicBezTo>
                  <a:cubicBezTo>
                    <a:pt x="214" y="408"/>
                    <a:pt x="211" y="417"/>
                    <a:pt x="204" y="424"/>
                  </a:cubicBezTo>
                  <a:cubicBezTo>
                    <a:pt x="197" y="431"/>
                    <a:pt x="188" y="434"/>
                    <a:pt x="178" y="433"/>
                  </a:cubicBezTo>
                  <a:cubicBezTo>
                    <a:pt x="367" y="622"/>
                    <a:pt x="367" y="622"/>
                    <a:pt x="367" y="622"/>
                  </a:cubicBezTo>
                  <a:cubicBezTo>
                    <a:pt x="371" y="626"/>
                    <a:pt x="377" y="626"/>
                    <a:pt x="380" y="622"/>
                  </a:cubicBezTo>
                  <a:cubicBezTo>
                    <a:pt x="584" y="419"/>
                    <a:pt x="584" y="419"/>
                    <a:pt x="584" y="419"/>
                  </a:cubicBezTo>
                  <a:cubicBezTo>
                    <a:pt x="586" y="417"/>
                    <a:pt x="588" y="416"/>
                    <a:pt x="591" y="416"/>
                  </a:cubicBezTo>
                  <a:cubicBezTo>
                    <a:pt x="592" y="416"/>
                    <a:pt x="593" y="417"/>
                    <a:pt x="594" y="418"/>
                  </a:cubicBezTo>
                  <a:cubicBezTo>
                    <a:pt x="599" y="422"/>
                    <a:pt x="603" y="426"/>
                    <a:pt x="602" y="433"/>
                  </a:cubicBezTo>
                  <a:cubicBezTo>
                    <a:pt x="601" y="437"/>
                    <a:pt x="600" y="440"/>
                    <a:pt x="599" y="444"/>
                  </a:cubicBezTo>
                  <a:cubicBezTo>
                    <a:pt x="596" y="455"/>
                    <a:pt x="604" y="465"/>
                    <a:pt x="616" y="464"/>
                  </a:cubicBezTo>
                  <a:cubicBezTo>
                    <a:pt x="627" y="463"/>
                    <a:pt x="639" y="456"/>
                    <a:pt x="647" y="447"/>
                  </a:cubicBezTo>
                  <a:cubicBezTo>
                    <a:pt x="655" y="439"/>
                    <a:pt x="662" y="428"/>
                    <a:pt x="663" y="417"/>
                  </a:cubicBezTo>
                  <a:cubicBezTo>
                    <a:pt x="664" y="405"/>
                    <a:pt x="655" y="397"/>
                    <a:pt x="643" y="399"/>
                  </a:cubicBezTo>
                  <a:cubicBezTo>
                    <a:pt x="640" y="400"/>
                    <a:pt x="636" y="402"/>
                    <a:pt x="632" y="402"/>
                  </a:cubicBezTo>
                  <a:cubicBezTo>
                    <a:pt x="625" y="404"/>
                    <a:pt x="621" y="400"/>
                    <a:pt x="617" y="395"/>
                  </a:cubicBezTo>
                  <a:cubicBezTo>
                    <a:pt x="616" y="394"/>
                    <a:pt x="616" y="393"/>
                    <a:pt x="615" y="391"/>
                  </a:cubicBezTo>
                  <a:cubicBezTo>
                    <a:pt x="615" y="389"/>
                    <a:pt x="616" y="386"/>
                    <a:pt x="618" y="385"/>
                  </a:cubicBezTo>
                  <a:cubicBezTo>
                    <a:pt x="808" y="195"/>
                    <a:pt x="808" y="195"/>
                    <a:pt x="808" y="195"/>
                  </a:cubicBezTo>
                  <a:cubicBezTo>
                    <a:pt x="811" y="192"/>
                    <a:pt x="811" y="186"/>
                    <a:pt x="808" y="182"/>
                  </a:cubicBezTo>
                  <a:cubicBezTo>
                    <a:pt x="785" y="154"/>
                    <a:pt x="755" y="129"/>
                    <a:pt x="717" y="109"/>
                  </a:cubicBezTo>
                  <a:cubicBezTo>
                    <a:pt x="500" y="0"/>
                    <a:pt x="284" y="20"/>
                    <a:pt x="170" y="80"/>
                  </a:cubicBezTo>
                  <a:cubicBezTo>
                    <a:pt x="88" y="123"/>
                    <a:pt x="36" y="184"/>
                    <a:pt x="2" y="247"/>
                  </a:cubicBezTo>
                  <a:cubicBezTo>
                    <a:pt x="0" y="251"/>
                    <a:pt x="0" y="255"/>
                    <a:pt x="3" y="258"/>
                  </a:cubicBezTo>
                  <a:cubicBezTo>
                    <a:pt x="117" y="372"/>
                    <a:pt x="117" y="372"/>
                    <a:pt x="117" y="372"/>
                  </a:cubicBezTo>
                  <a:cubicBezTo>
                    <a:pt x="115" y="362"/>
                    <a:pt x="119" y="352"/>
                    <a:pt x="126" y="3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4" name="Google Shape;824;p39"/>
          <p:cNvGrpSpPr/>
          <p:nvPr/>
        </p:nvGrpSpPr>
        <p:grpSpPr>
          <a:xfrm>
            <a:off x="3603122" y="843032"/>
            <a:ext cx="370755" cy="445841"/>
            <a:chOff x="4539787" y="1011032"/>
            <a:chExt cx="598958" cy="720261"/>
          </a:xfrm>
        </p:grpSpPr>
        <p:sp>
          <p:nvSpPr>
            <p:cNvPr id="825" name="Google Shape;825;p39"/>
            <p:cNvSpPr/>
            <p:nvPr/>
          </p:nvSpPr>
          <p:spPr>
            <a:xfrm>
              <a:off x="4849480" y="1011032"/>
              <a:ext cx="289264" cy="340491"/>
            </a:xfrm>
            <a:custGeom>
              <a:rect b="b" l="l" r="r" t="t"/>
              <a:pathLst>
                <a:path extrusionOk="0" h="610" w="518">
                  <a:moveTo>
                    <a:pt x="26" y="275"/>
                  </a:moveTo>
                  <a:cubicBezTo>
                    <a:pt x="36" y="275"/>
                    <a:pt x="45" y="280"/>
                    <a:pt x="51" y="287"/>
                  </a:cubicBezTo>
                  <a:cubicBezTo>
                    <a:pt x="61" y="299"/>
                    <a:pt x="66" y="315"/>
                    <a:pt x="65" y="332"/>
                  </a:cubicBezTo>
                  <a:cubicBezTo>
                    <a:pt x="66" y="350"/>
                    <a:pt x="61" y="366"/>
                    <a:pt x="51" y="377"/>
                  </a:cubicBezTo>
                  <a:cubicBezTo>
                    <a:pt x="45" y="384"/>
                    <a:pt x="36" y="389"/>
                    <a:pt x="26" y="389"/>
                  </a:cubicBezTo>
                  <a:cubicBezTo>
                    <a:pt x="16" y="389"/>
                    <a:pt x="7" y="384"/>
                    <a:pt x="0" y="376"/>
                  </a:cubicBezTo>
                  <a:cubicBezTo>
                    <a:pt x="0" y="603"/>
                    <a:pt x="0" y="603"/>
                    <a:pt x="0" y="603"/>
                  </a:cubicBezTo>
                  <a:cubicBezTo>
                    <a:pt x="0" y="607"/>
                    <a:pt x="5" y="610"/>
                    <a:pt x="9" y="609"/>
                  </a:cubicBezTo>
                  <a:cubicBezTo>
                    <a:pt x="244" y="532"/>
                    <a:pt x="244" y="532"/>
                    <a:pt x="244" y="532"/>
                  </a:cubicBezTo>
                  <a:cubicBezTo>
                    <a:pt x="245" y="532"/>
                    <a:pt x="247" y="532"/>
                    <a:pt x="248" y="532"/>
                  </a:cubicBezTo>
                  <a:cubicBezTo>
                    <a:pt x="250" y="533"/>
                    <a:pt x="252" y="534"/>
                    <a:pt x="253" y="537"/>
                  </a:cubicBezTo>
                  <a:cubicBezTo>
                    <a:pt x="256" y="543"/>
                    <a:pt x="257" y="548"/>
                    <a:pt x="253" y="554"/>
                  </a:cubicBezTo>
                  <a:cubicBezTo>
                    <a:pt x="251" y="557"/>
                    <a:pt x="248" y="560"/>
                    <a:pt x="245" y="563"/>
                  </a:cubicBezTo>
                  <a:cubicBezTo>
                    <a:pt x="237" y="572"/>
                    <a:pt x="240" y="584"/>
                    <a:pt x="252" y="589"/>
                  </a:cubicBezTo>
                  <a:cubicBezTo>
                    <a:pt x="263" y="593"/>
                    <a:pt x="276" y="592"/>
                    <a:pt x="287" y="588"/>
                  </a:cubicBezTo>
                  <a:cubicBezTo>
                    <a:pt x="299" y="584"/>
                    <a:pt x="310" y="578"/>
                    <a:pt x="317" y="568"/>
                  </a:cubicBezTo>
                  <a:cubicBezTo>
                    <a:pt x="323" y="557"/>
                    <a:pt x="318" y="545"/>
                    <a:pt x="306" y="543"/>
                  </a:cubicBezTo>
                  <a:cubicBezTo>
                    <a:pt x="303" y="542"/>
                    <a:pt x="299" y="541"/>
                    <a:pt x="295" y="540"/>
                  </a:cubicBezTo>
                  <a:cubicBezTo>
                    <a:pt x="288" y="538"/>
                    <a:pt x="286" y="533"/>
                    <a:pt x="285" y="526"/>
                  </a:cubicBezTo>
                  <a:cubicBezTo>
                    <a:pt x="284" y="524"/>
                    <a:pt x="285" y="521"/>
                    <a:pt x="287" y="520"/>
                  </a:cubicBezTo>
                  <a:cubicBezTo>
                    <a:pt x="287" y="519"/>
                    <a:pt x="288" y="518"/>
                    <a:pt x="289" y="518"/>
                  </a:cubicBezTo>
                  <a:cubicBezTo>
                    <a:pt x="505" y="448"/>
                    <a:pt x="505" y="448"/>
                    <a:pt x="505" y="448"/>
                  </a:cubicBezTo>
                  <a:cubicBezTo>
                    <a:pt x="507" y="447"/>
                    <a:pt x="509" y="445"/>
                    <a:pt x="509" y="442"/>
                  </a:cubicBezTo>
                  <a:cubicBezTo>
                    <a:pt x="518" y="313"/>
                    <a:pt x="487" y="155"/>
                    <a:pt x="341" y="81"/>
                  </a:cubicBezTo>
                  <a:cubicBezTo>
                    <a:pt x="224" y="22"/>
                    <a:pt x="108" y="0"/>
                    <a:pt x="7" y="2"/>
                  </a:cubicBezTo>
                  <a:cubicBezTo>
                    <a:pt x="3" y="2"/>
                    <a:pt x="0" y="5"/>
                    <a:pt x="0" y="8"/>
                  </a:cubicBezTo>
                  <a:cubicBezTo>
                    <a:pt x="0" y="288"/>
                    <a:pt x="0" y="288"/>
                    <a:pt x="0" y="288"/>
                  </a:cubicBezTo>
                  <a:cubicBezTo>
                    <a:pt x="7" y="280"/>
                    <a:pt x="16" y="275"/>
                    <a:pt x="26" y="27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6" name="Google Shape;826;p39"/>
            <p:cNvSpPr/>
            <p:nvPr/>
          </p:nvSpPr>
          <p:spPr>
            <a:xfrm>
              <a:off x="4599335" y="1012768"/>
              <a:ext cx="277094" cy="339188"/>
            </a:xfrm>
            <a:custGeom>
              <a:rect b="b" l="l" r="r" t="t"/>
              <a:pathLst>
                <a:path extrusionOk="0" h="608" w="496">
                  <a:moveTo>
                    <a:pt x="118" y="481"/>
                  </a:moveTo>
                  <a:cubicBezTo>
                    <a:pt x="121" y="472"/>
                    <a:pt x="128" y="464"/>
                    <a:pt x="137" y="461"/>
                  </a:cubicBezTo>
                  <a:cubicBezTo>
                    <a:pt x="151" y="455"/>
                    <a:pt x="168" y="455"/>
                    <a:pt x="184" y="461"/>
                  </a:cubicBezTo>
                  <a:cubicBezTo>
                    <a:pt x="201" y="466"/>
                    <a:pt x="215" y="476"/>
                    <a:pt x="222" y="488"/>
                  </a:cubicBezTo>
                  <a:cubicBezTo>
                    <a:pt x="228" y="497"/>
                    <a:pt x="229" y="507"/>
                    <a:pt x="226" y="516"/>
                  </a:cubicBezTo>
                  <a:cubicBezTo>
                    <a:pt x="223" y="526"/>
                    <a:pt x="216" y="533"/>
                    <a:pt x="206" y="536"/>
                  </a:cubicBezTo>
                  <a:cubicBezTo>
                    <a:pt x="421" y="606"/>
                    <a:pt x="421" y="606"/>
                    <a:pt x="421" y="606"/>
                  </a:cubicBezTo>
                  <a:cubicBezTo>
                    <a:pt x="426" y="608"/>
                    <a:pt x="430" y="605"/>
                    <a:pt x="430" y="600"/>
                  </a:cubicBezTo>
                  <a:cubicBezTo>
                    <a:pt x="430" y="353"/>
                    <a:pt x="430" y="353"/>
                    <a:pt x="430" y="353"/>
                  </a:cubicBezTo>
                  <a:cubicBezTo>
                    <a:pt x="430" y="352"/>
                    <a:pt x="430" y="351"/>
                    <a:pt x="431" y="350"/>
                  </a:cubicBezTo>
                  <a:cubicBezTo>
                    <a:pt x="432" y="347"/>
                    <a:pt x="434" y="346"/>
                    <a:pt x="437" y="345"/>
                  </a:cubicBezTo>
                  <a:cubicBezTo>
                    <a:pt x="443" y="345"/>
                    <a:pt x="449" y="345"/>
                    <a:pt x="453" y="351"/>
                  </a:cubicBezTo>
                  <a:cubicBezTo>
                    <a:pt x="455" y="354"/>
                    <a:pt x="457" y="358"/>
                    <a:pt x="459" y="361"/>
                  </a:cubicBezTo>
                  <a:cubicBezTo>
                    <a:pt x="465" y="371"/>
                    <a:pt x="478" y="373"/>
                    <a:pt x="486" y="363"/>
                  </a:cubicBezTo>
                  <a:cubicBezTo>
                    <a:pt x="493" y="354"/>
                    <a:pt x="496" y="341"/>
                    <a:pt x="496" y="329"/>
                  </a:cubicBezTo>
                  <a:cubicBezTo>
                    <a:pt x="496" y="317"/>
                    <a:pt x="493" y="304"/>
                    <a:pt x="486" y="295"/>
                  </a:cubicBezTo>
                  <a:cubicBezTo>
                    <a:pt x="478" y="286"/>
                    <a:pt x="465" y="287"/>
                    <a:pt x="459" y="297"/>
                  </a:cubicBezTo>
                  <a:cubicBezTo>
                    <a:pt x="457" y="300"/>
                    <a:pt x="455" y="304"/>
                    <a:pt x="453" y="307"/>
                  </a:cubicBezTo>
                  <a:cubicBezTo>
                    <a:pt x="449" y="313"/>
                    <a:pt x="443" y="313"/>
                    <a:pt x="437" y="313"/>
                  </a:cubicBezTo>
                  <a:cubicBezTo>
                    <a:pt x="434" y="313"/>
                    <a:pt x="432" y="311"/>
                    <a:pt x="431" y="309"/>
                  </a:cubicBezTo>
                  <a:cubicBezTo>
                    <a:pt x="430" y="308"/>
                    <a:pt x="430" y="307"/>
                    <a:pt x="430" y="305"/>
                  </a:cubicBezTo>
                  <a:cubicBezTo>
                    <a:pt x="430" y="7"/>
                    <a:pt x="430" y="7"/>
                    <a:pt x="430" y="7"/>
                  </a:cubicBezTo>
                  <a:cubicBezTo>
                    <a:pt x="430" y="3"/>
                    <a:pt x="427" y="0"/>
                    <a:pt x="423" y="0"/>
                  </a:cubicBezTo>
                  <a:cubicBezTo>
                    <a:pt x="346" y="5"/>
                    <a:pt x="279" y="23"/>
                    <a:pt x="231" y="49"/>
                  </a:cubicBezTo>
                  <a:cubicBezTo>
                    <a:pt x="64" y="136"/>
                    <a:pt x="15" y="299"/>
                    <a:pt x="3" y="405"/>
                  </a:cubicBezTo>
                  <a:cubicBezTo>
                    <a:pt x="0" y="431"/>
                    <a:pt x="7" y="453"/>
                    <a:pt x="14" y="472"/>
                  </a:cubicBezTo>
                  <a:cubicBezTo>
                    <a:pt x="15" y="473"/>
                    <a:pt x="16" y="475"/>
                    <a:pt x="18" y="475"/>
                  </a:cubicBezTo>
                  <a:cubicBezTo>
                    <a:pt x="122" y="509"/>
                    <a:pt x="122" y="509"/>
                    <a:pt x="122" y="509"/>
                  </a:cubicBezTo>
                  <a:cubicBezTo>
                    <a:pt x="117" y="501"/>
                    <a:pt x="115" y="490"/>
                    <a:pt x="118" y="4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7" name="Google Shape;827;p39"/>
            <p:cNvSpPr/>
            <p:nvPr/>
          </p:nvSpPr>
          <p:spPr>
            <a:xfrm>
              <a:off x="4539787" y="1276220"/>
              <a:ext cx="295350" cy="349606"/>
            </a:xfrm>
            <a:custGeom>
              <a:rect b="b" l="l" r="r" t="t"/>
              <a:pathLst>
                <a:path extrusionOk="0" h="627" w="529">
                  <a:moveTo>
                    <a:pt x="313" y="412"/>
                  </a:moveTo>
                  <a:cubicBezTo>
                    <a:pt x="306" y="406"/>
                    <a:pt x="301" y="397"/>
                    <a:pt x="300" y="387"/>
                  </a:cubicBezTo>
                  <a:cubicBezTo>
                    <a:pt x="299" y="373"/>
                    <a:pt x="305" y="357"/>
                    <a:pt x="315" y="343"/>
                  </a:cubicBezTo>
                  <a:cubicBezTo>
                    <a:pt x="325" y="329"/>
                    <a:pt x="339" y="319"/>
                    <a:pt x="353" y="315"/>
                  </a:cubicBezTo>
                  <a:cubicBezTo>
                    <a:pt x="362" y="313"/>
                    <a:pt x="372" y="314"/>
                    <a:pt x="380" y="320"/>
                  </a:cubicBezTo>
                  <a:cubicBezTo>
                    <a:pt x="388" y="326"/>
                    <a:pt x="393" y="335"/>
                    <a:pt x="394" y="345"/>
                  </a:cubicBezTo>
                  <a:cubicBezTo>
                    <a:pt x="527" y="162"/>
                    <a:pt x="527" y="162"/>
                    <a:pt x="527" y="162"/>
                  </a:cubicBezTo>
                  <a:cubicBezTo>
                    <a:pt x="529" y="159"/>
                    <a:pt x="528" y="153"/>
                    <a:pt x="523" y="152"/>
                  </a:cubicBezTo>
                  <a:cubicBezTo>
                    <a:pt x="288" y="76"/>
                    <a:pt x="288" y="76"/>
                    <a:pt x="288" y="76"/>
                  </a:cubicBezTo>
                  <a:cubicBezTo>
                    <a:pt x="287" y="75"/>
                    <a:pt x="286" y="75"/>
                    <a:pt x="285" y="74"/>
                  </a:cubicBezTo>
                  <a:cubicBezTo>
                    <a:pt x="284" y="72"/>
                    <a:pt x="282" y="70"/>
                    <a:pt x="283" y="67"/>
                  </a:cubicBezTo>
                  <a:cubicBezTo>
                    <a:pt x="285" y="61"/>
                    <a:pt x="287" y="55"/>
                    <a:pt x="294" y="53"/>
                  </a:cubicBezTo>
                  <a:cubicBezTo>
                    <a:pt x="297" y="52"/>
                    <a:pt x="301" y="52"/>
                    <a:pt x="305" y="51"/>
                  </a:cubicBezTo>
                  <a:cubicBezTo>
                    <a:pt x="317" y="48"/>
                    <a:pt x="322" y="36"/>
                    <a:pt x="315" y="26"/>
                  </a:cubicBezTo>
                  <a:cubicBezTo>
                    <a:pt x="309" y="16"/>
                    <a:pt x="297" y="9"/>
                    <a:pt x="286" y="6"/>
                  </a:cubicBezTo>
                  <a:cubicBezTo>
                    <a:pt x="274" y="2"/>
                    <a:pt x="261" y="0"/>
                    <a:pt x="250" y="5"/>
                  </a:cubicBezTo>
                  <a:cubicBezTo>
                    <a:pt x="239" y="9"/>
                    <a:pt x="236" y="22"/>
                    <a:pt x="244" y="31"/>
                  </a:cubicBezTo>
                  <a:cubicBezTo>
                    <a:pt x="246" y="34"/>
                    <a:pt x="249" y="37"/>
                    <a:pt x="252" y="40"/>
                  </a:cubicBezTo>
                  <a:cubicBezTo>
                    <a:pt x="256" y="45"/>
                    <a:pt x="254" y="51"/>
                    <a:pt x="252" y="57"/>
                  </a:cubicBezTo>
                  <a:cubicBezTo>
                    <a:pt x="251" y="59"/>
                    <a:pt x="249" y="61"/>
                    <a:pt x="246" y="61"/>
                  </a:cubicBezTo>
                  <a:cubicBezTo>
                    <a:pt x="245" y="61"/>
                    <a:pt x="244" y="61"/>
                    <a:pt x="243" y="61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36" y="26"/>
                    <a:pt x="131" y="30"/>
                    <a:pt x="132" y="35"/>
                  </a:cubicBezTo>
                  <a:cubicBezTo>
                    <a:pt x="132" y="38"/>
                    <a:pt x="132" y="41"/>
                    <a:pt x="132" y="44"/>
                  </a:cubicBezTo>
                  <a:cubicBezTo>
                    <a:pt x="125" y="99"/>
                    <a:pt x="5" y="184"/>
                    <a:pt x="2" y="244"/>
                  </a:cubicBezTo>
                  <a:cubicBezTo>
                    <a:pt x="0" y="285"/>
                    <a:pt x="82" y="301"/>
                    <a:pt x="96" y="329"/>
                  </a:cubicBezTo>
                  <a:cubicBezTo>
                    <a:pt x="103" y="341"/>
                    <a:pt x="85" y="368"/>
                    <a:pt x="87" y="384"/>
                  </a:cubicBezTo>
                  <a:cubicBezTo>
                    <a:pt x="88" y="398"/>
                    <a:pt x="128" y="414"/>
                    <a:pt x="128" y="414"/>
                  </a:cubicBezTo>
                  <a:cubicBezTo>
                    <a:pt x="128" y="414"/>
                    <a:pt x="99" y="441"/>
                    <a:pt x="98" y="453"/>
                  </a:cubicBezTo>
                  <a:cubicBezTo>
                    <a:pt x="97" y="468"/>
                    <a:pt x="124" y="491"/>
                    <a:pt x="125" y="506"/>
                  </a:cubicBezTo>
                  <a:cubicBezTo>
                    <a:pt x="125" y="521"/>
                    <a:pt x="101" y="558"/>
                    <a:pt x="112" y="598"/>
                  </a:cubicBezTo>
                  <a:cubicBezTo>
                    <a:pt x="119" y="621"/>
                    <a:pt x="149" y="627"/>
                    <a:pt x="186" y="626"/>
                  </a:cubicBezTo>
                  <a:cubicBezTo>
                    <a:pt x="188" y="626"/>
                    <a:pt x="190" y="625"/>
                    <a:pt x="191" y="624"/>
                  </a:cubicBezTo>
                  <a:cubicBezTo>
                    <a:pt x="342" y="417"/>
                    <a:pt x="342" y="417"/>
                    <a:pt x="342" y="417"/>
                  </a:cubicBezTo>
                  <a:cubicBezTo>
                    <a:pt x="332" y="420"/>
                    <a:pt x="322" y="418"/>
                    <a:pt x="313" y="41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8" name="Google Shape;828;p39"/>
            <p:cNvSpPr/>
            <p:nvPr/>
          </p:nvSpPr>
          <p:spPr>
            <a:xfrm>
              <a:off x="4854479" y="1272314"/>
              <a:ext cx="277529" cy="353078"/>
            </a:xfrm>
            <a:custGeom>
              <a:rect b="b" l="l" r="r" t="t"/>
              <a:pathLst>
                <a:path extrusionOk="0" h="633" w="497">
                  <a:moveTo>
                    <a:pt x="326" y="81"/>
                  </a:moveTo>
                  <a:cubicBezTo>
                    <a:pt x="328" y="91"/>
                    <a:pt x="327" y="101"/>
                    <a:pt x="322" y="109"/>
                  </a:cubicBezTo>
                  <a:cubicBezTo>
                    <a:pt x="314" y="122"/>
                    <a:pt x="300" y="131"/>
                    <a:pt x="284" y="136"/>
                  </a:cubicBezTo>
                  <a:cubicBezTo>
                    <a:pt x="267" y="142"/>
                    <a:pt x="250" y="142"/>
                    <a:pt x="237" y="137"/>
                  </a:cubicBezTo>
                  <a:cubicBezTo>
                    <a:pt x="227" y="133"/>
                    <a:pt x="220" y="126"/>
                    <a:pt x="217" y="117"/>
                  </a:cubicBezTo>
                  <a:cubicBezTo>
                    <a:pt x="214" y="107"/>
                    <a:pt x="216" y="97"/>
                    <a:pt x="222" y="88"/>
                  </a:cubicBezTo>
                  <a:cubicBezTo>
                    <a:pt x="6" y="158"/>
                    <a:pt x="6" y="158"/>
                    <a:pt x="6" y="158"/>
                  </a:cubicBezTo>
                  <a:cubicBezTo>
                    <a:pt x="2" y="160"/>
                    <a:pt x="0" y="165"/>
                    <a:pt x="3" y="168"/>
                  </a:cubicBezTo>
                  <a:cubicBezTo>
                    <a:pt x="148" y="368"/>
                    <a:pt x="148" y="368"/>
                    <a:pt x="148" y="368"/>
                  </a:cubicBezTo>
                  <a:cubicBezTo>
                    <a:pt x="149" y="369"/>
                    <a:pt x="149" y="370"/>
                    <a:pt x="150" y="372"/>
                  </a:cubicBezTo>
                  <a:cubicBezTo>
                    <a:pt x="150" y="374"/>
                    <a:pt x="149" y="377"/>
                    <a:pt x="147" y="378"/>
                  </a:cubicBezTo>
                  <a:cubicBezTo>
                    <a:pt x="142" y="382"/>
                    <a:pt x="137" y="386"/>
                    <a:pt x="131" y="383"/>
                  </a:cubicBezTo>
                  <a:cubicBezTo>
                    <a:pt x="127" y="382"/>
                    <a:pt x="124" y="380"/>
                    <a:pt x="120" y="379"/>
                  </a:cubicBezTo>
                  <a:cubicBezTo>
                    <a:pt x="109" y="374"/>
                    <a:pt x="98" y="381"/>
                    <a:pt x="97" y="393"/>
                  </a:cubicBezTo>
                  <a:cubicBezTo>
                    <a:pt x="96" y="404"/>
                    <a:pt x="102" y="417"/>
                    <a:pt x="109" y="426"/>
                  </a:cubicBezTo>
                  <a:cubicBezTo>
                    <a:pt x="116" y="436"/>
                    <a:pt x="126" y="445"/>
                    <a:pt x="137" y="448"/>
                  </a:cubicBezTo>
                  <a:cubicBezTo>
                    <a:pt x="149" y="451"/>
                    <a:pt x="159" y="443"/>
                    <a:pt x="158" y="431"/>
                  </a:cubicBezTo>
                  <a:cubicBezTo>
                    <a:pt x="158" y="427"/>
                    <a:pt x="157" y="423"/>
                    <a:pt x="157" y="419"/>
                  </a:cubicBezTo>
                  <a:cubicBezTo>
                    <a:pt x="156" y="412"/>
                    <a:pt x="161" y="408"/>
                    <a:pt x="167" y="405"/>
                  </a:cubicBezTo>
                  <a:cubicBezTo>
                    <a:pt x="169" y="403"/>
                    <a:pt x="171" y="404"/>
                    <a:pt x="174" y="405"/>
                  </a:cubicBezTo>
                  <a:cubicBezTo>
                    <a:pt x="175" y="405"/>
                    <a:pt x="176" y="406"/>
                    <a:pt x="176" y="407"/>
                  </a:cubicBezTo>
                  <a:cubicBezTo>
                    <a:pt x="336" y="627"/>
                    <a:pt x="336" y="627"/>
                    <a:pt x="336" y="627"/>
                  </a:cubicBezTo>
                  <a:cubicBezTo>
                    <a:pt x="340" y="633"/>
                    <a:pt x="349" y="630"/>
                    <a:pt x="348" y="623"/>
                  </a:cubicBezTo>
                  <a:cubicBezTo>
                    <a:pt x="345" y="577"/>
                    <a:pt x="342" y="510"/>
                    <a:pt x="356" y="414"/>
                  </a:cubicBezTo>
                  <a:cubicBezTo>
                    <a:pt x="372" y="311"/>
                    <a:pt x="417" y="234"/>
                    <a:pt x="461" y="143"/>
                  </a:cubicBezTo>
                  <a:cubicBezTo>
                    <a:pt x="475" y="114"/>
                    <a:pt x="489" y="66"/>
                    <a:pt x="497" y="9"/>
                  </a:cubicBezTo>
                  <a:cubicBezTo>
                    <a:pt x="497" y="4"/>
                    <a:pt x="493" y="0"/>
                    <a:pt x="488" y="2"/>
                  </a:cubicBezTo>
                  <a:cubicBezTo>
                    <a:pt x="305" y="61"/>
                    <a:pt x="305" y="61"/>
                    <a:pt x="305" y="61"/>
                  </a:cubicBezTo>
                  <a:cubicBezTo>
                    <a:pt x="315" y="64"/>
                    <a:pt x="322" y="72"/>
                    <a:pt x="326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9" name="Google Shape;829;p39"/>
            <p:cNvSpPr/>
            <p:nvPr/>
          </p:nvSpPr>
          <p:spPr>
            <a:xfrm>
              <a:off x="4661491" y="1370403"/>
              <a:ext cx="388584" cy="360890"/>
            </a:xfrm>
            <a:custGeom>
              <a:rect b="b" l="l" r="r" t="t"/>
              <a:pathLst>
                <a:path extrusionOk="0" h="647" w="696">
                  <a:moveTo>
                    <a:pt x="506" y="283"/>
                  </a:moveTo>
                  <a:cubicBezTo>
                    <a:pt x="498" y="289"/>
                    <a:pt x="488" y="291"/>
                    <a:pt x="478" y="288"/>
                  </a:cubicBezTo>
                  <a:cubicBezTo>
                    <a:pt x="464" y="285"/>
                    <a:pt x="451" y="275"/>
                    <a:pt x="441" y="261"/>
                  </a:cubicBezTo>
                  <a:cubicBezTo>
                    <a:pt x="430" y="246"/>
                    <a:pt x="425" y="231"/>
                    <a:pt x="426" y="216"/>
                  </a:cubicBezTo>
                  <a:cubicBezTo>
                    <a:pt x="427" y="206"/>
                    <a:pt x="432" y="197"/>
                    <a:pt x="439" y="192"/>
                  </a:cubicBezTo>
                  <a:cubicBezTo>
                    <a:pt x="447" y="186"/>
                    <a:pt x="458" y="184"/>
                    <a:pt x="468" y="187"/>
                  </a:cubicBezTo>
                  <a:cubicBezTo>
                    <a:pt x="334" y="4"/>
                    <a:pt x="334" y="4"/>
                    <a:pt x="334" y="4"/>
                  </a:cubicBezTo>
                  <a:cubicBezTo>
                    <a:pt x="332" y="0"/>
                    <a:pt x="326" y="0"/>
                    <a:pt x="324" y="4"/>
                  </a:cubicBezTo>
                  <a:cubicBezTo>
                    <a:pt x="178" y="204"/>
                    <a:pt x="178" y="204"/>
                    <a:pt x="178" y="204"/>
                  </a:cubicBezTo>
                  <a:cubicBezTo>
                    <a:pt x="178" y="205"/>
                    <a:pt x="177" y="205"/>
                    <a:pt x="176" y="206"/>
                  </a:cubicBezTo>
                  <a:cubicBezTo>
                    <a:pt x="173" y="207"/>
                    <a:pt x="171" y="207"/>
                    <a:pt x="169" y="206"/>
                  </a:cubicBezTo>
                  <a:cubicBezTo>
                    <a:pt x="163" y="202"/>
                    <a:pt x="159" y="199"/>
                    <a:pt x="159" y="192"/>
                  </a:cubicBezTo>
                  <a:cubicBezTo>
                    <a:pt x="159" y="188"/>
                    <a:pt x="160" y="184"/>
                    <a:pt x="160" y="180"/>
                  </a:cubicBezTo>
                  <a:cubicBezTo>
                    <a:pt x="161" y="168"/>
                    <a:pt x="151" y="159"/>
                    <a:pt x="139" y="162"/>
                  </a:cubicBezTo>
                  <a:cubicBezTo>
                    <a:pt x="128" y="165"/>
                    <a:pt x="118" y="174"/>
                    <a:pt x="111" y="184"/>
                  </a:cubicBezTo>
                  <a:cubicBezTo>
                    <a:pt x="104" y="194"/>
                    <a:pt x="98" y="206"/>
                    <a:pt x="99" y="218"/>
                  </a:cubicBezTo>
                  <a:cubicBezTo>
                    <a:pt x="100" y="230"/>
                    <a:pt x="111" y="236"/>
                    <a:pt x="122" y="232"/>
                  </a:cubicBezTo>
                  <a:cubicBezTo>
                    <a:pt x="126" y="230"/>
                    <a:pt x="129" y="228"/>
                    <a:pt x="133" y="227"/>
                  </a:cubicBezTo>
                  <a:cubicBezTo>
                    <a:pt x="140" y="225"/>
                    <a:pt x="144" y="228"/>
                    <a:pt x="149" y="232"/>
                  </a:cubicBezTo>
                  <a:cubicBezTo>
                    <a:pt x="152" y="234"/>
                    <a:pt x="152" y="236"/>
                    <a:pt x="152" y="239"/>
                  </a:cubicBezTo>
                  <a:cubicBezTo>
                    <a:pt x="152" y="240"/>
                    <a:pt x="151" y="241"/>
                    <a:pt x="151" y="242"/>
                  </a:cubicBezTo>
                  <a:cubicBezTo>
                    <a:pt x="4" y="444"/>
                    <a:pt x="4" y="444"/>
                    <a:pt x="4" y="444"/>
                  </a:cubicBezTo>
                  <a:cubicBezTo>
                    <a:pt x="0" y="449"/>
                    <a:pt x="4" y="455"/>
                    <a:pt x="10" y="455"/>
                  </a:cubicBezTo>
                  <a:cubicBezTo>
                    <a:pt x="72" y="448"/>
                    <a:pt x="138" y="432"/>
                    <a:pt x="147" y="440"/>
                  </a:cubicBezTo>
                  <a:cubicBezTo>
                    <a:pt x="174" y="465"/>
                    <a:pt x="143" y="537"/>
                    <a:pt x="158" y="561"/>
                  </a:cubicBezTo>
                  <a:cubicBezTo>
                    <a:pt x="180" y="598"/>
                    <a:pt x="517" y="647"/>
                    <a:pt x="683" y="531"/>
                  </a:cubicBezTo>
                  <a:cubicBezTo>
                    <a:pt x="691" y="525"/>
                    <a:pt x="695" y="517"/>
                    <a:pt x="696" y="504"/>
                  </a:cubicBezTo>
                  <a:cubicBezTo>
                    <a:pt x="696" y="502"/>
                    <a:pt x="696" y="501"/>
                    <a:pt x="695" y="500"/>
                  </a:cubicBezTo>
                  <a:cubicBezTo>
                    <a:pt x="519" y="258"/>
                    <a:pt x="519" y="258"/>
                    <a:pt x="519" y="258"/>
                  </a:cubicBezTo>
                  <a:cubicBezTo>
                    <a:pt x="519" y="268"/>
                    <a:pt x="514" y="278"/>
                    <a:pt x="506" y="28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0" name="Google Shape;830;p39"/>
          <p:cNvGrpSpPr/>
          <p:nvPr/>
        </p:nvGrpSpPr>
        <p:grpSpPr>
          <a:xfrm>
            <a:off x="4213740" y="843140"/>
            <a:ext cx="366917" cy="445733"/>
            <a:chOff x="5526246" y="1011207"/>
            <a:chExt cx="592758" cy="720086"/>
          </a:xfrm>
        </p:grpSpPr>
        <p:sp>
          <p:nvSpPr>
            <p:cNvPr id="831" name="Google Shape;831;p39"/>
            <p:cNvSpPr/>
            <p:nvPr/>
          </p:nvSpPr>
          <p:spPr>
            <a:xfrm>
              <a:off x="5632379" y="1011207"/>
              <a:ext cx="311420" cy="340347"/>
            </a:xfrm>
            <a:custGeom>
              <a:rect b="b" l="l" r="r" t="t"/>
              <a:pathLst>
                <a:path extrusionOk="0" h="567" w="518">
                  <a:moveTo>
                    <a:pt x="144" y="322"/>
                  </a:moveTo>
                  <a:cubicBezTo>
                    <a:pt x="151" y="316"/>
                    <a:pt x="160" y="314"/>
                    <a:pt x="169" y="316"/>
                  </a:cubicBezTo>
                  <a:cubicBezTo>
                    <a:pt x="182" y="318"/>
                    <a:pt x="195" y="327"/>
                    <a:pt x="205" y="339"/>
                  </a:cubicBezTo>
                  <a:cubicBezTo>
                    <a:pt x="215" y="352"/>
                    <a:pt x="221" y="366"/>
                    <a:pt x="220" y="379"/>
                  </a:cubicBezTo>
                  <a:cubicBezTo>
                    <a:pt x="220" y="388"/>
                    <a:pt x="216" y="397"/>
                    <a:pt x="209" y="402"/>
                  </a:cubicBezTo>
                  <a:cubicBezTo>
                    <a:pt x="202" y="408"/>
                    <a:pt x="193" y="410"/>
                    <a:pt x="184" y="408"/>
                  </a:cubicBezTo>
                  <a:cubicBezTo>
                    <a:pt x="308" y="562"/>
                    <a:pt x="308" y="562"/>
                    <a:pt x="308" y="562"/>
                  </a:cubicBezTo>
                  <a:cubicBezTo>
                    <a:pt x="312" y="567"/>
                    <a:pt x="321" y="565"/>
                    <a:pt x="323" y="559"/>
                  </a:cubicBezTo>
                  <a:cubicBezTo>
                    <a:pt x="400" y="358"/>
                    <a:pt x="400" y="358"/>
                    <a:pt x="400" y="358"/>
                  </a:cubicBezTo>
                  <a:cubicBezTo>
                    <a:pt x="401" y="356"/>
                    <a:pt x="403" y="354"/>
                    <a:pt x="405" y="353"/>
                  </a:cubicBezTo>
                  <a:cubicBezTo>
                    <a:pt x="406" y="353"/>
                    <a:pt x="407" y="353"/>
                    <a:pt x="409" y="353"/>
                  </a:cubicBezTo>
                  <a:cubicBezTo>
                    <a:pt x="414" y="355"/>
                    <a:pt x="419" y="357"/>
                    <a:pt x="421" y="363"/>
                  </a:cubicBezTo>
                  <a:cubicBezTo>
                    <a:pt x="422" y="367"/>
                    <a:pt x="422" y="370"/>
                    <a:pt x="422" y="374"/>
                  </a:cubicBezTo>
                  <a:cubicBezTo>
                    <a:pt x="425" y="384"/>
                    <a:pt x="435" y="390"/>
                    <a:pt x="445" y="384"/>
                  </a:cubicBezTo>
                  <a:cubicBezTo>
                    <a:pt x="454" y="379"/>
                    <a:pt x="461" y="369"/>
                    <a:pt x="465" y="358"/>
                  </a:cubicBezTo>
                  <a:cubicBezTo>
                    <a:pt x="469" y="348"/>
                    <a:pt x="471" y="336"/>
                    <a:pt x="467" y="326"/>
                  </a:cubicBezTo>
                  <a:cubicBezTo>
                    <a:pt x="464" y="315"/>
                    <a:pt x="452" y="312"/>
                    <a:pt x="444" y="319"/>
                  </a:cubicBezTo>
                  <a:cubicBezTo>
                    <a:pt x="441" y="321"/>
                    <a:pt x="438" y="323"/>
                    <a:pt x="435" y="326"/>
                  </a:cubicBezTo>
                  <a:cubicBezTo>
                    <a:pt x="430" y="329"/>
                    <a:pt x="425" y="327"/>
                    <a:pt x="419" y="325"/>
                  </a:cubicBezTo>
                  <a:cubicBezTo>
                    <a:pt x="418" y="324"/>
                    <a:pt x="417" y="324"/>
                    <a:pt x="417" y="322"/>
                  </a:cubicBezTo>
                  <a:cubicBezTo>
                    <a:pt x="416" y="320"/>
                    <a:pt x="416" y="318"/>
                    <a:pt x="416" y="316"/>
                  </a:cubicBezTo>
                  <a:cubicBezTo>
                    <a:pt x="517" y="54"/>
                    <a:pt x="517" y="54"/>
                    <a:pt x="517" y="54"/>
                  </a:cubicBezTo>
                  <a:cubicBezTo>
                    <a:pt x="518" y="49"/>
                    <a:pt x="516" y="44"/>
                    <a:pt x="511" y="43"/>
                  </a:cubicBezTo>
                  <a:cubicBezTo>
                    <a:pt x="356" y="0"/>
                    <a:pt x="213" y="22"/>
                    <a:pt x="130" y="66"/>
                  </a:cubicBezTo>
                  <a:cubicBezTo>
                    <a:pt x="74" y="95"/>
                    <a:pt x="33" y="133"/>
                    <a:pt x="3" y="174"/>
                  </a:cubicBezTo>
                  <a:cubicBezTo>
                    <a:pt x="0" y="178"/>
                    <a:pt x="0" y="182"/>
                    <a:pt x="3" y="185"/>
                  </a:cubicBezTo>
                  <a:cubicBezTo>
                    <a:pt x="133" y="346"/>
                    <a:pt x="133" y="346"/>
                    <a:pt x="133" y="346"/>
                  </a:cubicBezTo>
                  <a:cubicBezTo>
                    <a:pt x="133" y="336"/>
                    <a:pt x="137" y="327"/>
                    <a:pt x="144" y="32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2" name="Google Shape;832;p39"/>
            <p:cNvSpPr/>
            <p:nvPr/>
          </p:nvSpPr>
          <p:spPr>
            <a:xfrm>
              <a:off x="5835019" y="1041711"/>
              <a:ext cx="283984" cy="330260"/>
            </a:xfrm>
            <a:custGeom>
              <a:rect b="b" l="l" r="r" t="t"/>
              <a:pathLst>
                <a:path extrusionOk="0" h="550" w="473">
                  <a:moveTo>
                    <a:pt x="128" y="252"/>
                  </a:moveTo>
                  <a:cubicBezTo>
                    <a:pt x="136" y="255"/>
                    <a:pt x="142" y="262"/>
                    <a:pt x="145" y="270"/>
                  </a:cubicBezTo>
                  <a:cubicBezTo>
                    <a:pt x="149" y="283"/>
                    <a:pt x="148" y="298"/>
                    <a:pt x="143" y="313"/>
                  </a:cubicBezTo>
                  <a:cubicBezTo>
                    <a:pt x="137" y="328"/>
                    <a:pt x="128" y="340"/>
                    <a:pt x="116" y="347"/>
                  </a:cubicBezTo>
                  <a:cubicBezTo>
                    <a:pt x="108" y="351"/>
                    <a:pt x="99" y="352"/>
                    <a:pt x="90" y="349"/>
                  </a:cubicBezTo>
                  <a:cubicBezTo>
                    <a:pt x="82" y="345"/>
                    <a:pt x="75" y="338"/>
                    <a:pt x="73" y="329"/>
                  </a:cubicBezTo>
                  <a:cubicBezTo>
                    <a:pt x="2" y="514"/>
                    <a:pt x="2" y="514"/>
                    <a:pt x="2" y="514"/>
                  </a:cubicBezTo>
                  <a:cubicBezTo>
                    <a:pt x="0" y="520"/>
                    <a:pt x="5" y="527"/>
                    <a:pt x="12" y="526"/>
                  </a:cubicBezTo>
                  <a:cubicBezTo>
                    <a:pt x="224" y="492"/>
                    <a:pt x="224" y="492"/>
                    <a:pt x="224" y="492"/>
                  </a:cubicBezTo>
                  <a:cubicBezTo>
                    <a:pt x="227" y="491"/>
                    <a:pt x="229" y="492"/>
                    <a:pt x="231" y="493"/>
                  </a:cubicBezTo>
                  <a:cubicBezTo>
                    <a:pt x="232" y="494"/>
                    <a:pt x="233" y="495"/>
                    <a:pt x="233" y="497"/>
                  </a:cubicBezTo>
                  <a:cubicBezTo>
                    <a:pt x="234" y="502"/>
                    <a:pt x="235" y="508"/>
                    <a:pt x="230" y="512"/>
                  </a:cubicBezTo>
                  <a:cubicBezTo>
                    <a:pt x="228" y="515"/>
                    <a:pt x="225" y="516"/>
                    <a:pt x="222" y="519"/>
                  </a:cubicBezTo>
                  <a:cubicBezTo>
                    <a:pt x="214" y="526"/>
                    <a:pt x="214" y="538"/>
                    <a:pt x="224" y="543"/>
                  </a:cubicBezTo>
                  <a:cubicBezTo>
                    <a:pt x="233" y="549"/>
                    <a:pt x="245" y="550"/>
                    <a:pt x="256" y="548"/>
                  </a:cubicBezTo>
                  <a:cubicBezTo>
                    <a:pt x="267" y="546"/>
                    <a:pt x="279" y="542"/>
                    <a:pt x="286" y="534"/>
                  </a:cubicBezTo>
                  <a:cubicBezTo>
                    <a:pt x="293" y="525"/>
                    <a:pt x="290" y="514"/>
                    <a:pt x="280" y="510"/>
                  </a:cubicBezTo>
                  <a:cubicBezTo>
                    <a:pt x="277" y="508"/>
                    <a:pt x="273" y="507"/>
                    <a:pt x="270" y="506"/>
                  </a:cubicBezTo>
                  <a:cubicBezTo>
                    <a:pt x="264" y="503"/>
                    <a:pt x="263" y="498"/>
                    <a:pt x="263" y="492"/>
                  </a:cubicBezTo>
                  <a:cubicBezTo>
                    <a:pt x="262" y="490"/>
                    <a:pt x="263" y="489"/>
                    <a:pt x="263" y="488"/>
                  </a:cubicBezTo>
                  <a:cubicBezTo>
                    <a:pt x="265" y="486"/>
                    <a:pt x="267" y="485"/>
                    <a:pt x="269" y="485"/>
                  </a:cubicBezTo>
                  <a:cubicBezTo>
                    <a:pt x="439" y="458"/>
                    <a:pt x="439" y="458"/>
                    <a:pt x="439" y="458"/>
                  </a:cubicBezTo>
                  <a:cubicBezTo>
                    <a:pt x="442" y="457"/>
                    <a:pt x="445" y="454"/>
                    <a:pt x="446" y="451"/>
                  </a:cubicBezTo>
                  <a:cubicBezTo>
                    <a:pt x="473" y="328"/>
                    <a:pt x="470" y="126"/>
                    <a:pt x="304" y="42"/>
                  </a:cubicBezTo>
                  <a:cubicBezTo>
                    <a:pt x="271" y="25"/>
                    <a:pt x="239" y="12"/>
                    <a:pt x="207" y="2"/>
                  </a:cubicBezTo>
                  <a:cubicBezTo>
                    <a:pt x="203" y="0"/>
                    <a:pt x="198" y="3"/>
                    <a:pt x="196" y="7"/>
                  </a:cubicBezTo>
                  <a:cubicBezTo>
                    <a:pt x="101" y="254"/>
                    <a:pt x="101" y="254"/>
                    <a:pt x="101" y="254"/>
                  </a:cubicBezTo>
                  <a:cubicBezTo>
                    <a:pt x="109" y="249"/>
                    <a:pt x="119" y="248"/>
                    <a:pt x="128" y="2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3" name="Google Shape;833;p39"/>
            <p:cNvSpPr/>
            <p:nvPr/>
          </p:nvSpPr>
          <p:spPr>
            <a:xfrm>
              <a:off x="5837907" y="1326815"/>
              <a:ext cx="260158" cy="268291"/>
            </a:xfrm>
            <a:custGeom>
              <a:rect b="b" l="l" r="r" t="t"/>
              <a:pathLst>
                <a:path extrusionOk="0" h="447" w="433">
                  <a:moveTo>
                    <a:pt x="299" y="45"/>
                  </a:moveTo>
                  <a:cubicBezTo>
                    <a:pt x="301" y="53"/>
                    <a:pt x="298" y="62"/>
                    <a:pt x="292" y="69"/>
                  </a:cubicBezTo>
                  <a:cubicBezTo>
                    <a:pt x="283" y="79"/>
                    <a:pt x="270" y="86"/>
                    <a:pt x="254" y="88"/>
                  </a:cubicBezTo>
                  <a:cubicBezTo>
                    <a:pt x="238" y="91"/>
                    <a:pt x="223" y="89"/>
                    <a:pt x="211" y="82"/>
                  </a:cubicBezTo>
                  <a:cubicBezTo>
                    <a:pt x="203" y="77"/>
                    <a:pt x="198" y="70"/>
                    <a:pt x="197" y="61"/>
                  </a:cubicBezTo>
                  <a:cubicBezTo>
                    <a:pt x="195" y="52"/>
                    <a:pt x="198" y="43"/>
                    <a:pt x="205" y="36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3" y="68"/>
                    <a:pt x="0" y="76"/>
                    <a:pt x="4" y="81"/>
                  </a:cubicBezTo>
                  <a:cubicBezTo>
                    <a:pt x="140" y="249"/>
                    <a:pt x="140" y="249"/>
                    <a:pt x="140" y="249"/>
                  </a:cubicBezTo>
                  <a:cubicBezTo>
                    <a:pt x="141" y="250"/>
                    <a:pt x="142" y="253"/>
                    <a:pt x="142" y="255"/>
                  </a:cubicBezTo>
                  <a:cubicBezTo>
                    <a:pt x="142" y="256"/>
                    <a:pt x="141" y="258"/>
                    <a:pt x="140" y="258"/>
                  </a:cubicBezTo>
                  <a:cubicBezTo>
                    <a:pt x="136" y="262"/>
                    <a:pt x="131" y="266"/>
                    <a:pt x="125" y="264"/>
                  </a:cubicBezTo>
                  <a:cubicBezTo>
                    <a:pt x="122" y="263"/>
                    <a:pt x="119" y="261"/>
                    <a:pt x="115" y="260"/>
                  </a:cubicBezTo>
                  <a:cubicBezTo>
                    <a:pt x="105" y="256"/>
                    <a:pt x="95" y="263"/>
                    <a:pt x="95" y="274"/>
                  </a:cubicBezTo>
                  <a:cubicBezTo>
                    <a:pt x="95" y="285"/>
                    <a:pt x="100" y="296"/>
                    <a:pt x="107" y="304"/>
                  </a:cubicBezTo>
                  <a:cubicBezTo>
                    <a:pt x="114" y="313"/>
                    <a:pt x="124" y="321"/>
                    <a:pt x="134" y="323"/>
                  </a:cubicBezTo>
                  <a:cubicBezTo>
                    <a:pt x="145" y="325"/>
                    <a:pt x="154" y="317"/>
                    <a:pt x="152" y="306"/>
                  </a:cubicBezTo>
                  <a:cubicBezTo>
                    <a:pt x="152" y="302"/>
                    <a:pt x="151" y="299"/>
                    <a:pt x="151" y="295"/>
                  </a:cubicBezTo>
                  <a:cubicBezTo>
                    <a:pt x="150" y="289"/>
                    <a:pt x="154" y="285"/>
                    <a:pt x="159" y="282"/>
                  </a:cubicBezTo>
                  <a:cubicBezTo>
                    <a:pt x="160" y="281"/>
                    <a:pt x="161" y="281"/>
                    <a:pt x="162" y="281"/>
                  </a:cubicBezTo>
                  <a:cubicBezTo>
                    <a:pt x="165" y="281"/>
                    <a:pt x="167" y="282"/>
                    <a:pt x="168" y="284"/>
                  </a:cubicBezTo>
                  <a:cubicBezTo>
                    <a:pt x="295" y="440"/>
                    <a:pt x="295" y="440"/>
                    <a:pt x="295" y="440"/>
                  </a:cubicBezTo>
                  <a:cubicBezTo>
                    <a:pt x="301" y="447"/>
                    <a:pt x="311" y="443"/>
                    <a:pt x="311" y="435"/>
                  </a:cubicBezTo>
                  <a:cubicBezTo>
                    <a:pt x="311" y="399"/>
                    <a:pt x="312" y="354"/>
                    <a:pt x="321" y="300"/>
                  </a:cubicBezTo>
                  <a:cubicBezTo>
                    <a:pt x="335" y="205"/>
                    <a:pt x="376" y="134"/>
                    <a:pt x="417" y="51"/>
                  </a:cubicBezTo>
                  <a:cubicBezTo>
                    <a:pt x="422" y="41"/>
                    <a:pt x="427" y="28"/>
                    <a:pt x="431" y="13"/>
                  </a:cubicBezTo>
                  <a:cubicBezTo>
                    <a:pt x="433" y="7"/>
                    <a:pt x="428" y="0"/>
                    <a:pt x="422" y="1"/>
                  </a:cubicBezTo>
                  <a:cubicBezTo>
                    <a:pt x="284" y="23"/>
                    <a:pt x="284" y="23"/>
                    <a:pt x="284" y="23"/>
                  </a:cubicBezTo>
                  <a:cubicBezTo>
                    <a:pt x="292" y="28"/>
                    <a:pt x="298" y="36"/>
                    <a:pt x="299" y="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4" name="Google Shape;834;p39"/>
            <p:cNvSpPr/>
            <p:nvPr/>
          </p:nvSpPr>
          <p:spPr>
            <a:xfrm>
              <a:off x="5725035" y="1379176"/>
              <a:ext cx="304441" cy="352116"/>
            </a:xfrm>
            <a:custGeom>
              <a:rect b="b" l="l" r="r" t="t"/>
              <a:pathLst>
                <a:path extrusionOk="0" h="587" w="507">
                  <a:moveTo>
                    <a:pt x="344" y="245"/>
                  </a:moveTo>
                  <a:cubicBezTo>
                    <a:pt x="337" y="251"/>
                    <a:pt x="328" y="253"/>
                    <a:pt x="319" y="251"/>
                  </a:cubicBezTo>
                  <a:cubicBezTo>
                    <a:pt x="306" y="248"/>
                    <a:pt x="293" y="240"/>
                    <a:pt x="283" y="227"/>
                  </a:cubicBezTo>
                  <a:cubicBezTo>
                    <a:pt x="273" y="215"/>
                    <a:pt x="267" y="201"/>
                    <a:pt x="267" y="187"/>
                  </a:cubicBezTo>
                  <a:cubicBezTo>
                    <a:pt x="267" y="178"/>
                    <a:pt x="271" y="170"/>
                    <a:pt x="278" y="164"/>
                  </a:cubicBezTo>
                  <a:cubicBezTo>
                    <a:pt x="285" y="158"/>
                    <a:pt x="295" y="156"/>
                    <a:pt x="304" y="158"/>
                  </a:cubicBezTo>
                  <a:cubicBezTo>
                    <a:pt x="179" y="5"/>
                    <a:pt x="179" y="5"/>
                    <a:pt x="179" y="5"/>
                  </a:cubicBezTo>
                  <a:cubicBezTo>
                    <a:pt x="175" y="0"/>
                    <a:pt x="167" y="1"/>
                    <a:pt x="164" y="8"/>
                  </a:cubicBezTo>
                  <a:cubicBezTo>
                    <a:pt x="87" y="209"/>
                    <a:pt x="87" y="209"/>
                    <a:pt x="87" y="209"/>
                  </a:cubicBezTo>
                  <a:cubicBezTo>
                    <a:pt x="86" y="211"/>
                    <a:pt x="85" y="213"/>
                    <a:pt x="83" y="214"/>
                  </a:cubicBezTo>
                  <a:cubicBezTo>
                    <a:pt x="81" y="214"/>
                    <a:pt x="80" y="214"/>
                    <a:pt x="79" y="214"/>
                  </a:cubicBezTo>
                  <a:cubicBezTo>
                    <a:pt x="73" y="212"/>
                    <a:pt x="68" y="210"/>
                    <a:pt x="67" y="204"/>
                  </a:cubicBezTo>
                  <a:cubicBezTo>
                    <a:pt x="66" y="200"/>
                    <a:pt x="66" y="196"/>
                    <a:pt x="65" y="193"/>
                  </a:cubicBezTo>
                  <a:cubicBezTo>
                    <a:pt x="63" y="182"/>
                    <a:pt x="52" y="177"/>
                    <a:pt x="43" y="182"/>
                  </a:cubicBezTo>
                  <a:cubicBezTo>
                    <a:pt x="33" y="188"/>
                    <a:pt x="27" y="198"/>
                    <a:pt x="23" y="208"/>
                  </a:cubicBezTo>
                  <a:cubicBezTo>
                    <a:pt x="19" y="219"/>
                    <a:pt x="17" y="231"/>
                    <a:pt x="20" y="241"/>
                  </a:cubicBezTo>
                  <a:cubicBezTo>
                    <a:pt x="24" y="251"/>
                    <a:pt x="35" y="255"/>
                    <a:pt x="44" y="248"/>
                  </a:cubicBezTo>
                  <a:cubicBezTo>
                    <a:pt x="47" y="246"/>
                    <a:pt x="49" y="243"/>
                    <a:pt x="52" y="241"/>
                  </a:cubicBezTo>
                  <a:cubicBezTo>
                    <a:pt x="58" y="238"/>
                    <a:pt x="63" y="239"/>
                    <a:pt x="68" y="242"/>
                  </a:cubicBezTo>
                  <a:cubicBezTo>
                    <a:pt x="69" y="242"/>
                    <a:pt x="70" y="243"/>
                    <a:pt x="71" y="244"/>
                  </a:cubicBezTo>
                  <a:cubicBezTo>
                    <a:pt x="72" y="246"/>
                    <a:pt x="72" y="249"/>
                    <a:pt x="71" y="251"/>
                  </a:cubicBezTo>
                  <a:cubicBezTo>
                    <a:pt x="10" y="410"/>
                    <a:pt x="10" y="410"/>
                    <a:pt x="10" y="410"/>
                  </a:cubicBezTo>
                  <a:cubicBezTo>
                    <a:pt x="10" y="412"/>
                    <a:pt x="9" y="414"/>
                    <a:pt x="10" y="415"/>
                  </a:cubicBezTo>
                  <a:cubicBezTo>
                    <a:pt x="16" y="445"/>
                    <a:pt x="0" y="490"/>
                    <a:pt x="10" y="508"/>
                  </a:cubicBezTo>
                  <a:cubicBezTo>
                    <a:pt x="30" y="542"/>
                    <a:pt x="339" y="587"/>
                    <a:pt x="491" y="480"/>
                  </a:cubicBezTo>
                  <a:cubicBezTo>
                    <a:pt x="507" y="469"/>
                    <a:pt x="504" y="446"/>
                    <a:pt x="501" y="402"/>
                  </a:cubicBezTo>
                  <a:cubicBezTo>
                    <a:pt x="355" y="221"/>
                    <a:pt x="355" y="221"/>
                    <a:pt x="355" y="221"/>
                  </a:cubicBezTo>
                  <a:cubicBezTo>
                    <a:pt x="355" y="230"/>
                    <a:pt x="351" y="239"/>
                    <a:pt x="344" y="2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5" name="Google Shape;835;p39"/>
            <p:cNvSpPr/>
            <p:nvPr/>
          </p:nvSpPr>
          <p:spPr>
            <a:xfrm>
              <a:off x="5526246" y="1358760"/>
              <a:ext cx="289521" cy="285105"/>
            </a:xfrm>
            <a:custGeom>
              <a:rect b="b" l="l" r="r" t="t"/>
              <a:pathLst>
                <a:path extrusionOk="0" h="475" w="482">
                  <a:moveTo>
                    <a:pt x="354" y="298"/>
                  </a:moveTo>
                  <a:cubicBezTo>
                    <a:pt x="346" y="295"/>
                    <a:pt x="339" y="288"/>
                    <a:pt x="336" y="279"/>
                  </a:cubicBezTo>
                  <a:cubicBezTo>
                    <a:pt x="332" y="267"/>
                    <a:pt x="333" y="252"/>
                    <a:pt x="339" y="237"/>
                  </a:cubicBezTo>
                  <a:cubicBezTo>
                    <a:pt x="345" y="222"/>
                    <a:pt x="354" y="210"/>
                    <a:pt x="366" y="203"/>
                  </a:cubicBezTo>
                  <a:cubicBezTo>
                    <a:pt x="374" y="199"/>
                    <a:pt x="383" y="198"/>
                    <a:pt x="391" y="201"/>
                  </a:cubicBezTo>
                  <a:cubicBezTo>
                    <a:pt x="400" y="204"/>
                    <a:pt x="406" y="211"/>
                    <a:pt x="409" y="220"/>
                  </a:cubicBezTo>
                  <a:cubicBezTo>
                    <a:pt x="480" y="36"/>
                    <a:pt x="480" y="36"/>
                    <a:pt x="480" y="36"/>
                  </a:cubicBezTo>
                  <a:cubicBezTo>
                    <a:pt x="482" y="30"/>
                    <a:pt x="477" y="23"/>
                    <a:pt x="470" y="24"/>
                  </a:cubicBezTo>
                  <a:cubicBezTo>
                    <a:pt x="257" y="58"/>
                    <a:pt x="257" y="58"/>
                    <a:pt x="257" y="58"/>
                  </a:cubicBezTo>
                  <a:cubicBezTo>
                    <a:pt x="255" y="58"/>
                    <a:pt x="252" y="58"/>
                    <a:pt x="251" y="56"/>
                  </a:cubicBezTo>
                  <a:cubicBezTo>
                    <a:pt x="250" y="56"/>
                    <a:pt x="249" y="54"/>
                    <a:pt x="249" y="53"/>
                  </a:cubicBezTo>
                  <a:cubicBezTo>
                    <a:pt x="248" y="47"/>
                    <a:pt x="247" y="42"/>
                    <a:pt x="251" y="38"/>
                  </a:cubicBezTo>
                  <a:cubicBezTo>
                    <a:pt x="254" y="35"/>
                    <a:pt x="257" y="33"/>
                    <a:pt x="260" y="31"/>
                  </a:cubicBezTo>
                  <a:cubicBezTo>
                    <a:pt x="268" y="24"/>
                    <a:pt x="267" y="12"/>
                    <a:pt x="258" y="6"/>
                  </a:cubicBezTo>
                  <a:cubicBezTo>
                    <a:pt x="248" y="1"/>
                    <a:pt x="236" y="0"/>
                    <a:pt x="225" y="2"/>
                  </a:cubicBezTo>
                  <a:cubicBezTo>
                    <a:pt x="214" y="3"/>
                    <a:pt x="203" y="8"/>
                    <a:pt x="196" y="16"/>
                  </a:cubicBezTo>
                  <a:cubicBezTo>
                    <a:pt x="189" y="24"/>
                    <a:pt x="192" y="36"/>
                    <a:pt x="202" y="40"/>
                  </a:cubicBezTo>
                  <a:cubicBezTo>
                    <a:pt x="205" y="42"/>
                    <a:pt x="208" y="42"/>
                    <a:pt x="212" y="44"/>
                  </a:cubicBezTo>
                  <a:cubicBezTo>
                    <a:pt x="217" y="47"/>
                    <a:pt x="218" y="52"/>
                    <a:pt x="219" y="58"/>
                  </a:cubicBezTo>
                  <a:cubicBezTo>
                    <a:pt x="219" y="59"/>
                    <a:pt x="219" y="60"/>
                    <a:pt x="218" y="61"/>
                  </a:cubicBezTo>
                  <a:cubicBezTo>
                    <a:pt x="217" y="64"/>
                    <a:pt x="215" y="65"/>
                    <a:pt x="212" y="65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3" y="98"/>
                    <a:pt x="0" y="104"/>
                    <a:pt x="2" y="109"/>
                  </a:cubicBezTo>
                  <a:cubicBezTo>
                    <a:pt x="14" y="138"/>
                    <a:pt x="74" y="153"/>
                    <a:pt x="86" y="175"/>
                  </a:cubicBezTo>
                  <a:cubicBezTo>
                    <a:pt x="92" y="186"/>
                    <a:pt x="75" y="210"/>
                    <a:pt x="77" y="226"/>
                  </a:cubicBezTo>
                  <a:cubicBezTo>
                    <a:pt x="78" y="239"/>
                    <a:pt x="115" y="253"/>
                    <a:pt x="115" y="253"/>
                  </a:cubicBezTo>
                  <a:cubicBezTo>
                    <a:pt x="115" y="253"/>
                    <a:pt x="89" y="277"/>
                    <a:pt x="88" y="289"/>
                  </a:cubicBezTo>
                  <a:cubicBezTo>
                    <a:pt x="86" y="302"/>
                    <a:pt x="111" y="323"/>
                    <a:pt x="112" y="337"/>
                  </a:cubicBezTo>
                  <a:cubicBezTo>
                    <a:pt x="112" y="350"/>
                    <a:pt x="90" y="385"/>
                    <a:pt x="101" y="421"/>
                  </a:cubicBezTo>
                  <a:cubicBezTo>
                    <a:pt x="116" y="475"/>
                    <a:pt x="280" y="428"/>
                    <a:pt x="323" y="429"/>
                  </a:cubicBezTo>
                  <a:cubicBezTo>
                    <a:pt x="326" y="429"/>
                    <a:pt x="330" y="427"/>
                    <a:pt x="331" y="423"/>
                  </a:cubicBezTo>
                  <a:cubicBezTo>
                    <a:pt x="380" y="296"/>
                    <a:pt x="380" y="296"/>
                    <a:pt x="380" y="296"/>
                  </a:cubicBezTo>
                  <a:cubicBezTo>
                    <a:pt x="372" y="300"/>
                    <a:pt x="363" y="301"/>
                    <a:pt x="354" y="2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6" name="Google Shape;836;p39"/>
            <p:cNvSpPr/>
            <p:nvPr/>
          </p:nvSpPr>
          <p:spPr>
            <a:xfrm>
              <a:off x="5530337" y="1130580"/>
              <a:ext cx="282300" cy="276217"/>
            </a:xfrm>
            <a:custGeom>
              <a:rect b="b" l="l" r="r" t="t"/>
              <a:pathLst>
                <a:path extrusionOk="0" h="460" w="470">
                  <a:moveTo>
                    <a:pt x="170" y="410"/>
                  </a:moveTo>
                  <a:cubicBezTo>
                    <a:pt x="169" y="401"/>
                    <a:pt x="171" y="392"/>
                    <a:pt x="178" y="385"/>
                  </a:cubicBezTo>
                  <a:cubicBezTo>
                    <a:pt x="186" y="375"/>
                    <a:pt x="200" y="369"/>
                    <a:pt x="216" y="366"/>
                  </a:cubicBezTo>
                  <a:cubicBezTo>
                    <a:pt x="232" y="364"/>
                    <a:pt x="247" y="366"/>
                    <a:pt x="258" y="373"/>
                  </a:cubicBezTo>
                  <a:cubicBezTo>
                    <a:pt x="266" y="377"/>
                    <a:pt x="271" y="385"/>
                    <a:pt x="273" y="394"/>
                  </a:cubicBezTo>
                  <a:cubicBezTo>
                    <a:pt x="274" y="403"/>
                    <a:pt x="271" y="412"/>
                    <a:pt x="265" y="419"/>
                  </a:cubicBezTo>
                  <a:cubicBezTo>
                    <a:pt x="460" y="388"/>
                    <a:pt x="460" y="388"/>
                    <a:pt x="460" y="388"/>
                  </a:cubicBezTo>
                  <a:cubicBezTo>
                    <a:pt x="467" y="387"/>
                    <a:pt x="470" y="379"/>
                    <a:pt x="465" y="373"/>
                  </a:cubicBezTo>
                  <a:cubicBezTo>
                    <a:pt x="330" y="206"/>
                    <a:pt x="330" y="206"/>
                    <a:pt x="330" y="206"/>
                  </a:cubicBezTo>
                  <a:cubicBezTo>
                    <a:pt x="328" y="204"/>
                    <a:pt x="327" y="202"/>
                    <a:pt x="328" y="200"/>
                  </a:cubicBezTo>
                  <a:cubicBezTo>
                    <a:pt x="328" y="198"/>
                    <a:pt x="329" y="197"/>
                    <a:pt x="330" y="196"/>
                  </a:cubicBezTo>
                  <a:cubicBezTo>
                    <a:pt x="334" y="192"/>
                    <a:pt x="338" y="189"/>
                    <a:pt x="344" y="191"/>
                  </a:cubicBezTo>
                  <a:cubicBezTo>
                    <a:pt x="348" y="192"/>
                    <a:pt x="351" y="194"/>
                    <a:pt x="354" y="195"/>
                  </a:cubicBezTo>
                  <a:cubicBezTo>
                    <a:pt x="365" y="198"/>
                    <a:pt x="375" y="192"/>
                    <a:pt x="375" y="181"/>
                  </a:cubicBezTo>
                  <a:cubicBezTo>
                    <a:pt x="375" y="170"/>
                    <a:pt x="369" y="159"/>
                    <a:pt x="362" y="150"/>
                  </a:cubicBezTo>
                  <a:cubicBezTo>
                    <a:pt x="355" y="142"/>
                    <a:pt x="346" y="134"/>
                    <a:pt x="335" y="132"/>
                  </a:cubicBezTo>
                  <a:cubicBezTo>
                    <a:pt x="325" y="130"/>
                    <a:pt x="316" y="138"/>
                    <a:pt x="317" y="149"/>
                  </a:cubicBezTo>
                  <a:cubicBezTo>
                    <a:pt x="318" y="153"/>
                    <a:pt x="319" y="156"/>
                    <a:pt x="319" y="160"/>
                  </a:cubicBezTo>
                  <a:cubicBezTo>
                    <a:pt x="320" y="166"/>
                    <a:pt x="315" y="169"/>
                    <a:pt x="311" y="173"/>
                  </a:cubicBezTo>
                  <a:cubicBezTo>
                    <a:pt x="310" y="174"/>
                    <a:pt x="308" y="174"/>
                    <a:pt x="307" y="174"/>
                  </a:cubicBezTo>
                  <a:cubicBezTo>
                    <a:pt x="305" y="174"/>
                    <a:pt x="303" y="173"/>
                    <a:pt x="301" y="171"/>
                  </a:cubicBezTo>
                  <a:cubicBezTo>
                    <a:pt x="167" y="5"/>
                    <a:pt x="167" y="5"/>
                    <a:pt x="167" y="5"/>
                  </a:cubicBezTo>
                  <a:cubicBezTo>
                    <a:pt x="163" y="0"/>
                    <a:pt x="155" y="1"/>
                    <a:pt x="152" y="6"/>
                  </a:cubicBezTo>
                  <a:cubicBezTo>
                    <a:pt x="113" y="70"/>
                    <a:pt x="97" y="139"/>
                    <a:pt x="91" y="193"/>
                  </a:cubicBezTo>
                  <a:cubicBezTo>
                    <a:pt x="86" y="237"/>
                    <a:pt x="114" y="268"/>
                    <a:pt x="111" y="294"/>
                  </a:cubicBezTo>
                  <a:cubicBezTo>
                    <a:pt x="106" y="335"/>
                    <a:pt x="32" y="395"/>
                    <a:pt x="4" y="446"/>
                  </a:cubicBezTo>
                  <a:cubicBezTo>
                    <a:pt x="0" y="452"/>
                    <a:pt x="5" y="460"/>
                    <a:pt x="13" y="459"/>
                  </a:cubicBezTo>
                  <a:cubicBezTo>
                    <a:pt x="185" y="431"/>
                    <a:pt x="185" y="431"/>
                    <a:pt x="185" y="431"/>
                  </a:cubicBezTo>
                  <a:cubicBezTo>
                    <a:pt x="177" y="427"/>
                    <a:pt x="172" y="419"/>
                    <a:pt x="170" y="4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7" name="Google Shape;837;p39"/>
          <p:cNvGrpSpPr/>
          <p:nvPr/>
        </p:nvGrpSpPr>
        <p:grpSpPr>
          <a:xfrm>
            <a:off x="1168508" y="843134"/>
            <a:ext cx="364294" cy="445740"/>
            <a:chOff x="606645" y="1011196"/>
            <a:chExt cx="588520" cy="720096"/>
          </a:xfrm>
        </p:grpSpPr>
        <p:sp>
          <p:nvSpPr>
            <p:cNvPr id="838" name="Google Shape;838;p39"/>
            <p:cNvSpPr/>
            <p:nvPr/>
          </p:nvSpPr>
          <p:spPr>
            <a:xfrm>
              <a:off x="659316" y="1517469"/>
              <a:ext cx="456722" cy="213824"/>
            </a:xfrm>
            <a:custGeom>
              <a:rect b="b" l="l" r="r" t="t"/>
              <a:pathLst>
                <a:path extrusionOk="0" h="358" w="763">
                  <a:moveTo>
                    <a:pt x="1" y="27"/>
                  </a:moveTo>
                  <a:cubicBezTo>
                    <a:pt x="0" y="41"/>
                    <a:pt x="25" y="62"/>
                    <a:pt x="25" y="75"/>
                  </a:cubicBezTo>
                  <a:cubicBezTo>
                    <a:pt x="26" y="89"/>
                    <a:pt x="4" y="123"/>
                    <a:pt x="14" y="160"/>
                  </a:cubicBezTo>
                  <a:cubicBezTo>
                    <a:pt x="32" y="219"/>
                    <a:pt x="230" y="155"/>
                    <a:pt x="245" y="169"/>
                  </a:cubicBezTo>
                  <a:cubicBezTo>
                    <a:pt x="269" y="192"/>
                    <a:pt x="241" y="258"/>
                    <a:pt x="255" y="280"/>
                  </a:cubicBezTo>
                  <a:cubicBezTo>
                    <a:pt x="275" y="313"/>
                    <a:pt x="582" y="358"/>
                    <a:pt x="735" y="252"/>
                  </a:cubicBezTo>
                  <a:cubicBezTo>
                    <a:pt x="763" y="232"/>
                    <a:pt x="729" y="168"/>
                    <a:pt x="749" y="8"/>
                  </a:cubicBezTo>
                  <a:cubicBezTo>
                    <a:pt x="749" y="4"/>
                    <a:pt x="746" y="0"/>
                    <a:pt x="74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2" y="0"/>
                    <a:pt x="19" y="1"/>
                    <a:pt x="17" y="3"/>
                  </a:cubicBezTo>
                  <a:cubicBezTo>
                    <a:pt x="10" y="11"/>
                    <a:pt x="2" y="21"/>
                    <a:pt x="1" y="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9" name="Google Shape;839;p39"/>
            <p:cNvSpPr/>
            <p:nvPr/>
          </p:nvSpPr>
          <p:spPr>
            <a:xfrm>
              <a:off x="606645" y="1354464"/>
              <a:ext cx="561583" cy="154615"/>
            </a:xfrm>
            <a:custGeom>
              <a:rect b="b" l="l" r="r" t="t"/>
              <a:pathLst>
                <a:path extrusionOk="0" h="259" w="938">
                  <a:moveTo>
                    <a:pt x="2" y="109"/>
                  </a:moveTo>
                  <a:cubicBezTo>
                    <a:pt x="0" y="146"/>
                    <a:pt x="74" y="161"/>
                    <a:pt x="88" y="186"/>
                  </a:cubicBezTo>
                  <a:cubicBezTo>
                    <a:pt x="93" y="197"/>
                    <a:pt x="77" y="222"/>
                    <a:pt x="79" y="237"/>
                  </a:cubicBezTo>
                  <a:cubicBezTo>
                    <a:pt x="79" y="244"/>
                    <a:pt x="91" y="252"/>
                    <a:pt x="101" y="257"/>
                  </a:cubicBezTo>
                  <a:cubicBezTo>
                    <a:pt x="103" y="258"/>
                    <a:pt x="104" y="259"/>
                    <a:pt x="106" y="259"/>
                  </a:cubicBezTo>
                  <a:cubicBezTo>
                    <a:pt x="840" y="259"/>
                    <a:pt x="840" y="259"/>
                    <a:pt x="840" y="259"/>
                  </a:cubicBezTo>
                  <a:cubicBezTo>
                    <a:pt x="840" y="258"/>
                    <a:pt x="840" y="258"/>
                    <a:pt x="840" y="258"/>
                  </a:cubicBezTo>
                  <a:cubicBezTo>
                    <a:pt x="854" y="164"/>
                    <a:pt x="895" y="93"/>
                    <a:pt x="936" y="10"/>
                  </a:cubicBezTo>
                  <a:cubicBezTo>
                    <a:pt x="936" y="10"/>
                    <a:pt x="936" y="10"/>
                    <a:pt x="936" y="10"/>
                  </a:cubicBezTo>
                  <a:cubicBezTo>
                    <a:pt x="938" y="5"/>
                    <a:pt x="935" y="0"/>
                    <a:pt x="929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5" y="0"/>
                    <a:pt x="73" y="1"/>
                    <a:pt x="71" y="3"/>
                  </a:cubicBezTo>
                  <a:cubicBezTo>
                    <a:pt x="39" y="39"/>
                    <a:pt x="3" y="78"/>
                    <a:pt x="2" y="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0" name="Google Shape;840;p39"/>
            <p:cNvSpPr/>
            <p:nvPr/>
          </p:nvSpPr>
          <p:spPr>
            <a:xfrm>
              <a:off x="661721" y="1191460"/>
              <a:ext cx="533444" cy="154135"/>
            </a:xfrm>
            <a:custGeom>
              <a:rect b="b" l="l" r="r" t="t"/>
              <a:pathLst>
                <a:path extrusionOk="0" h="258" w="891">
                  <a:moveTo>
                    <a:pt x="8" y="98"/>
                  </a:moveTo>
                  <a:cubicBezTo>
                    <a:pt x="2" y="142"/>
                    <a:pt x="31" y="174"/>
                    <a:pt x="28" y="199"/>
                  </a:cubicBezTo>
                  <a:cubicBezTo>
                    <a:pt x="26" y="213"/>
                    <a:pt x="17" y="230"/>
                    <a:pt x="3" y="247"/>
                  </a:cubicBezTo>
                  <a:cubicBezTo>
                    <a:pt x="0" y="252"/>
                    <a:pt x="3" y="258"/>
                    <a:pt x="9" y="258"/>
                  </a:cubicBezTo>
                  <a:cubicBezTo>
                    <a:pt x="849" y="258"/>
                    <a:pt x="849" y="258"/>
                    <a:pt x="849" y="258"/>
                  </a:cubicBezTo>
                  <a:cubicBezTo>
                    <a:pt x="852" y="258"/>
                    <a:pt x="855" y="256"/>
                    <a:pt x="856" y="254"/>
                  </a:cubicBezTo>
                  <a:cubicBezTo>
                    <a:pt x="875" y="195"/>
                    <a:pt x="891" y="98"/>
                    <a:pt x="873" y="5"/>
                  </a:cubicBezTo>
                  <a:cubicBezTo>
                    <a:pt x="872" y="2"/>
                    <a:pt x="869" y="0"/>
                    <a:pt x="866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1" y="0"/>
                    <a:pt x="28" y="2"/>
                    <a:pt x="27" y="5"/>
                  </a:cubicBezTo>
                  <a:cubicBezTo>
                    <a:pt x="17" y="38"/>
                    <a:pt x="11" y="70"/>
                    <a:pt x="8" y="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1" name="Google Shape;841;p39"/>
            <p:cNvSpPr/>
            <p:nvPr/>
          </p:nvSpPr>
          <p:spPr>
            <a:xfrm>
              <a:off x="683367" y="1011196"/>
              <a:ext cx="497368" cy="171394"/>
            </a:xfrm>
            <a:custGeom>
              <a:rect b="b" l="l" r="r" t="t"/>
              <a:pathLst>
                <a:path extrusionOk="0" h="287" w="831">
                  <a:moveTo>
                    <a:pt x="690" y="102"/>
                  </a:moveTo>
                  <a:cubicBezTo>
                    <a:pt x="488" y="0"/>
                    <a:pt x="287" y="19"/>
                    <a:pt x="180" y="75"/>
                  </a:cubicBezTo>
                  <a:cubicBezTo>
                    <a:pt x="84" y="125"/>
                    <a:pt x="31" y="203"/>
                    <a:pt x="2" y="278"/>
                  </a:cubicBezTo>
                  <a:cubicBezTo>
                    <a:pt x="0" y="282"/>
                    <a:pt x="3" y="287"/>
                    <a:pt x="8" y="287"/>
                  </a:cubicBezTo>
                  <a:cubicBezTo>
                    <a:pt x="823" y="287"/>
                    <a:pt x="823" y="287"/>
                    <a:pt x="823" y="287"/>
                  </a:cubicBezTo>
                  <a:cubicBezTo>
                    <a:pt x="828" y="287"/>
                    <a:pt x="831" y="283"/>
                    <a:pt x="830" y="278"/>
                  </a:cubicBezTo>
                  <a:cubicBezTo>
                    <a:pt x="810" y="207"/>
                    <a:pt x="768" y="141"/>
                    <a:pt x="690" y="1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2" name="Google Shape;842;p39"/>
          <p:cNvGrpSpPr/>
          <p:nvPr/>
        </p:nvGrpSpPr>
        <p:grpSpPr>
          <a:xfrm>
            <a:off x="7622791" y="843111"/>
            <a:ext cx="298405" cy="445762"/>
            <a:chOff x="11033597" y="1011159"/>
            <a:chExt cx="482075" cy="720133"/>
          </a:xfrm>
        </p:grpSpPr>
        <p:sp>
          <p:nvSpPr>
            <p:cNvPr id="843" name="Google Shape;843;p39"/>
            <p:cNvSpPr/>
            <p:nvPr/>
          </p:nvSpPr>
          <p:spPr>
            <a:xfrm>
              <a:off x="11033597" y="1414369"/>
              <a:ext cx="482075" cy="151349"/>
            </a:xfrm>
            <a:custGeom>
              <a:rect b="b" l="l" r="r" t="t"/>
              <a:pathLst>
                <a:path extrusionOk="0" h="227" w="724">
                  <a:moveTo>
                    <a:pt x="0" y="112"/>
                  </a:moveTo>
                  <a:cubicBezTo>
                    <a:pt x="0" y="149"/>
                    <a:pt x="5" y="185"/>
                    <a:pt x="16" y="219"/>
                  </a:cubicBezTo>
                  <a:cubicBezTo>
                    <a:pt x="17" y="224"/>
                    <a:pt x="22" y="227"/>
                    <a:pt x="27" y="227"/>
                  </a:cubicBezTo>
                  <a:cubicBezTo>
                    <a:pt x="697" y="227"/>
                    <a:pt x="697" y="227"/>
                    <a:pt x="697" y="227"/>
                  </a:cubicBezTo>
                  <a:cubicBezTo>
                    <a:pt x="702" y="227"/>
                    <a:pt x="707" y="224"/>
                    <a:pt x="708" y="219"/>
                  </a:cubicBezTo>
                  <a:cubicBezTo>
                    <a:pt x="719" y="185"/>
                    <a:pt x="724" y="149"/>
                    <a:pt x="724" y="112"/>
                  </a:cubicBezTo>
                  <a:cubicBezTo>
                    <a:pt x="724" y="76"/>
                    <a:pt x="719" y="41"/>
                    <a:pt x="709" y="8"/>
                  </a:cubicBezTo>
                  <a:cubicBezTo>
                    <a:pt x="708" y="3"/>
                    <a:pt x="703" y="0"/>
                    <a:pt x="698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1" y="0"/>
                    <a:pt x="16" y="3"/>
                    <a:pt x="15" y="8"/>
                  </a:cubicBezTo>
                  <a:cubicBezTo>
                    <a:pt x="5" y="41"/>
                    <a:pt x="0" y="76"/>
                    <a:pt x="0" y="11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4" name="Google Shape;844;p39"/>
            <p:cNvSpPr/>
            <p:nvPr/>
          </p:nvSpPr>
          <p:spPr>
            <a:xfrm>
              <a:off x="11142821" y="1011159"/>
              <a:ext cx="263627" cy="229006"/>
            </a:xfrm>
            <a:custGeom>
              <a:rect b="b" l="l" r="r" t="t"/>
              <a:pathLst>
                <a:path extrusionOk="0" h="343" w="396">
                  <a:moveTo>
                    <a:pt x="357" y="266"/>
                  </a:moveTo>
                  <a:cubicBezTo>
                    <a:pt x="208" y="7"/>
                    <a:pt x="208" y="7"/>
                    <a:pt x="208" y="7"/>
                  </a:cubicBezTo>
                  <a:cubicBezTo>
                    <a:pt x="203" y="0"/>
                    <a:pt x="193" y="0"/>
                    <a:pt x="188" y="7"/>
                  </a:cubicBezTo>
                  <a:cubicBezTo>
                    <a:pt x="39" y="266"/>
                    <a:pt x="39" y="266"/>
                    <a:pt x="39" y="266"/>
                  </a:cubicBezTo>
                  <a:cubicBezTo>
                    <a:pt x="4" y="326"/>
                    <a:pt x="4" y="326"/>
                    <a:pt x="4" y="326"/>
                  </a:cubicBezTo>
                  <a:cubicBezTo>
                    <a:pt x="0" y="334"/>
                    <a:pt x="5" y="343"/>
                    <a:pt x="14" y="343"/>
                  </a:cubicBezTo>
                  <a:cubicBezTo>
                    <a:pt x="382" y="343"/>
                    <a:pt x="382" y="343"/>
                    <a:pt x="382" y="343"/>
                  </a:cubicBezTo>
                  <a:cubicBezTo>
                    <a:pt x="391" y="343"/>
                    <a:pt x="396" y="334"/>
                    <a:pt x="392" y="326"/>
                  </a:cubicBezTo>
                  <a:lnTo>
                    <a:pt x="357" y="2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5" name="Google Shape;845;p39"/>
            <p:cNvSpPr/>
            <p:nvPr/>
          </p:nvSpPr>
          <p:spPr>
            <a:xfrm>
              <a:off x="11052228" y="1576445"/>
              <a:ext cx="444813" cy="154847"/>
            </a:xfrm>
            <a:custGeom>
              <a:rect b="b" l="l" r="r" t="t"/>
              <a:pathLst>
                <a:path extrusionOk="0" h="232" w="668">
                  <a:moveTo>
                    <a:pt x="334" y="232"/>
                  </a:moveTo>
                  <a:cubicBezTo>
                    <a:pt x="482" y="232"/>
                    <a:pt x="609" y="143"/>
                    <a:pt x="665" y="17"/>
                  </a:cubicBezTo>
                  <a:cubicBezTo>
                    <a:pt x="668" y="9"/>
                    <a:pt x="663" y="0"/>
                    <a:pt x="655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5" y="0"/>
                    <a:pt x="0" y="9"/>
                    <a:pt x="3" y="17"/>
                  </a:cubicBezTo>
                  <a:cubicBezTo>
                    <a:pt x="59" y="143"/>
                    <a:pt x="186" y="232"/>
                    <a:pt x="334" y="23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6" name="Google Shape;846;p39"/>
            <p:cNvSpPr/>
            <p:nvPr/>
          </p:nvSpPr>
          <p:spPr>
            <a:xfrm>
              <a:off x="11051762" y="1251592"/>
              <a:ext cx="446676" cy="151349"/>
            </a:xfrm>
            <a:custGeom>
              <a:rect b="b" l="l" r="r" t="t"/>
              <a:pathLst>
                <a:path extrusionOk="0" h="227" w="671">
                  <a:moveTo>
                    <a:pt x="654" y="183"/>
                  </a:moveTo>
                  <a:cubicBezTo>
                    <a:pt x="653" y="182"/>
                    <a:pt x="653" y="182"/>
                    <a:pt x="653" y="182"/>
                  </a:cubicBezTo>
                  <a:cubicBezTo>
                    <a:pt x="552" y="5"/>
                    <a:pt x="552" y="5"/>
                    <a:pt x="552" y="5"/>
                  </a:cubicBezTo>
                  <a:cubicBezTo>
                    <a:pt x="550" y="2"/>
                    <a:pt x="546" y="0"/>
                    <a:pt x="54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4" y="0"/>
                    <a:pt x="120" y="2"/>
                    <a:pt x="118" y="5"/>
                  </a:cubicBezTo>
                  <a:cubicBezTo>
                    <a:pt x="17" y="182"/>
                    <a:pt x="17" y="182"/>
                    <a:pt x="17" y="182"/>
                  </a:cubicBezTo>
                  <a:cubicBezTo>
                    <a:pt x="16" y="185"/>
                    <a:pt x="16" y="185"/>
                    <a:pt x="16" y="185"/>
                  </a:cubicBezTo>
                  <a:cubicBezTo>
                    <a:pt x="11" y="194"/>
                    <a:pt x="7" y="202"/>
                    <a:pt x="3" y="211"/>
                  </a:cubicBezTo>
                  <a:cubicBezTo>
                    <a:pt x="0" y="219"/>
                    <a:pt x="5" y="227"/>
                    <a:pt x="13" y="227"/>
                  </a:cubicBezTo>
                  <a:cubicBezTo>
                    <a:pt x="657" y="227"/>
                    <a:pt x="657" y="227"/>
                    <a:pt x="657" y="227"/>
                  </a:cubicBezTo>
                  <a:cubicBezTo>
                    <a:pt x="665" y="227"/>
                    <a:pt x="671" y="219"/>
                    <a:pt x="667" y="211"/>
                  </a:cubicBezTo>
                  <a:cubicBezTo>
                    <a:pt x="663" y="202"/>
                    <a:pt x="659" y="193"/>
                    <a:pt x="654" y="1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7" name="Google Shape;847;p39"/>
          <p:cNvGrpSpPr/>
          <p:nvPr/>
        </p:nvGrpSpPr>
        <p:grpSpPr>
          <a:xfrm>
            <a:off x="6221656" y="797418"/>
            <a:ext cx="460705" cy="491455"/>
            <a:chOff x="8770051" y="937343"/>
            <a:chExt cx="744273" cy="793950"/>
          </a:xfrm>
        </p:grpSpPr>
        <p:sp>
          <p:nvSpPr>
            <p:cNvPr id="848" name="Google Shape;848;p39"/>
            <p:cNvSpPr/>
            <p:nvPr/>
          </p:nvSpPr>
          <p:spPr>
            <a:xfrm>
              <a:off x="8968558" y="1402926"/>
              <a:ext cx="348361" cy="98539"/>
            </a:xfrm>
            <a:custGeom>
              <a:rect b="b" l="l" r="r" t="t"/>
              <a:pathLst>
                <a:path extrusionOk="0" h="492696" w="1741804">
                  <a:moveTo>
                    <a:pt x="1741805" y="0"/>
                  </a:moveTo>
                  <a:lnTo>
                    <a:pt x="0" y="0"/>
                  </a:lnTo>
                  <a:cubicBezTo>
                    <a:pt x="100902" y="166370"/>
                    <a:pt x="219266" y="316611"/>
                    <a:pt x="295529" y="492696"/>
                  </a:cubicBezTo>
                  <a:lnTo>
                    <a:pt x="1444625" y="492696"/>
                  </a:lnTo>
                  <a:cubicBezTo>
                    <a:pt x="1518222" y="307785"/>
                    <a:pt x="1639761" y="160655"/>
                    <a:pt x="1741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39"/>
            <p:cNvSpPr/>
            <p:nvPr/>
          </p:nvSpPr>
          <p:spPr>
            <a:xfrm>
              <a:off x="8960465" y="1079360"/>
              <a:ext cx="362496" cy="102351"/>
            </a:xfrm>
            <a:custGeom>
              <a:rect b="b" l="l" r="r" t="t"/>
              <a:pathLst>
                <a:path extrusionOk="0" h="511754" w="1812480">
                  <a:moveTo>
                    <a:pt x="1812481" y="511755"/>
                  </a:moveTo>
                  <a:cubicBezTo>
                    <a:pt x="1623568" y="198445"/>
                    <a:pt x="1277493" y="-1453"/>
                    <a:pt x="899922" y="8"/>
                  </a:cubicBezTo>
                  <a:cubicBezTo>
                    <a:pt x="549593" y="1341"/>
                    <a:pt x="194628" y="214066"/>
                    <a:pt x="0" y="511755"/>
                  </a:cubicBezTo>
                  <a:lnTo>
                    <a:pt x="1812481" y="5117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0" name="Google Shape;850;p39"/>
            <p:cNvSpPr/>
            <p:nvPr/>
          </p:nvSpPr>
          <p:spPr>
            <a:xfrm>
              <a:off x="8930121" y="1189758"/>
              <a:ext cx="422643" cy="98539"/>
            </a:xfrm>
            <a:custGeom>
              <a:rect b="b" l="l" r="r" t="t"/>
              <a:pathLst>
                <a:path extrusionOk="0" h="492696" w="2113216">
                  <a:moveTo>
                    <a:pt x="2113217" y="492696"/>
                  </a:moveTo>
                  <a:cubicBezTo>
                    <a:pt x="2110994" y="311595"/>
                    <a:pt x="2064639" y="144717"/>
                    <a:pt x="1985582" y="0"/>
                  </a:cubicBezTo>
                  <a:lnTo>
                    <a:pt x="127445" y="0"/>
                  </a:lnTo>
                  <a:cubicBezTo>
                    <a:pt x="47307" y="135065"/>
                    <a:pt x="0" y="285687"/>
                    <a:pt x="0" y="440944"/>
                  </a:cubicBezTo>
                  <a:cubicBezTo>
                    <a:pt x="0" y="458534"/>
                    <a:pt x="508" y="475742"/>
                    <a:pt x="1270" y="492696"/>
                  </a:cubicBezTo>
                  <a:lnTo>
                    <a:pt x="2113217" y="49269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1" name="Google Shape;851;p39"/>
            <p:cNvSpPr/>
            <p:nvPr/>
          </p:nvSpPr>
          <p:spPr>
            <a:xfrm>
              <a:off x="8930847" y="1296342"/>
              <a:ext cx="421894" cy="98539"/>
            </a:xfrm>
            <a:custGeom>
              <a:rect b="b" l="l" r="r" t="t"/>
              <a:pathLst>
                <a:path extrusionOk="0" h="492696" w="2109469">
                  <a:moveTo>
                    <a:pt x="0" y="0"/>
                  </a:moveTo>
                  <a:cubicBezTo>
                    <a:pt x="16002" y="194564"/>
                    <a:pt x="82868" y="350457"/>
                    <a:pt x="165291" y="492696"/>
                  </a:cubicBezTo>
                  <a:lnTo>
                    <a:pt x="1953324" y="492696"/>
                  </a:lnTo>
                  <a:cubicBezTo>
                    <a:pt x="2038096" y="352425"/>
                    <a:pt x="2104454" y="199073"/>
                    <a:pt x="210947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2" name="Google Shape;852;p39"/>
            <p:cNvSpPr/>
            <p:nvPr/>
          </p:nvSpPr>
          <p:spPr>
            <a:xfrm>
              <a:off x="9031006" y="1509510"/>
              <a:ext cx="223837" cy="102349"/>
            </a:xfrm>
            <a:custGeom>
              <a:rect b="b" l="l" r="r" t="t"/>
              <a:pathLst>
                <a:path extrusionOk="0" h="511746" w="1119187">
                  <a:moveTo>
                    <a:pt x="0" y="0"/>
                  </a:moveTo>
                  <a:cubicBezTo>
                    <a:pt x="38989" y="100267"/>
                    <a:pt x="63690" y="209423"/>
                    <a:pt x="63690" y="334899"/>
                  </a:cubicBezTo>
                  <a:cubicBezTo>
                    <a:pt x="63690" y="432562"/>
                    <a:pt x="142875" y="511747"/>
                    <a:pt x="240538" y="511747"/>
                  </a:cubicBezTo>
                  <a:lnTo>
                    <a:pt x="889889" y="511747"/>
                  </a:lnTo>
                  <a:cubicBezTo>
                    <a:pt x="987552" y="511747"/>
                    <a:pt x="1066737" y="432562"/>
                    <a:pt x="1066737" y="334899"/>
                  </a:cubicBezTo>
                  <a:lnTo>
                    <a:pt x="1066737" y="311658"/>
                  </a:lnTo>
                  <a:cubicBezTo>
                    <a:pt x="1066737" y="194183"/>
                    <a:pt x="1086803" y="92265"/>
                    <a:pt x="111918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53" name="Google Shape;853;p39"/>
            <p:cNvGrpSpPr/>
            <p:nvPr/>
          </p:nvGrpSpPr>
          <p:grpSpPr>
            <a:xfrm>
              <a:off x="8770051" y="937343"/>
              <a:ext cx="744273" cy="793950"/>
              <a:chOff x="6565437" y="1588001"/>
              <a:chExt cx="744273" cy="793950"/>
            </a:xfrm>
          </p:grpSpPr>
          <p:sp>
            <p:nvSpPr>
              <p:cNvPr id="854" name="Google Shape;854;p39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5" name="Google Shape;855;p39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6" name="Google Shape;856;p39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7" name="Google Shape;857;p39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8" name="Google Shape;858;p39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9" name="Google Shape;859;p39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0" name="Google Shape;860;p39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1" name="Google Shape;861;p39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2" name="Google Shape;862;p39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3" name="Google Shape;863;p39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64" name="Google Shape;864;p39"/>
          <p:cNvGrpSpPr/>
          <p:nvPr/>
        </p:nvGrpSpPr>
        <p:grpSpPr>
          <a:xfrm>
            <a:off x="4820520" y="797418"/>
            <a:ext cx="460705" cy="491455"/>
            <a:chOff x="6506504" y="937343"/>
            <a:chExt cx="744273" cy="793950"/>
          </a:xfrm>
        </p:grpSpPr>
        <p:sp>
          <p:nvSpPr>
            <p:cNvPr id="865" name="Google Shape;865;p39"/>
            <p:cNvSpPr/>
            <p:nvPr/>
          </p:nvSpPr>
          <p:spPr>
            <a:xfrm>
              <a:off x="6666683" y="1079385"/>
              <a:ext cx="422268" cy="171940"/>
            </a:xfrm>
            <a:custGeom>
              <a:rect b="b" l="l" r="r" t="t"/>
              <a:pathLst>
                <a:path extrusionOk="0" h="859701" w="2085276">
                  <a:moveTo>
                    <a:pt x="2085276" y="859701"/>
                  </a:moveTo>
                  <a:cubicBezTo>
                    <a:pt x="2064893" y="746925"/>
                    <a:pt x="2027047" y="641516"/>
                    <a:pt x="1974723" y="545821"/>
                  </a:cubicBezTo>
                  <a:lnTo>
                    <a:pt x="1952816" y="507721"/>
                  </a:lnTo>
                  <a:cubicBezTo>
                    <a:pt x="1535303" y="-176492"/>
                    <a:pt x="577914" y="-161950"/>
                    <a:pt x="140271" y="507721"/>
                  </a:cubicBezTo>
                  <a:lnTo>
                    <a:pt x="116523" y="545821"/>
                  </a:lnTo>
                  <a:cubicBezTo>
                    <a:pt x="57721" y="643421"/>
                    <a:pt x="18098" y="749783"/>
                    <a:pt x="0" y="859701"/>
                  </a:cubicBezTo>
                  <a:lnTo>
                    <a:pt x="2085276" y="85970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6" name="Google Shape;866;p39"/>
            <p:cNvSpPr/>
            <p:nvPr/>
          </p:nvSpPr>
          <p:spPr>
            <a:xfrm>
              <a:off x="6664423" y="1259933"/>
              <a:ext cx="427985" cy="171450"/>
            </a:xfrm>
            <a:custGeom>
              <a:rect b="b" l="l" r="r" t="t"/>
              <a:pathLst>
                <a:path extrusionOk="0" h="857250" w="2113506">
                  <a:moveTo>
                    <a:pt x="3910" y="178753"/>
                  </a:moveTo>
                  <a:cubicBezTo>
                    <a:pt x="22706" y="451485"/>
                    <a:pt x="153833" y="652844"/>
                    <a:pt x="287056" y="857250"/>
                  </a:cubicBezTo>
                  <a:lnTo>
                    <a:pt x="1834170" y="857250"/>
                  </a:lnTo>
                  <a:cubicBezTo>
                    <a:pt x="1971457" y="654495"/>
                    <a:pt x="2109316" y="461137"/>
                    <a:pt x="2113316" y="178753"/>
                  </a:cubicBezTo>
                  <a:lnTo>
                    <a:pt x="2113507" y="140653"/>
                  </a:lnTo>
                  <a:cubicBezTo>
                    <a:pt x="2112935" y="92710"/>
                    <a:pt x="2109125" y="45784"/>
                    <a:pt x="2102585" y="0"/>
                  </a:cubicBezTo>
                  <a:lnTo>
                    <a:pt x="5815" y="0"/>
                  </a:lnTo>
                  <a:cubicBezTo>
                    <a:pt x="-1170" y="58991"/>
                    <a:pt x="-1932" y="118872"/>
                    <a:pt x="3910" y="1787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7" name="Google Shape;867;p39"/>
            <p:cNvSpPr/>
            <p:nvPr/>
          </p:nvSpPr>
          <p:spPr>
            <a:xfrm>
              <a:off x="6727642" y="1439988"/>
              <a:ext cx="303068" cy="171348"/>
            </a:xfrm>
            <a:custGeom>
              <a:rect b="b" l="l" r="r" t="t"/>
              <a:pathLst>
                <a:path extrusionOk="0" h="856741" w="1496631">
                  <a:moveTo>
                    <a:pt x="0" y="0"/>
                  </a:moveTo>
                  <a:cubicBezTo>
                    <a:pt x="63500" y="97853"/>
                    <a:pt x="125984" y="197485"/>
                    <a:pt x="175451" y="306896"/>
                  </a:cubicBezTo>
                  <a:lnTo>
                    <a:pt x="191071" y="344996"/>
                  </a:lnTo>
                  <a:cubicBezTo>
                    <a:pt x="230060" y="445262"/>
                    <a:pt x="254762" y="554419"/>
                    <a:pt x="254762" y="679895"/>
                  </a:cubicBezTo>
                  <a:cubicBezTo>
                    <a:pt x="254762" y="777558"/>
                    <a:pt x="333946" y="856742"/>
                    <a:pt x="431610" y="856742"/>
                  </a:cubicBezTo>
                  <a:lnTo>
                    <a:pt x="1080960" y="856742"/>
                  </a:lnTo>
                  <a:cubicBezTo>
                    <a:pt x="1189609" y="856488"/>
                    <a:pt x="1267206" y="763143"/>
                    <a:pt x="1257808" y="656653"/>
                  </a:cubicBezTo>
                  <a:cubicBezTo>
                    <a:pt x="1257808" y="539178"/>
                    <a:pt x="1277874" y="437261"/>
                    <a:pt x="1310259" y="344996"/>
                  </a:cubicBezTo>
                  <a:lnTo>
                    <a:pt x="1324483" y="306896"/>
                  </a:lnTo>
                  <a:cubicBezTo>
                    <a:pt x="1370775" y="194501"/>
                    <a:pt x="1432687" y="95567"/>
                    <a:pt x="149663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68" name="Google Shape;868;p39"/>
            <p:cNvGrpSpPr/>
            <p:nvPr/>
          </p:nvGrpSpPr>
          <p:grpSpPr>
            <a:xfrm>
              <a:off x="6506504" y="937343"/>
              <a:ext cx="744273" cy="793950"/>
              <a:chOff x="6565437" y="1588001"/>
              <a:chExt cx="744273" cy="793950"/>
            </a:xfrm>
          </p:grpSpPr>
          <p:sp>
            <p:nvSpPr>
              <p:cNvPr id="869" name="Google Shape;869;p39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0" name="Google Shape;870;p39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1" name="Google Shape;871;p39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2" name="Google Shape;872;p39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3" name="Google Shape;873;p39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4" name="Google Shape;874;p39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5" name="Google Shape;875;p39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6" name="Google Shape;876;p39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7" name="Google Shape;877;p39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8" name="Google Shape;878;p39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79" name="Google Shape;879;p39"/>
          <p:cNvGrpSpPr/>
          <p:nvPr/>
        </p:nvGrpSpPr>
        <p:grpSpPr>
          <a:xfrm>
            <a:off x="5521088" y="797418"/>
            <a:ext cx="460705" cy="491455"/>
            <a:chOff x="7638277" y="937343"/>
            <a:chExt cx="744273" cy="793950"/>
          </a:xfrm>
        </p:grpSpPr>
        <p:sp>
          <p:nvSpPr>
            <p:cNvPr id="880" name="Google Shape;880;p39"/>
            <p:cNvSpPr/>
            <p:nvPr/>
          </p:nvSpPr>
          <p:spPr>
            <a:xfrm>
              <a:off x="8012931" y="1079385"/>
              <a:ext cx="217151" cy="253479"/>
            </a:xfrm>
            <a:custGeom>
              <a:rect b="b" l="l" r="r" t="t"/>
              <a:pathLst>
                <a:path extrusionOk="0" h="1267396" w="1085755">
                  <a:moveTo>
                    <a:pt x="1058482" y="714947"/>
                  </a:moveTo>
                  <a:cubicBezTo>
                    <a:pt x="1013714" y="538416"/>
                    <a:pt x="885190" y="361632"/>
                    <a:pt x="705993" y="229870"/>
                  </a:cubicBezTo>
                  <a:cubicBezTo>
                    <a:pt x="565277" y="126492"/>
                    <a:pt x="329184" y="3365"/>
                    <a:pt x="0" y="0"/>
                  </a:cubicBezTo>
                  <a:lnTo>
                    <a:pt x="0" y="1267397"/>
                  </a:lnTo>
                  <a:lnTo>
                    <a:pt x="1025144" y="1267397"/>
                  </a:lnTo>
                  <a:cubicBezTo>
                    <a:pt x="1092772" y="1073722"/>
                    <a:pt x="1103694" y="892810"/>
                    <a:pt x="1058482" y="7149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1" name="Google Shape;881;p39"/>
            <p:cNvSpPr/>
            <p:nvPr/>
          </p:nvSpPr>
          <p:spPr>
            <a:xfrm>
              <a:off x="7789628" y="1079436"/>
              <a:ext cx="214318" cy="253428"/>
            </a:xfrm>
            <a:custGeom>
              <a:rect b="b" l="l" r="r" t="t"/>
              <a:pathLst>
                <a:path extrusionOk="0" h="1267142" w="1071591">
                  <a:moveTo>
                    <a:pt x="377536" y="231331"/>
                  </a:moveTo>
                  <a:cubicBezTo>
                    <a:pt x="199609" y="362839"/>
                    <a:pt x="71910" y="538988"/>
                    <a:pt x="27270" y="714693"/>
                  </a:cubicBezTo>
                  <a:cubicBezTo>
                    <a:pt x="-17942" y="892556"/>
                    <a:pt x="-7020" y="1073404"/>
                    <a:pt x="60671" y="1267143"/>
                  </a:cubicBezTo>
                  <a:lnTo>
                    <a:pt x="1071591" y="1267143"/>
                  </a:lnTo>
                  <a:lnTo>
                    <a:pt x="1071591" y="0"/>
                  </a:lnTo>
                  <a:cubicBezTo>
                    <a:pt x="748249" y="6794"/>
                    <a:pt x="516220" y="128905"/>
                    <a:pt x="377536" y="2313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2" name="Google Shape;882;p39"/>
            <p:cNvSpPr/>
            <p:nvPr/>
          </p:nvSpPr>
          <p:spPr>
            <a:xfrm>
              <a:off x="8012931" y="1341261"/>
              <a:ext cx="202133" cy="270446"/>
            </a:xfrm>
            <a:custGeom>
              <a:rect b="b" l="l" r="r" t="t"/>
              <a:pathLst>
                <a:path extrusionOk="0" h="1352232" w="1010666">
                  <a:moveTo>
                    <a:pt x="326390" y="1351915"/>
                  </a:moveTo>
                  <a:cubicBezTo>
                    <a:pt x="447929" y="1351090"/>
                    <a:pt x="476758" y="1318387"/>
                    <a:pt x="497142" y="1226757"/>
                  </a:cubicBezTo>
                  <a:cubicBezTo>
                    <a:pt x="505079" y="1190943"/>
                    <a:pt x="512382" y="1152208"/>
                    <a:pt x="520129" y="1111187"/>
                  </a:cubicBezTo>
                  <a:cubicBezTo>
                    <a:pt x="540004" y="1005586"/>
                    <a:pt x="562610" y="885888"/>
                    <a:pt x="602869" y="793750"/>
                  </a:cubicBezTo>
                  <a:cubicBezTo>
                    <a:pt x="721932" y="514413"/>
                    <a:pt x="897255" y="279463"/>
                    <a:pt x="1010666" y="0"/>
                  </a:cubicBezTo>
                  <a:lnTo>
                    <a:pt x="0" y="0"/>
                  </a:lnTo>
                  <a:lnTo>
                    <a:pt x="0" y="1351725"/>
                  </a:lnTo>
                  <a:lnTo>
                    <a:pt x="12573" y="1351598"/>
                  </a:lnTo>
                  <a:lnTo>
                    <a:pt x="12573" y="1352169"/>
                  </a:lnTo>
                  <a:cubicBezTo>
                    <a:pt x="41974" y="1352169"/>
                    <a:pt x="71438" y="1352169"/>
                    <a:pt x="100838" y="1352233"/>
                  </a:cubicBezTo>
                  <a:lnTo>
                    <a:pt x="118364" y="1351915"/>
                  </a:lnTo>
                  <a:cubicBezTo>
                    <a:pt x="162116" y="1351979"/>
                    <a:pt x="284671" y="1352487"/>
                    <a:pt x="326390" y="13519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3" name="Google Shape;883;p39"/>
            <p:cNvSpPr/>
            <p:nvPr/>
          </p:nvSpPr>
          <p:spPr>
            <a:xfrm>
              <a:off x="7804733" y="1341261"/>
              <a:ext cx="199288" cy="270439"/>
            </a:xfrm>
            <a:custGeom>
              <a:rect b="b" l="l" r="r" t="t"/>
              <a:pathLst>
                <a:path extrusionOk="0" h="1352197" w="996442">
                  <a:moveTo>
                    <a:pt x="996442" y="1352169"/>
                  </a:moveTo>
                  <a:lnTo>
                    <a:pt x="996442" y="0"/>
                  </a:lnTo>
                  <a:lnTo>
                    <a:pt x="0" y="0"/>
                  </a:lnTo>
                  <a:cubicBezTo>
                    <a:pt x="113538" y="279591"/>
                    <a:pt x="288671" y="514287"/>
                    <a:pt x="407797" y="793750"/>
                  </a:cubicBezTo>
                  <a:cubicBezTo>
                    <a:pt x="448056" y="885888"/>
                    <a:pt x="470662" y="1005586"/>
                    <a:pt x="490601" y="1111250"/>
                  </a:cubicBezTo>
                  <a:cubicBezTo>
                    <a:pt x="498348" y="1152208"/>
                    <a:pt x="505651" y="1190943"/>
                    <a:pt x="513588" y="1226757"/>
                  </a:cubicBezTo>
                  <a:cubicBezTo>
                    <a:pt x="533908" y="1329246"/>
                    <a:pt x="580580" y="1351153"/>
                    <a:pt x="682561" y="1352169"/>
                  </a:cubicBezTo>
                  <a:cubicBezTo>
                    <a:pt x="774002" y="1352169"/>
                    <a:pt x="905256" y="1352233"/>
                    <a:pt x="996442" y="135216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84" name="Google Shape;884;p39"/>
            <p:cNvGrpSpPr/>
            <p:nvPr/>
          </p:nvGrpSpPr>
          <p:grpSpPr>
            <a:xfrm>
              <a:off x="7638277" y="937343"/>
              <a:ext cx="744273" cy="793950"/>
              <a:chOff x="6565437" y="1588001"/>
              <a:chExt cx="744273" cy="793950"/>
            </a:xfrm>
          </p:grpSpPr>
          <p:sp>
            <p:nvSpPr>
              <p:cNvPr id="885" name="Google Shape;885;p39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6" name="Google Shape;886;p39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7" name="Google Shape;887;p39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8" name="Google Shape;888;p39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9" name="Google Shape;889;p39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0" name="Google Shape;890;p39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1" name="Google Shape;891;p39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2" name="Google Shape;892;p39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3" name="Google Shape;893;p39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4" name="Google Shape;894;p39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95" name="Google Shape;895;p39"/>
          <p:cNvGrpSpPr/>
          <p:nvPr/>
        </p:nvGrpSpPr>
        <p:grpSpPr>
          <a:xfrm>
            <a:off x="3061198" y="2986973"/>
            <a:ext cx="445779" cy="400764"/>
            <a:chOff x="3778727" y="4460423"/>
            <a:chExt cx="720160" cy="647438"/>
          </a:xfrm>
        </p:grpSpPr>
        <p:sp>
          <p:nvSpPr>
            <p:cNvPr id="896" name="Google Shape;896;p39"/>
            <p:cNvSpPr/>
            <p:nvPr/>
          </p:nvSpPr>
          <p:spPr>
            <a:xfrm>
              <a:off x="3957011" y="4902228"/>
              <a:ext cx="364723" cy="110621"/>
            </a:xfrm>
            <a:custGeom>
              <a:rect b="b" l="l" r="r" t="t"/>
              <a:pathLst>
                <a:path extrusionOk="0" h="194" w="640">
                  <a:moveTo>
                    <a:pt x="0" y="0"/>
                  </a:moveTo>
                  <a:cubicBezTo>
                    <a:pt x="63" y="130"/>
                    <a:pt x="63" y="130"/>
                    <a:pt x="63" y="130"/>
                  </a:cubicBezTo>
                  <a:cubicBezTo>
                    <a:pt x="64" y="130"/>
                    <a:pt x="64" y="130"/>
                    <a:pt x="64" y="130"/>
                  </a:cubicBezTo>
                  <a:cubicBezTo>
                    <a:pt x="64" y="130"/>
                    <a:pt x="64" y="130"/>
                    <a:pt x="64" y="131"/>
                  </a:cubicBezTo>
                  <a:cubicBezTo>
                    <a:pt x="70" y="143"/>
                    <a:pt x="70" y="143"/>
                    <a:pt x="70" y="143"/>
                  </a:cubicBezTo>
                  <a:cubicBezTo>
                    <a:pt x="93" y="170"/>
                    <a:pt x="188" y="194"/>
                    <a:pt x="320" y="194"/>
                  </a:cubicBezTo>
                  <a:cubicBezTo>
                    <a:pt x="452" y="194"/>
                    <a:pt x="547" y="170"/>
                    <a:pt x="571" y="143"/>
                  </a:cubicBezTo>
                  <a:cubicBezTo>
                    <a:pt x="577" y="131"/>
                    <a:pt x="577" y="131"/>
                    <a:pt x="577" y="131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640" y="0"/>
                    <a:pt x="640" y="0"/>
                    <a:pt x="640" y="0"/>
                  </a:cubicBezTo>
                  <a:cubicBezTo>
                    <a:pt x="587" y="29"/>
                    <a:pt x="452" y="46"/>
                    <a:pt x="320" y="46"/>
                  </a:cubicBezTo>
                  <a:cubicBezTo>
                    <a:pt x="189" y="46"/>
                    <a:pt x="53" y="29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7" name="Google Shape;897;p39"/>
            <p:cNvSpPr/>
            <p:nvPr/>
          </p:nvSpPr>
          <p:spPr>
            <a:xfrm>
              <a:off x="4002092" y="4999728"/>
              <a:ext cx="275015" cy="108132"/>
            </a:xfrm>
            <a:custGeom>
              <a:rect b="b" l="l" r="r" t="t"/>
              <a:pathLst>
                <a:path extrusionOk="0" h="190" w="483">
                  <a:moveTo>
                    <a:pt x="0" y="0"/>
                  </a:moveTo>
                  <a:cubicBezTo>
                    <a:pt x="61" y="125"/>
                    <a:pt x="61" y="125"/>
                    <a:pt x="61" y="125"/>
                  </a:cubicBezTo>
                  <a:cubicBezTo>
                    <a:pt x="62" y="126"/>
                    <a:pt x="62" y="127"/>
                    <a:pt x="63" y="128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93" y="170"/>
                    <a:pt x="162" y="190"/>
                    <a:pt x="241" y="190"/>
                  </a:cubicBezTo>
                  <a:cubicBezTo>
                    <a:pt x="320" y="190"/>
                    <a:pt x="389" y="170"/>
                    <a:pt x="412" y="144"/>
                  </a:cubicBezTo>
                  <a:cubicBezTo>
                    <a:pt x="420" y="128"/>
                    <a:pt x="420" y="128"/>
                    <a:pt x="420" y="128"/>
                  </a:cubicBezTo>
                  <a:cubicBezTo>
                    <a:pt x="421" y="127"/>
                    <a:pt x="421" y="126"/>
                    <a:pt x="421" y="125"/>
                  </a:cubicBezTo>
                  <a:cubicBezTo>
                    <a:pt x="483" y="0"/>
                    <a:pt x="483" y="0"/>
                    <a:pt x="483" y="0"/>
                  </a:cubicBezTo>
                  <a:cubicBezTo>
                    <a:pt x="437" y="26"/>
                    <a:pt x="338" y="41"/>
                    <a:pt x="241" y="41"/>
                  </a:cubicBezTo>
                  <a:cubicBezTo>
                    <a:pt x="144" y="41"/>
                    <a:pt x="45" y="26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8" name="Google Shape;898;p39"/>
            <p:cNvSpPr/>
            <p:nvPr/>
          </p:nvSpPr>
          <p:spPr>
            <a:xfrm>
              <a:off x="3780312" y="4519014"/>
              <a:ext cx="718575" cy="115145"/>
            </a:xfrm>
            <a:custGeom>
              <a:rect b="b" l="l" r="r" t="t"/>
              <a:pathLst>
                <a:path extrusionOk="0" h="202" w="1261">
                  <a:moveTo>
                    <a:pt x="630" y="53"/>
                  </a:moveTo>
                  <a:cubicBezTo>
                    <a:pt x="363" y="53"/>
                    <a:pt x="82" y="34"/>
                    <a:pt x="0" y="0"/>
                  </a:cubicBezTo>
                  <a:cubicBezTo>
                    <a:pt x="71" y="146"/>
                    <a:pt x="71" y="146"/>
                    <a:pt x="71" y="146"/>
                  </a:cubicBezTo>
                  <a:cubicBezTo>
                    <a:pt x="88" y="157"/>
                    <a:pt x="134" y="170"/>
                    <a:pt x="227" y="181"/>
                  </a:cubicBezTo>
                  <a:cubicBezTo>
                    <a:pt x="334" y="194"/>
                    <a:pt x="478" y="202"/>
                    <a:pt x="630" y="202"/>
                  </a:cubicBezTo>
                  <a:cubicBezTo>
                    <a:pt x="630" y="202"/>
                    <a:pt x="630" y="202"/>
                    <a:pt x="630" y="202"/>
                  </a:cubicBezTo>
                  <a:cubicBezTo>
                    <a:pt x="929" y="202"/>
                    <a:pt x="1147" y="174"/>
                    <a:pt x="1189" y="146"/>
                  </a:cubicBezTo>
                  <a:cubicBezTo>
                    <a:pt x="1261" y="0"/>
                    <a:pt x="1261" y="0"/>
                    <a:pt x="1261" y="0"/>
                  </a:cubicBezTo>
                  <a:cubicBezTo>
                    <a:pt x="1179" y="34"/>
                    <a:pt x="897" y="53"/>
                    <a:pt x="630" y="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9" name="Google Shape;899;p39"/>
            <p:cNvSpPr/>
            <p:nvPr/>
          </p:nvSpPr>
          <p:spPr>
            <a:xfrm>
              <a:off x="3868662" y="4710395"/>
              <a:ext cx="541875" cy="112657"/>
            </a:xfrm>
            <a:custGeom>
              <a:rect b="b" l="l" r="r" t="t"/>
              <a:pathLst>
                <a:path extrusionOk="0" h="198" w="951">
                  <a:moveTo>
                    <a:pt x="0" y="0"/>
                  </a:moveTo>
                  <a:cubicBezTo>
                    <a:pt x="70" y="144"/>
                    <a:pt x="70" y="144"/>
                    <a:pt x="70" y="144"/>
                  </a:cubicBezTo>
                  <a:cubicBezTo>
                    <a:pt x="101" y="171"/>
                    <a:pt x="259" y="198"/>
                    <a:pt x="475" y="198"/>
                  </a:cubicBezTo>
                  <a:cubicBezTo>
                    <a:pt x="692" y="198"/>
                    <a:pt x="849" y="171"/>
                    <a:pt x="881" y="144"/>
                  </a:cubicBezTo>
                  <a:cubicBezTo>
                    <a:pt x="951" y="0"/>
                    <a:pt x="951" y="0"/>
                    <a:pt x="951" y="0"/>
                  </a:cubicBezTo>
                  <a:cubicBezTo>
                    <a:pt x="881" y="32"/>
                    <a:pt x="673" y="50"/>
                    <a:pt x="475" y="50"/>
                  </a:cubicBezTo>
                  <a:cubicBezTo>
                    <a:pt x="277" y="50"/>
                    <a:pt x="69" y="32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0" name="Google Shape;900;p39"/>
            <p:cNvSpPr/>
            <p:nvPr/>
          </p:nvSpPr>
          <p:spPr>
            <a:xfrm>
              <a:off x="3824940" y="4614704"/>
              <a:ext cx="629543" cy="114014"/>
            </a:xfrm>
            <a:custGeom>
              <a:rect b="b" l="l" r="r" t="t"/>
              <a:pathLst>
                <a:path extrusionOk="0" h="200" w="1105">
                  <a:moveTo>
                    <a:pt x="552" y="51"/>
                  </a:moveTo>
                  <a:cubicBezTo>
                    <a:pt x="399" y="51"/>
                    <a:pt x="255" y="44"/>
                    <a:pt x="147" y="31"/>
                  </a:cubicBezTo>
                  <a:cubicBezTo>
                    <a:pt x="76" y="22"/>
                    <a:pt x="26" y="12"/>
                    <a:pt x="0" y="0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108" y="173"/>
                    <a:pt x="296" y="200"/>
                    <a:pt x="552" y="200"/>
                  </a:cubicBezTo>
                  <a:cubicBezTo>
                    <a:pt x="809" y="200"/>
                    <a:pt x="996" y="173"/>
                    <a:pt x="1034" y="145"/>
                  </a:cubicBezTo>
                  <a:cubicBezTo>
                    <a:pt x="1105" y="0"/>
                    <a:pt x="1105" y="0"/>
                    <a:pt x="1105" y="0"/>
                  </a:cubicBezTo>
                  <a:cubicBezTo>
                    <a:pt x="1030" y="33"/>
                    <a:pt x="785" y="51"/>
                    <a:pt x="552" y="5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1" name="Google Shape;901;p39"/>
            <p:cNvSpPr/>
            <p:nvPr/>
          </p:nvSpPr>
          <p:spPr>
            <a:xfrm>
              <a:off x="3912610" y="4806085"/>
              <a:ext cx="453525" cy="112204"/>
            </a:xfrm>
            <a:custGeom>
              <a:rect b="b" l="l" r="r" t="t"/>
              <a:pathLst>
                <a:path extrusionOk="0" h="197" w="796">
                  <a:moveTo>
                    <a:pt x="0" y="0"/>
                  </a:moveTo>
                  <a:cubicBezTo>
                    <a:pt x="65" y="132"/>
                    <a:pt x="65" y="132"/>
                    <a:pt x="65" y="132"/>
                  </a:cubicBezTo>
                  <a:cubicBezTo>
                    <a:pt x="65" y="132"/>
                    <a:pt x="65" y="132"/>
                    <a:pt x="65" y="132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0" y="142"/>
                    <a:pt x="70" y="142"/>
                    <a:pt x="70" y="142"/>
                  </a:cubicBezTo>
                  <a:cubicBezTo>
                    <a:pt x="95" y="170"/>
                    <a:pt x="221" y="197"/>
                    <a:pt x="398" y="197"/>
                  </a:cubicBezTo>
                  <a:cubicBezTo>
                    <a:pt x="576" y="197"/>
                    <a:pt x="702" y="170"/>
                    <a:pt x="727" y="142"/>
                  </a:cubicBezTo>
                  <a:cubicBezTo>
                    <a:pt x="732" y="133"/>
                    <a:pt x="732" y="133"/>
                    <a:pt x="732" y="133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96" y="0"/>
                    <a:pt x="796" y="0"/>
                    <a:pt x="796" y="0"/>
                  </a:cubicBezTo>
                  <a:cubicBezTo>
                    <a:pt x="735" y="31"/>
                    <a:pt x="562" y="48"/>
                    <a:pt x="398" y="48"/>
                  </a:cubicBezTo>
                  <a:cubicBezTo>
                    <a:pt x="234" y="48"/>
                    <a:pt x="62" y="3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2" name="Google Shape;902;p39"/>
            <p:cNvSpPr/>
            <p:nvPr/>
          </p:nvSpPr>
          <p:spPr>
            <a:xfrm>
              <a:off x="3778727" y="4460423"/>
              <a:ext cx="719100" cy="79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3" name="Google Shape;903;p39"/>
          <p:cNvGrpSpPr/>
          <p:nvPr/>
        </p:nvGrpSpPr>
        <p:grpSpPr>
          <a:xfrm>
            <a:off x="1138083" y="2972048"/>
            <a:ext cx="445680" cy="430613"/>
            <a:chOff x="557494" y="4436312"/>
            <a:chExt cx="720000" cy="695660"/>
          </a:xfrm>
        </p:grpSpPr>
        <p:sp>
          <p:nvSpPr>
            <p:cNvPr id="904" name="Google Shape;904;p39"/>
            <p:cNvSpPr/>
            <p:nvPr/>
          </p:nvSpPr>
          <p:spPr>
            <a:xfrm>
              <a:off x="557494" y="4436312"/>
              <a:ext cx="720000" cy="1446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5" name="Google Shape;905;p39"/>
            <p:cNvSpPr/>
            <p:nvPr/>
          </p:nvSpPr>
          <p:spPr>
            <a:xfrm>
              <a:off x="651816" y="4730082"/>
              <a:ext cx="533789" cy="218575"/>
            </a:xfrm>
            <a:custGeom>
              <a:rect b="b" l="l" r="r" t="t"/>
              <a:pathLst>
                <a:path extrusionOk="0" h="325" w="791">
                  <a:moveTo>
                    <a:pt x="0" y="0"/>
                  </a:move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15" y="251"/>
                    <a:pt x="115" y="251"/>
                    <a:pt x="115" y="251"/>
                  </a:cubicBezTo>
                  <a:cubicBezTo>
                    <a:pt x="155" y="294"/>
                    <a:pt x="267" y="325"/>
                    <a:pt x="395" y="325"/>
                  </a:cubicBezTo>
                  <a:cubicBezTo>
                    <a:pt x="524" y="325"/>
                    <a:pt x="636" y="294"/>
                    <a:pt x="676" y="251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791" y="0"/>
                    <a:pt x="791" y="0"/>
                    <a:pt x="791" y="0"/>
                  </a:cubicBezTo>
                  <a:cubicBezTo>
                    <a:pt x="715" y="44"/>
                    <a:pt x="553" y="68"/>
                    <a:pt x="395" y="68"/>
                  </a:cubicBezTo>
                  <a:cubicBezTo>
                    <a:pt x="237" y="68"/>
                    <a:pt x="75" y="44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6" name="Google Shape;906;p39"/>
            <p:cNvSpPr/>
            <p:nvPr/>
          </p:nvSpPr>
          <p:spPr>
            <a:xfrm>
              <a:off x="564298" y="4539996"/>
              <a:ext cx="709060" cy="225815"/>
            </a:xfrm>
            <a:custGeom>
              <a:rect b="b" l="l" r="r" t="t"/>
              <a:pathLst>
                <a:path extrusionOk="0" h="336" w="1051">
                  <a:moveTo>
                    <a:pt x="917" y="45"/>
                  </a:moveTo>
                  <a:cubicBezTo>
                    <a:pt x="812" y="67"/>
                    <a:pt x="673" y="79"/>
                    <a:pt x="525" y="79"/>
                  </a:cubicBezTo>
                  <a:cubicBezTo>
                    <a:pt x="378" y="79"/>
                    <a:pt x="239" y="67"/>
                    <a:pt x="134" y="45"/>
                  </a:cubicBezTo>
                  <a:cubicBezTo>
                    <a:pt x="87" y="35"/>
                    <a:pt x="34" y="20"/>
                    <a:pt x="0" y="0"/>
                  </a:cubicBezTo>
                  <a:cubicBezTo>
                    <a:pt x="116" y="253"/>
                    <a:pt x="116" y="253"/>
                    <a:pt x="116" y="253"/>
                  </a:cubicBezTo>
                  <a:cubicBezTo>
                    <a:pt x="160" y="296"/>
                    <a:pt x="313" y="336"/>
                    <a:pt x="525" y="336"/>
                  </a:cubicBezTo>
                  <a:cubicBezTo>
                    <a:pt x="738" y="336"/>
                    <a:pt x="891" y="296"/>
                    <a:pt x="934" y="253"/>
                  </a:cubicBezTo>
                  <a:cubicBezTo>
                    <a:pt x="1051" y="0"/>
                    <a:pt x="1051" y="0"/>
                    <a:pt x="1051" y="0"/>
                  </a:cubicBezTo>
                  <a:cubicBezTo>
                    <a:pt x="1017" y="20"/>
                    <a:pt x="964" y="35"/>
                    <a:pt x="917" y="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7" name="Google Shape;907;p39"/>
            <p:cNvSpPr/>
            <p:nvPr/>
          </p:nvSpPr>
          <p:spPr>
            <a:xfrm>
              <a:off x="739569" y="4921102"/>
              <a:ext cx="357815" cy="210870"/>
            </a:xfrm>
            <a:custGeom>
              <a:rect b="b" l="l" r="r" t="t"/>
              <a:pathLst>
                <a:path extrusionOk="0" h="314" w="530">
                  <a:moveTo>
                    <a:pt x="0" y="0"/>
                  </a:move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121" y="263"/>
                    <a:pt x="121" y="263"/>
                    <a:pt x="121" y="263"/>
                  </a:cubicBezTo>
                  <a:cubicBezTo>
                    <a:pt x="151" y="293"/>
                    <a:pt x="204" y="314"/>
                    <a:pt x="265" y="314"/>
                  </a:cubicBezTo>
                  <a:cubicBezTo>
                    <a:pt x="326" y="314"/>
                    <a:pt x="380" y="293"/>
                    <a:pt x="410" y="263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6" y="207"/>
                    <a:pt x="436" y="207"/>
                    <a:pt x="436" y="207"/>
                  </a:cubicBezTo>
                  <a:cubicBezTo>
                    <a:pt x="530" y="0"/>
                    <a:pt x="530" y="0"/>
                    <a:pt x="530" y="0"/>
                  </a:cubicBezTo>
                  <a:cubicBezTo>
                    <a:pt x="476" y="35"/>
                    <a:pt x="378" y="57"/>
                    <a:pt x="265" y="57"/>
                  </a:cubicBezTo>
                  <a:cubicBezTo>
                    <a:pt x="152" y="57"/>
                    <a:pt x="55" y="35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8" name="Google Shape;908;p39"/>
          <p:cNvGrpSpPr/>
          <p:nvPr/>
        </p:nvGrpSpPr>
        <p:grpSpPr>
          <a:xfrm>
            <a:off x="4343305" y="2964459"/>
            <a:ext cx="445833" cy="445792"/>
            <a:chOff x="5926265" y="4424051"/>
            <a:chExt cx="720246" cy="720181"/>
          </a:xfrm>
        </p:grpSpPr>
        <p:sp>
          <p:nvSpPr>
            <p:cNvPr id="909" name="Google Shape;909;p39"/>
            <p:cNvSpPr/>
            <p:nvPr/>
          </p:nvSpPr>
          <p:spPr>
            <a:xfrm>
              <a:off x="5926265" y="4424051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576" y="124"/>
                  </a:moveTo>
                  <a:cubicBezTo>
                    <a:pt x="451" y="0"/>
                    <a:pt x="249" y="0"/>
                    <a:pt x="125" y="124"/>
                  </a:cubicBezTo>
                  <a:cubicBezTo>
                    <a:pt x="0" y="249"/>
                    <a:pt x="0" y="451"/>
                    <a:pt x="125" y="575"/>
                  </a:cubicBezTo>
                  <a:cubicBezTo>
                    <a:pt x="189" y="640"/>
                    <a:pt x="274" y="671"/>
                    <a:pt x="359" y="668"/>
                  </a:cubicBezTo>
                  <a:cubicBezTo>
                    <a:pt x="510" y="669"/>
                    <a:pt x="510" y="669"/>
                    <a:pt x="510" y="669"/>
                  </a:cubicBezTo>
                  <a:cubicBezTo>
                    <a:pt x="669" y="669"/>
                    <a:pt x="669" y="669"/>
                    <a:pt x="669" y="669"/>
                  </a:cubicBezTo>
                  <a:cubicBezTo>
                    <a:pt x="669" y="509"/>
                    <a:pt x="669" y="509"/>
                    <a:pt x="669" y="509"/>
                  </a:cubicBezTo>
                  <a:cubicBezTo>
                    <a:pt x="669" y="358"/>
                    <a:pt x="669" y="358"/>
                    <a:pt x="669" y="358"/>
                  </a:cubicBezTo>
                  <a:cubicBezTo>
                    <a:pt x="671" y="274"/>
                    <a:pt x="640" y="189"/>
                    <a:pt x="576" y="1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0" name="Google Shape;910;p39"/>
            <p:cNvSpPr/>
            <p:nvPr/>
          </p:nvSpPr>
          <p:spPr>
            <a:xfrm>
              <a:off x="5926265" y="4788612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125" y="95"/>
                  </a:moveTo>
                  <a:cubicBezTo>
                    <a:pt x="0" y="220"/>
                    <a:pt x="0" y="422"/>
                    <a:pt x="125" y="546"/>
                  </a:cubicBezTo>
                  <a:cubicBezTo>
                    <a:pt x="249" y="671"/>
                    <a:pt x="451" y="671"/>
                    <a:pt x="576" y="546"/>
                  </a:cubicBezTo>
                  <a:cubicBezTo>
                    <a:pt x="640" y="482"/>
                    <a:pt x="671" y="397"/>
                    <a:pt x="669" y="312"/>
                  </a:cubicBezTo>
                  <a:cubicBezTo>
                    <a:pt x="669" y="161"/>
                    <a:pt x="669" y="161"/>
                    <a:pt x="669" y="161"/>
                  </a:cubicBezTo>
                  <a:cubicBezTo>
                    <a:pt x="669" y="1"/>
                    <a:pt x="669" y="1"/>
                    <a:pt x="669" y="1"/>
                  </a:cubicBezTo>
                  <a:cubicBezTo>
                    <a:pt x="510" y="2"/>
                    <a:pt x="510" y="2"/>
                    <a:pt x="510" y="2"/>
                  </a:cubicBezTo>
                  <a:cubicBezTo>
                    <a:pt x="359" y="2"/>
                    <a:pt x="359" y="2"/>
                    <a:pt x="359" y="2"/>
                  </a:cubicBezTo>
                  <a:cubicBezTo>
                    <a:pt x="274" y="0"/>
                    <a:pt x="189" y="31"/>
                    <a:pt x="125" y="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1" name="Google Shape;911;p39"/>
            <p:cNvSpPr/>
            <p:nvPr/>
          </p:nvSpPr>
          <p:spPr>
            <a:xfrm>
              <a:off x="6290862" y="4788612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96" y="546"/>
                  </a:moveTo>
                  <a:cubicBezTo>
                    <a:pt x="220" y="671"/>
                    <a:pt x="422" y="671"/>
                    <a:pt x="547" y="546"/>
                  </a:cubicBezTo>
                  <a:cubicBezTo>
                    <a:pt x="671" y="422"/>
                    <a:pt x="671" y="220"/>
                    <a:pt x="547" y="95"/>
                  </a:cubicBezTo>
                  <a:cubicBezTo>
                    <a:pt x="482" y="31"/>
                    <a:pt x="397" y="0"/>
                    <a:pt x="313" y="2"/>
                  </a:cubicBezTo>
                  <a:cubicBezTo>
                    <a:pt x="161" y="2"/>
                    <a:pt x="161" y="2"/>
                    <a:pt x="16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61"/>
                    <a:pt x="2" y="161"/>
                    <a:pt x="2" y="161"/>
                  </a:cubicBezTo>
                  <a:cubicBezTo>
                    <a:pt x="2" y="312"/>
                    <a:pt x="2" y="312"/>
                    <a:pt x="2" y="312"/>
                  </a:cubicBezTo>
                  <a:cubicBezTo>
                    <a:pt x="0" y="397"/>
                    <a:pt x="31" y="482"/>
                    <a:pt x="96" y="5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2" name="Google Shape;912;p39"/>
            <p:cNvSpPr/>
            <p:nvPr/>
          </p:nvSpPr>
          <p:spPr>
            <a:xfrm>
              <a:off x="6290862" y="4424051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547" y="575"/>
                  </a:moveTo>
                  <a:cubicBezTo>
                    <a:pt x="671" y="451"/>
                    <a:pt x="671" y="249"/>
                    <a:pt x="547" y="124"/>
                  </a:cubicBezTo>
                  <a:cubicBezTo>
                    <a:pt x="422" y="0"/>
                    <a:pt x="220" y="0"/>
                    <a:pt x="96" y="124"/>
                  </a:cubicBezTo>
                  <a:cubicBezTo>
                    <a:pt x="31" y="189"/>
                    <a:pt x="0" y="274"/>
                    <a:pt x="2" y="358"/>
                  </a:cubicBezTo>
                  <a:cubicBezTo>
                    <a:pt x="2" y="509"/>
                    <a:pt x="2" y="509"/>
                    <a:pt x="2" y="509"/>
                  </a:cubicBezTo>
                  <a:cubicBezTo>
                    <a:pt x="2" y="669"/>
                    <a:pt x="2" y="669"/>
                    <a:pt x="2" y="669"/>
                  </a:cubicBezTo>
                  <a:cubicBezTo>
                    <a:pt x="161" y="669"/>
                    <a:pt x="161" y="669"/>
                    <a:pt x="161" y="669"/>
                  </a:cubicBezTo>
                  <a:cubicBezTo>
                    <a:pt x="313" y="668"/>
                    <a:pt x="313" y="668"/>
                    <a:pt x="313" y="668"/>
                  </a:cubicBezTo>
                  <a:cubicBezTo>
                    <a:pt x="397" y="671"/>
                    <a:pt x="482" y="640"/>
                    <a:pt x="547" y="5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3" name="Google Shape;913;p39"/>
          <p:cNvGrpSpPr/>
          <p:nvPr/>
        </p:nvGrpSpPr>
        <p:grpSpPr>
          <a:xfrm>
            <a:off x="1779066" y="2984013"/>
            <a:ext cx="445680" cy="406684"/>
            <a:chOff x="1631150" y="4455641"/>
            <a:chExt cx="720000" cy="657002"/>
          </a:xfrm>
        </p:grpSpPr>
        <p:sp>
          <p:nvSpPr>
            <p:cNvPr id="914" name="Google Shape;914;p39"/>
            <p:cNvSpPr/>
            <p:nvPr/>
          </p:nvSpPr>
          <p:spPr>
            <a:xfrm>
              <a:off x="1631150" y="4455641"/>
              <a:ext cx="720000" cy="10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5" name="Google Shape;915;p39"/>
            <p:cNvSpPr/>
            <p:nvPr/>
          </p:nvSpPr>
          <p:spPr>
            <a:xfrm>
              <a:off x="1846141" y="4957304"/>
              <a:ext cx="293050" cy="155339"/>
            </a:xfrm>
            <a:custGeom>
              <a:rect b="b" l="l" r="r" t="t"/>
              <a:pathLst>
                <a:path extrusionOk="0" h="245" w="462">
                  <a:moveTo>
                    <a:pt x="0" y="0"/>
                  </a:moveTo>
                  <a:cubicBezTo>
                    <a:pt x="98" y="204"/>
                    <a:pt x="98" y="204"/>
                    <a:pt x="98" y="204"/>
                  </a:cubicBezTo>
                  <a:cubicBezTo>
                    <a:pt x="125" y="229"/>
                    <a:pt x="175" y="245"/>
                    <a:pt x="231" y="245"/>
                  </a:cubicBezTo>
                  <a:cubicBezTo>
                    <a:pt x="287" y="245"/>
                    <a:pt x="336" y="229"/>
                    <a:pt x="363" y="204"/>
                  </a:cubicBezTo>
                  <a:cubicBezTo>
                    <a:pt x="462" y="0"/>
                    <a:pt x="462" y="0"/>
                    <a:pt x="462" y="0"/>
                  </a:cubicBezTo>
                  <a:cubicBezTo>
                    <a:pt x="413" y="27"/>
                    <a:pt x="328" y="44"/>
                    <a:pt x="231" y="44"/>
                  </a:cubicBezTo>
                  <a:cubicBezTo>
                    <a:pt x="133" y="44"/>
                    <a:pt x="49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6" name="Google Shape;916;p39"/>
            <p:cNvSpPr/>
            <p:nvPr/>
          </p:nvSpPr>
          <p:spPr>
            <a:xfrm>
              <a:off x="1776241" y="4814286"/>
              <a:ext cx="431967" cy="161500"/>
            </a:xfrm>
            <a:custGeom>
              <a:rect b="b" l="l" r="r" t="t"/>
              <a:pathLst>
                <a:path extrusionOk="0" h="255" w="681">
                  <a:moveTo>
                    <a:pt x="0" y="0"/>
                  </a:moveTo>
                  <a:cubicBezTo>
                    <a:pt x="55" y="112"/>
                    <a:pt x="55" y="112"/>
                    <a:pt x="55" y="112"/>
                  </a:cubicBezTo>
                  <a:cubicBezTo>
                    <a:pt x="95" y="195"/>
                    <a:pt x="95" y="195"/>
                    <a:pt x="95" y="195"/>
                  </a:cubicBezTo>
                  <a:cubicBezTo>
                    <a:pt x="126" y="227"/>
                    <a:pt x="217" y="255"/>
                    <a:pt x="341" y="255"/>
                  </a:cubicBezTo>
                  <a:cubicBezTo>
                    <a:pt x="464" y="255"/>
                    <a:pt x="555" y="227"/>
                    <a:pt x="587" y="195"/>
                  </a:cubicBezTo>
                  <a:cubicBezTo>
                    <a:pt x="627" y="112"/>
                    <a:pt x="627" y="112"/>
                    <a:pt x="627" y="112"/>
                  </a:cubicBezTo>
                  <a:cubicBezTo>
                    <a:pt x="681" y="0"/>
                    <a:pt x="681" y="0"/>
                    <a:pt x="681" y="0"/>
                  </a:cubicBezTo>
                  <a:cubicBezTo>
                    <a:pt x="624" y="30"/>
                    <a:pt x="508" y="54"/>
                    <a:pt x="341" y="54"/>
                  </a:cubicBezTo>
                  <a:cubicBezTo>
                    <a:pt x="173" y="54"/>
                    <a:pt x="58" y="3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7" name="Google Shape;917;p39"/>
            <p:cNvSpPr/>
            <p:nvPr/>
          </p:nvSpPr>
          <p:spPr>
            <a:xfrm>
              <a:off x="1639308" y="4531550"/>
              <a:ext cx="706054" cy="169201"/>
            </a:xfrm>
            <a:custGeom>
              <a:rect b="b" l="l" r="r" t="t"/>
              <a:pathLst>
                <a:path extrusionOk="0" h="267" w="1113">
                  <a:moveTo>
                    <a:pt x="557" y="66"/>
                  </a:moveTo>
                  <a:cubicBezTo>
                    <a:pt x="326" y="66"/>
                    <a:pt x="84" y="43"/>
                    <a:pt x="0" y="0"/>
                  </a:cubicBezTo>
                  <a:cubicBezTo>
                    <a:pt x="96" y="198"/>
                    <a:pt x="96" y="198"/>
                    <a:pt x="96" y="198"/>
                  </a:cubicBezTo>
                  <a:cubicBezTo>
                    <a:pt x="135" y="230"/>
                    <a:pt x="295" y="267"/>
                    <a:pt x="557" y="267"/>
                  </a:cubicBezTo>
                  <a:cubicBezTo>
                    <a:pt x="819" y="267"/>
                    <a:pt x="979" y="230"/>
                    <a:pt x="1017" y="198"/>
                  </a:cubicBezTo>
                  <a:cubicBezTo>
                    <a:pt x="1113" y="0"/>
                    <a:pt x="1113" y="0"/>
                    <a:pt x="1113" y="0"/>
                  </a:cubicBezTo>
                  <a:cubicBezTo>
                    <a:pt x="1029" y="43"/>
                    <a:pt x="787" y="66"/>
                    <a:pt x="557" y="6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8" name="Google Shape;918;p39"/>
            <p:cNvSpPr/>
            <p:nvPr/>
          </p:nvSpPr>
          <p:spPr>
            <a:xfrm>
              <a:off x="1708546" y="4674128"/>
              <a:ext cx="567578" cy="164141"/>
            </a:xfrm>
            <a:custGeom>
              <a:rect b="b" l="l" r="r" t="t"/>
              <a:pathLst>
                <a:path extrusionOk="0" h="259" w="895">
                  <a:moveTo>
                    <a:pt x="0" y="0"/>
                  </a:moveTo>
                  <a:cubicBezTo>
                    <a:pt x="94" y="193"/>
                    <a:pt x="94" y="193"/>
                    <a:pt x="94" y="193"/>
                  </a:cubicBezTo>
                  <a:cubicBezTo>
                    <a:pt x="130" y="227"/>
                    <a:pt x="266" y="259"/>
                    <a:pt x="448" y="259"/>
                  </a:cubicBezTo>
                  <a:cubicBezTo>
                    <a:pt x="630" y="259"/>
                    <a:pt x="765" y="227"/>
                    <a:pt x="802" y="193"/>
                  </a:cubicBezTo>
                  <a:cubicBezTo>
                    <a:pt x="895" y="0"/>
                    <a:pt x="895" y="0"/>
                    <a:pt x="895" y="0"/>
                  </a:cubicBezTo>
                  <a:cubicBezTo>
                    <a:pt x="815" y="38"/>
                    <a:pt x="627" y="58"/>
                    <a:pt x="448" y="58"/>
                  </a:cubicBezTo>
                  <a:cubicBezTo>
                    <a:pt x="268" y="58"/>
                    <a:pt x="81" y="38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9" name="Google Shape;919;p39"/>
          <p:cNvGrpSpPr/>
          <p:nvPr/>
        </p:nvGrpSpPr>
        <p:grpSpPr>
          <a:xfrm>
            <a:off x="2420095" y="2983429"/>
            <a:ext cx="445680" cy="407853"/>
            <a:chOff x="2704878" y="4454697"/>
            <a:chExt cx="720000" cy="658889"/>
          </a:xfrm>
        </p:grpSpPr>
        <p:sp>
          <p:nvSpPr>
            <p:cNvPr id="920" name="Google Shape;920;p39"/>
            <p:cNvSpPr/>
            <p:nvPr/>
          </p:nvSpPr>
          <p:spPr>
            <a:xfrm>
              <a:off x="2704878" y="4454697"/>
              <a:ext cx="720000" cy="864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1" name="Google Shape;921;p39"/>
            <p:cNvSpPr/>
            <p:nvPr/>
          </p:nvSpPr>
          <p:spPr>
            <a:xfrm>
              <a:off x="2824150" y="4749732"/>
              <a:ext cx="484183" cy="135418"/>
            </a:xfrm>
            <a:custGeom>
              <a:rect b="b" l="l" r="r" t="t"/>
              <a:pathLst>
                <a:path extrusionOk="0" h="205" w="735">
                  <a:moveTo>
                    <a:pt x="0" y="0"/>
                  </a:moveTo>
                  <a:cubicBezTo>
                    <a:pt x="75" y="153"/>
                    <a:pt x="75" y="153"/>
                    <a:pt x="75" y="153"/>
                  </a:cubicBezTo>
                  <a:cubicBezTo>
                    <a:pt x="104" y="179"/>
                    <a:pt x="216" y="205"/>
                    <a:pt x="368" y="205"/>
                  </a:cubicBezTo>
                  <a:cubicBezTo>
                    <a:pt x="519" y="205"/>
                    <a:pt x="632" y="179"/>
                    <a:pt x="660" y="153"/>
                  </a:cubicBezTo>
                  <a:cubicBezTo>
                    <a:pt x="735" y="0"/>
                    <a:pt x="735" y="0"/>
                    <a:pt x="735" y="0"/>
                  </a:cubicBezTo>
                  <a:cubicBezTo>
                    <a:pt x="668" y="31"/>
                    <a:pt x="515" y="47"/>
                    <a:pt x="368" y="47"/>
                  </a:cubicBezTo>
                  <a:cubicBezTo>
                    <a:pt x="221" y="47"/>
                    <a:pt x="67" y="3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2" name="Google Shape;922;p39"/>
            <p:cNvSpPr/>
            <p:nvPr/>
          </p:nvSpPr>
          <p:spPr>
            <a:xfrm>
              <a:off x="2939432" y="4986160"/>
              <a:ext cx="253620" cy="127427"/>
            </a:xfrm>
            <a:custGeom>
              <a:rect b="b" l="l" r="r" t="t"/>
              <a:pathLst>
                <a:path extrusionOk="0" h="193" w="385">
                  <a:moveTo>
                    <a:pt x="0" y="0"/>
                  </a:moveTo>
                  <a:cubicBezTo>
                    <a:pt x="76" y="157"/>
                    <a:pt x="76" y="157"/>
                    <a:pt x="76" y="157"/>
                  </a:cubicBezTo>
                  <a:cubicBezTo>
                    <a:pt x="98" y="178"/>
                    <a:pt x="143" y="193"/>
                    <a:pt x="193" y="193"/>
                  </a:cubicBezTo>
                  <a:cubicBezTo>
                    <a:pt x="243" y="193"/>
                    <a:pt x="287" y="178"/>
                    <a:pt x="309" y="157"/>
                  </a:cubicBezTo>
                  <a:cubicBezTo>
                    <a:pt x="385" y="0"/>
                    <a:pt x="385" y="0"/>
                    <a:pt x="385" y="0"/>
                  </a:cubicBezTo>
                  <a:cubicBezTo>
                    <a:pt x="344" y="21"/>
                    <a:pt x="274" y="35"/>
                    <a:pt x="193" y="35"/>
                  </a:cubicBezTo>
                  <a:cubicBezTo>
                    <a:pt x="112" y="35"/>
                    <a:pt x="41" y="2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3" name="Google Shape;923;p39"/>
            <p:cNvSpPr/>
            <p:nvPr/>
          </p:nvSpPr>
          <p:spPr>
            <a:xfrm>
              <a:off x="2882012" y="4868057"/>
              <a:ext cx="368237" cy="131423"/>
            </a:xfrm>
            <a:custGeom>
              <a:rect b="b" l="l" r="r" t="t"/>
              <a:pathLst>
                <a:path extrusionOk="0" h="199" w="559">
                  <a:moveTo>
                    <a:pt x="0" y="0"/>
                  </a:moveTo>
                  <a:cubicBezTo>
                    <a:pt x="3" y="8"/>
                    <a:pt x="3" y="8"/>
                    <a:pt x="3" y="8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3" y="151"/>
                    <a:pt x="73" y="151"/>
                    <a:pt x="73" y="151"/>
                  </a:cubicBezTo>
                  <a:cubicBezTo>
                    <a:pt x="102" y="180"/>
                    <a:pt x="195" y="199"/>
                    <a:pt x="280" y="199"/>
                  </a:cubicBezTo>
                  <a:cubicBezTo>
                    <a:pt x="364" y="199"/>
                    <a:pt x="457" y="180"/>
                    <a:pt x="486" y="151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556" y="8"/>
                    <a:pt x="556" y="8"/>
                    <a:pt x="556" y="8"/>
                  </a:cubicBezTo>
                  <a:cubicBezTo>
                    <a:pt x="559" y="0"/>
                    <a:pt x="559" y="0"/>
                    <a:pt x="559" y="0"/>
                  </a:cubicBezTo>
                  <a:cubicBezTo>
                    <a:pt x="502" y="27"/>
                    <a:pt x="389" y="41"/>
                    <a:pt x="280" y="41"/>
                  </a:cubicBezTo>
                  <a:cubicBezTo>
                    <a:pt x="171" y="41"/>
                    <a:pt x="57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4" name="Google Shape;924;p39"/>
            <p:cNvSpPr/>
            <p:nvPr/>
          </p:nvSpPr>
          <p:spPr>
            <a:xfrm>
              <a:off x="2710863" y="4516635"/>
              <a:ext cx="710756" cy="140081"/>
            </a:xfrm>
            <a:custGeom>
              <a:rect b="b" l="l" r="r" t="t"/>
              <a:pathLst>
                <a:path extrusionOk="0" h="212" w="1079">
                  <a:moveTo>
                    <a:pt x="540" y="54"/>
                  </a:moveTo>
                  <a:cubicBezTo>
                    <a:pt x="350" y="54"/>
                    <a:pt x="85" y="39"/>
                    <a:pt x="0" y="0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7"/>
                    <a:pt x="72" y="147"/>
                    <a:pt x="72" y="147"/>
                  </a:cubicBezTo>
                  <a:cubicBezTo>
                    <a:pt x="75" y="152"/>
                    <a:pt x="75" y="152"/>
                    <a:pt x="75" y="152"/>
                  </a:cubicBezTo>
                  <a:cubicBezTo>
                    <a:pt x="98" y="179"/>
                    <a:pt x="271" y="212"/>
                    <a:pt x="540" y="212"/>
                  </a:cubicBezTo>
                  <a:cubicBezTo>
                    <a:pt x="808" y="212"/>
                    <a:pt x="981" y="179"/>
                    <a:pt x="1005" y="152"/>
                  </a:cubicBezTo>
                  <a:cubicBezTo>
                    <a:pt x="1007" y="147"/>
                    <a:pt x="1007" y="147"/>
                    <a:pt x="1007" y="147"/>
                  </a:cubicBezTo>
                  <a:cubicBezTo>
                    <a:pt x="1007" y="146"/>
                    <a:pt x="1007" y="146"/>
                    <a:pt x="1007" y="146"/>
                  </a:cubicBezTo>
                  <a:cubicBezTo>
                    <a:pt x="1008" y="146"/>
                    <a:pt x="1008" y="146"/>
                    <a:pt x="1008" y="146"/>
                  </a:cubicBezTo>
                  <a:cubicBezTo>
                    <a:pt x="1079" y="0"/>
                    <a:pt x="1079" y="0"/>
                    <a:pt x="1079" y="0"/>
                  </a:cubicBezTo>
                  <a:cubicBezTo>
                    <a:pt x="995" y="39"/>
                    <a:pt x="729" y="54"/>
                    <a:pt x="540" y="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5" name="Google Shape;925;p39"/>
            <p:cNvSpPr/>
            <p:nvPr/>
          </p:nvSpPr>
          <p:spPr>
            <a:xfrm>
              <a:off x="2768061" y="4634293"/>
              <a:ext cx="596361" cy="136528"/>
            </a:xfrm>
            <a:custGeom>
              <a:rect b="b" l="l" r="r" t="t"/>
              <a:pathLst>
                <a:path extrusionOk="0" h="207" w="905">
                  <a:moveTo>
                    <a:pt x="453" y="49"/>
                  </a:moveTo>
                  <a:cubicBezTo>
                    <a:pt x="325" y="49"/>
                    <a:pt x="205" y="41"/>
                    <a:pt x="114" y="28"/>
                  </a:cubicBezTo>
                  <a:cubicBezTo>
                    <a:pt x="62" y="20"/>
                    <a:pt x="24" y="10"/>
                    <a:pt x="0" y="0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2"/>
                    <a:pt x="70" y="142"/>
                    <a:pt x="70" y="143"/>
                  </a:cubicBezTo>
                  <a:cubicBezTo>
                    <a:pt x="72" y="148"/>
                    <a:pt x="72" y="148"/>
                    <a:pt x="72" y="148"/>
                  </a:cubicBezTo>
                  <a:cubicBezTo>
                    <a:pt x="93" y="174"/>
                    <a:pt x="234" y="207"/>
                    <a:pt x="453" y="207"/>
                  </a:cubicBezTo>
                  <a:cubicBezTo>
                    <a:pt x="557" y="207"/>
                    <a:pt x="654" y="199"/>
                    <a:pt x="728" y="186"/>
                  </a:cubicBezTo>
                  <a:cubicBezTo>
                    <a:pt x="794" y="173"/>
                    <a:pt x="825" y="158"/>
                    <a:pt x="833" y="147"/>
                  </a:cubicBezTo>
                  <a:cubicBezTo>
                    <a:pt x="836" y="143"/>
                    <a:pt x="836" y="143"/>
                    <a:pt x="836" y="143"/>
                  </a:cubicBezTo>
                  <a:cubicBezTo>
                    <a:pt x="836" y="142"/>
                    <a:pt x="836" y="142"/>
                    <a:pt x="836" y="141"/>
                  </a:cubicBezTo>
                  <a:cubicBezTo>
                    <a:pt x="836" y="141"/>
                    <a:pt x="836" y="141"/>
                    <a:pt x="836" y="141"/>
                  </a:cubicBezTo>
                  <a:cubicBezTo>
                    <a:pt x="905" y="0"/>
                    <a:pt x="905" y="0"/>
                    <a:pt x="905" y="0"/>
                  </a:cubicBezTo>
                  <a:cubicBezTo>
                    <a:pt x="881" y="10"/>
                    <a:pt x="843" y="20"/>
                    <a:pt x="791" y="28"/>
                  </a:cubicBezTo>
                  <a:cubicBezTo>
                    <a:pt x="701" y="41"/>
                    <a:pt x="580" y="49"/>
                    <a:pt x="453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6" name="Google Shape;926;p39"/>
          <p:cNvGrpSpPr/>
          <p:nvPr/>
        </p:nvGrpSpPr>
        <p:grpSpPr>
          <a:xfrm>
            <a:off x="3702366" y="2985387"/>
            <a:ext cx="445549" cy="403935"/>
            <a:chOff x="4852681" y="4457861"/>
            <a:chExt cx="719788" cy="652561"/>
          </a:xfrm>
        </p:grpSpPr>
        <p:sp>
          <p:nvSpPr>
            <p:cNvPr id="927" name="Google Shape;927;p39"/>
            <p:cNvSpPr/>
            <p:nvPr/>
          </p:nvSpPr>
          <p:spPr>
            <a:xfrm>
              <a:off x="5209000" y="4739226"/>
              <a:ext cx="363469" cy="371197"/>
            </a:xfrm>
            <a:custGeom>
              <a:rect b="b" l="l" r="r" t="t"/>
              <a:pathLst>
                <a:path extrusionOk="0" h="641" w="629">
                  <a:moveTo>
                    <a:pt x="151" y="561"/>
                  </a:moveTo>
                  <a:cubicBezTo>
                    <a:pt x="290" y="641"/>
                    <a:pt x="468" y="593"/>
                    <a:pt x="548" y="454"/>
                  </a:cubicBezTo>
                  <a:cubicBezTo>
                    <a:pt x="629" y="315"/>
                    <a:pt x="581" y="137"/>
                    <a:pt x="442" y="57"/>
                  </a:cubicBezTo>
                  <a:cubicBezTo>
                    <a:pt x="344" y="0"/>
                    <a:pt x="226" y="7"/>
                    <a:pt x="137" y="65"/>
                  </a:cubicBezTo>
                  <a:cubicBezTo>
                    <a:pt x="137" y="65"/>
                    <a:pt x="137" y="65"/>
                    <a:pt x="137" y="65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0" y="399"/>
                    <a:pt x="53" y="504"/>
                    <a:pt x="151" y="56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8" name="Google Shape;928;p39"/>
            <p:cNvSpPr/>
            <p:nvPr/>
          </p:nvSpPr>
          <p:spPr>
            <a:xfrm>
              <a:off x="4852681" y="4739226"/>
              <a:ext cx="363265" cy="371197"/>
            </a:xfrm>
            <a:custGeom>
              <a:rect b="b" l="l" r="r" t="t"/>
              <a:pathLst>
                <a:path extrusionOk="0" h="641" w="629">
                  <a:moveTo>
                    <a:pt x="187" y="57"/>
                  </a:moveTo>
                  <a:cubicBezTo>
                    <a:pt x="48" y="137"/>
                    <a:pt x="0" y="315"/>
                    <a:pt x="80" y="454"/>
                  </a:cubicBezTo>
                  <a:cubicBezTo>
                    <a:pt x="161" y="593"/>
                    <a:pt x="339" y="641"/>
                    <a:pt x="478" y="561"/>
                  </a:cubicBezTo>
                  <a:cubicBezTo>
                    <a:pt x="576" y="504"/>
                    <a:pt x="629" y="399"/>
                    <a:pt x="623" y="293"/>
                  </a:cubicBezTo>
                  <a:cubicBezTo>
                    <a:pt x="623" y="293"/>
                    <a:pt x="623" y="293"/>
                    <a:pt x="623" y="293"/>
                  </a:cubicBezTo>
                  <a:cubicBezTo>
                    <a:pt x="623" y="141"/>
                    <a:pt x="623" y="141"/>
                    <a:pt x="623" y="141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02" y="7"/>
                    <a:pt x="285" y="0"/>
                    <a:pt x="187" y="5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9" name="Google Shape;929;p39"/>
            <p:cNvSpPr/>
            <p:nvPr/>
          </p:nvSpPr>
          <p:spPr>
            <a:xfrm>
              <a:off x="5044529" y="4457861"/>
              <a:ext cx="336092" cy="363011"/>
            </a:xfrm>
            <a:custGeom>
              <a:rect b="b" l="l" r="r" t="t"/>
              <a:pathLst>
                <a:path extrusionOk="0" h="627" w="582">
                  <a:moveTo>
                    <a:pt x="582" y="291"/>
                  </a:moveTo>
                  <a:cubicBezTo>
                    <a:pt x="582" y="131"/>
                    <a:pt x="452" y="0"/>
                    <a:pt x="291" y="0"/>
                  </a:cubicBezTo>
                  <a:cubicBezTo>
                    <a:pt x="130" y="0"/>
                    <a:pt x="0" y="131"/>
                    <a:pt x="0" y="291"/>
                  </a:cubicBezTo>
                  <a:cubicBezTo>
                    <a:pt x="0" y="405"/>
                    <a:pt x="65" y="503"/>
                    <a:pt x="159" y="551"/>
                  </a:cubicBezTo>
                  <a:cubicBezTo>
                    <a:pt x="159" y="551"/>
                    <a:pt x="159" y="551"/>
                    <a:pt x="159" y="551"/>
                  </a:cubicBezTo>
                  <a:cubicBezTo>
                    <a:pt x="291" y="627"/>
                    <a:pt x="291" y="627"/>
                    <a:pt x="291" y="627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517" y="503"/>
                    <a:pt x="582" y="405"/>
                    <a:pt x="582" y="29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0" name="Google Shape;930;p39"/>
          <p:cNvGrpSpPr/>
          <p:nvPr/>
        </p:nvGrpSpPr>
        <p:grpSpPr>
          <a:xfrm>
            <a:off x="4984527" y="2975824"/>
            <a:ext cx="445818" cy="423063"/>
            <a:chOff x="7000306" y="4442411"/>
            <a:chExt cx="720224" cy="683463"/>
          </a:xfrm>
        </p:grpSpPr>
        <p:sp>
          <p:nvSpPr>
            <p:cNvPr id="931" name="Google Shape;931;p39"/>
            <p:cNvSpPr/>
            <p:nvPr/>
          </p:nvSpPr>
          <p:spPr>
            <a:xfrm>
              <a:off x="7360523" y="4580400"/>
              <a:ext cx="360007" cy="280995"/>
            </a:xfrm>
            <a:custGeom>
              <a:rect b="b" l="l" r="r" t="t"/>
              <a:pathLst>
                <a:path extrusionOk="0" h="548" w="701">
                  <a:moveTo>
                    <a:pt x="332" y="529"/>
                  </a:moveTo>
                  <a:cubicBezTo>
                    <a:pt x="382" y="547"/>
                    <a:pt x="438" y="548"/>
                    <a:pt x="493" y="531"/>
                  </a:cubicBezTo>
                  <a:cubicBezTo>
                    <a:pt x="627" y="487"/>
                    <a:pt x="701" y="342"/>
                    <a:pt x="657" y="208"/>
                  </a:cubicBezTo>
                  <a:cubicBezTo>
                    <a:pt x="614" y="74"/>
                    <a:pt x="469" y="0"/>
                    <a:pt x="335" y="44"/>
                  </a:cubicBezTo>
                  <a:cubicBezTo>
                    <a:pt x="280" y="62"/>
                    <a:pt x="236" y="96"/>
                    <a:pt x="205" y="140"/>
                  </a:cubicBezTo>
                  <a:cubicBezTo>
                    <a:pt x="0" y="422"/>
                    <a:pt x="0" y="422"/>
                    <a:pt x="0" y="422"/>
                  </a:cubicBezTo>
                  <a:lnTo>
                    <a:pt x="332" y="52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2" name="Google Shape;932;p39"/>
            <p:cNvSpPr/>
            <p:nvPr/>
          </p:nvSpPr>
          <p:spPr>
            <a:xfrm>
              <a:off x="7359894" y="4796791"/>
              <a:ext cx="281006" cy="329083"/>
            </a:xfrm>
            <a:custGeom>
              <a:rect b="b" l="l" r="r" t="t"/>
              <a:pathLst>
                <a:path extrusionOk="0" h="642" w="547">
                  <a:moveTo>
                    <a:pt x="1" y="348"/>
                  </a:moveTo>
                  <a:cubicBezTo>
                    <a:pt x="0" y="402"/>
                    <a:pt x="16" y="456"/>
                    <a:pt x="50" y="502"/>
                  </a:cubicBezTo>
                  <a:cubicBezTo>
                    <a:pt x="133" y="617"/>
                    <a:pt x="293" y="642"/>
                    <a:pt x="407" y="559"/>
                  </a:cubicBezTo>
                  <a:cubicBezTo>
                    <a:pt x="522" y="476"/>
                    <a:pt x="547" y="316"/>
                    <a:pt x="464" y="201"/>
                  </a:cubicBezTo>
                  <a:cubicBezTo>
                    <a:pt x="430" y="155"/>
                    <a:pt x="384" y="123"/>
                    <a:pt x="333" y="107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1" y="3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3" name="Google Shape;933;p39"/>
            <p:cNvSpPr/>
            <p:nvPr/>
          </p:nvSpPr>
          <p:spPr>
            <a:xfrm>
              <a:off x="7079935" y="4796791"/>
              <a:ext cx="281006" cy="329083"/>
            </a:xfrm>
            <a:custGeom>
              <a:rect b="b" l="l" r="r" t="t"/>
              <a:pathLst>
                <a:path extrusionOk="0" h="642" w="547">
                  <a:moveTo>
                    <a:pt x="214" y="107"/>
                  </a:moveTo>
                  <a:cubicBezTo>
                    <a:pt x="163" y="123"/>
                    <a:pt x="117" y="155"/>
                    <a:pt x="83" y="201"/>
                  </a:cubicBezTo>
                  <a:cubicBezTo>
                    <a:pt x="0" y="316"/>
                    <a:pt x="25" y="476"/>
                    <a:pt x="140" y="559"/>
                  </a:cubicBezTo>
                  <a:cubicBezTo>
                    <a:pt x="254" y="642"/>
                    <a:pt x="414" y="617"/>
                    <a:pt x="497" y="502"/>
                  </a:cubicBezTo>
                  <a:cubicBezTo>
                    <a:pt x="531" y="456"/>
                    <a:pt x="547" y="402"/>
                    <a:pt x="546" y="348"/>
                  </a:cubicBezTo>
                  <a:cubicBezTo>
                    <a:pt x="546" y="0"/>
                    <a:pt x="546" y="0"/>
                    <a:pt x="546" y="0"/>
                  </a:cubicBezTo>
                  <a:lnTo>
                    <a:pt x="214" y="10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4" name="Google Shape;934;p39"/>
            <p:cNvSpPr/>
            <p:nvPr/>
          </p:nvSpPr>
          <p:spPr>
            <a:xfrm>
              <a:off x="7000306" y="4580400"/>
              <a:ext cx="360216" cy="280995"/>
            </a:xfrm>
            <a:custGeom>
              <a:rect b="b" l="l" r="r" t="t"/>
              <a:pathLst>
                <a:path extrusionOk="0" h="548" w="701">
                  <a:moveTo>
                    <a:pt x="496" y="140"/>
                  </a:moveTo>
                  <a:cubicBezTo>
                    <a:pt x="465" y="96"/>
                    <a:pt x="421" y="62"/>
                    <a:pt x="366" y="44"/>
                  </a:cubicBezTo>
                  <a:cubicBezTo>
                    <a:pt x="232" y="0"/>
                    <a:pt x="87" y="74"/>
                    <a:pt x="44" y="208"/>
                  </a:cubicBezTo>
                  <a:cubicBezTo>
                    <a:pt x="0" y="342"/>
                    <a:pt x="74" y="487"/>
                    <a:pt x="208" y="531"/>
                  </a:cubicBezTo>
                  <a:cubicBezTo>
                    <a:pt x="263" y="548"/>
                    <a:pt x="319" y="547"/>
                    <a:pt x="369" y="529"/>
                  </a:cubicBezTo>
                  <a:cubicBezTo>
                    <a:pt x="701" y="422"/>
                    <a:pt x="701" y="422"/>
                    <a:pt x="701" y="422"/>
                  </a:cubicBezTo>
                  <a:lnTo>
                    <a:pt x="496" y="14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5" name="Google Shape;935;p39"/>
            <p:cNvSpPr/>
            <p:nvPr/>
          </p:nvSpPr>
          <p:spPr>
            <a:xfrm>
              <a:off x="7228925" y="4442411"/>
              <a:ext cx="262985" cy="354379"/>
            </a:xfrm>
            <a:custGeom>
              <a:rect b="b" l="l" r="r" t="t"/>
              <a:pathLst>
                <a:path extrusionOk="0" h="691" w="512">
                  <a:moveTo>
                    <a:pt x="461" y="409"/>
                  </a:moveTo>
                  <a:cubicBezTo>
                    <a:pt x="493" y="366"/>
                    <a:pt x="512" y="313"/>
                    <a:pt x="512" y="255"/>
                  </a:cubicBezTo>
                  <a:cubicBezTo>
                    <a:pt x="512" y="114"/>
                    <a:pt x="397" y="0"/>
                    <a:pt x="256" y="0"/>
                  </a:cubicBezTo>
                  <a:cubicBezTo>
                    <a:pt x="115" y="0"/>
                    <a:pt x="0" y="114"/>
                    <a:pt x="0" y="255"/>
                  </a:cubicBezTo>
                  <a:cubicBezTo>
                    <a:pt x="0" y="313"/>
                    <a:pt x="19" y="366"/>
                    <a:pt x="51" y="409"/>
                  </a:cubicBezTo>
                  <a:cubicBezTo>
                    <a:pt x="256" y="691"/>
                    <a:pt x="256" y="691"/>
                    <a:pt x="256" y="691"/>
                  </a:cubicBezTo>
                  <a:lnTo>
                    <a:pt x="461" y="4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6" name="Google Shape;936;p39"/>
          <p:cNvGrpSpPr/>
          <p:nvPr/>
        </p:nvGrpSpPr>
        <p:grpSpPr>
          <a:xfrm>
            <a:off x="5625735" y="2973621"/>
            <a:ext cx="445779" cy="427468"/>
            <a:chOff x="8074325" y="4438852"/>
            <a:chExt cx="720160" cy="690579"/>
          </a:xfrm>
        </p:grpSpPr>
        <p:sp>
          <p:nvSpPr>
            <p:cNvPr id="937" name="Google Shape;937;p39"/>
            <p:cNvSpPr/>
            <p:nvPr/>
          </p:nvSpPr>
          <p:spPr>
            <a:xfrm>
              <a:off x="8177523" y="4784253"/>
              <a:ext cx="257327" cy="345178"/>
            </a:xfrm>
            <a:custGeom>
              <a:rect b="b" l="l" r="r" t="t"/>
              <a:pathLst>
                <a:path extrusionOk="0" h="539" w="402">
                  <a:moveTo>
                    <a:pt x="52" y="231"/>
                  </a:moveTo>
                  <a:cubicBezTo>
                    <a:pt x="0" y="320"/>
                    <a:pt x="31" y="435"/>
                    <a:pt x="120" y="487"/>
                  </a:cubicBezTo>
                  <a:cubicBezTo>
                    <a:pt x="210" y="539"/>
                    <a:pt x="325" y="508"/>
                    <a:pt x="377" y="418"/>
                  </a:cubicBezTo>
                  <a:cubicBezTo>
                    <a:pt x="394" y="388"/>
                    <a:pt x="402" y="355"/>
                    <a:pt x="402" y="323"/>
                  </a:cubicBezTo>
                  <a:cubicBezTo>
                    <a:pt x="402" y="323"/>
                    <a:pt x="402" y="323"/>
                    <a:pt x="402" y="323"/>
                  </a:cubicBezTo>
                  <a:cubicBezTo>
                    <a:pt x="402" y="0"/>
                    <a:pt x="402" y="0"/>
                    <a:pt x="402" y="0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94" y="177"/>
                    <a:pt x="69" y="201"/>
                    <a:pt x="52" y="2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8" name="Google Shape;938;p39"/>
            <p:cNvSpPr/>
            <p:nvPr/>
          </p:nvSpPr>
          <p:spPr>
            <a:xfrm>
              <a:off x="8434850" y="4438852"/>
              <a:ext cx="257327" cy="345401"/>
            </a:xfrm>
            <a:custGeom>
              <a:rect b="b" l="l" r="r" t="t"/>
              <a:pathLst>
                <a:path extrusionOk="0" h="539" w="402">
                  <a:moveTo>
                    <a:pt x="350" y="308"/>
                  </a:moveTo>
                  <a:cubicBezTo>
                    <a:pt x="402" y="218"/>
                    <a:pt x="371" y="103"/>
                    <a:pt x="281" y="51"/>
                  </a:cubicBezTo>
                  <a:cubicBezTo>
                    <a:pt x="191" y="0"/>
                    <a:pt x="77" y="30"/>
                    <a:pt x="25" y="120"/>
                  </a:cubicBezTo>
                  <a:cubicBezTo>
                    <a:pt x="8" y="150"/>
                    <a:pt x="0" y="183"/>
                    <a:pt x="0" y="215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539"/>
                    <a:pt x="0" y="539"/>
                    <a:pt x="0" y="539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308" y="361"/>
                    <a:pt x="332" y="338"/>
                    <a:pt x="350" y="3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9" name="Google Shape;939;p39"/>
            <p:cNvSpPr/>
            <p:nvPr/>
          </p:nvSpPr>
          <p:spPr>
            <a:xfrm>
              <a:off x="8434850" y="4663708"/>
              <a:ext cx="359635" cy="240202"/>
            </a:xfrm>
            <a:custGeom>
              <a:rect b="b" l="l" r="r" t="t"/>
              <a:pathLst>
                <a:path extrusionOk="0" h="375" w="562">
                  <a:moveTo>
                    <a:pt x="375" y="375"/>
                  </a:moveTo>
                  <a:cubicBezTo>
                    <a:pt x="478" y="375"/>
                    <a:pt x="562" y="291"/>
                    <a:pt x="562" y="188"/>
                  </a:cubicBezTo>
                  <a:cubicBezTo>
                    <a:pt x="562" y="84"/>
                    <a:pt x="478" y="0"/>
                    <a:pt x="375" y="0"/>
                  </a:cubicBezTo>
                  <a:cubicBezTo>
                    <a:pt x="340" y="0"/>
                    <a:pt x="308" y="9"/>
                    <a:pt x="280" y="26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308" y="366"/>
                    <a:pt x="340" y="375"/>
                    <a:pt x="375" y="37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0" name="Google Shape;940;p39"/>
            <p:cNvSpPr/>
            <p:nvPr/>
          </p:nvSpPr>
          <p:spPr>
            <a:xfrm>
              <a:off x="8434850" y="4784253"/>
              <a:ext cx="257327" cy="345178"/>
            </a:xfrm>
            <a:custGeom>
              <a:rect b="b" l="l" r="r" t="t"/>
              <a:pathLst>
                <a:path extrusionOk="0" h="539" w="402">
                  <a:moveTo>
                    <a:pt x="25" y="418"/>
                  </a:moveTo>
                  <a:cubicBezTo>
                    <a:pt x="77" y="508"/>
                    <a:pt x="191" y="539"/>
                    <a:pt x="281" y="487"/>
                  </a:cubicBezTo>
                  <a:cubicBezTo>
                    <a:pt x="371" y="435"/>
                    <a:pt x="402" y="320"/>
                    <a:pt x="350" y="231"/>
                  </a:cubicBezTo>
                  <a:cubicBezTo>
                    <a:pt x="332" y="201"/>
                    <a:pt x="308" y="177"/>
                    <a:pt x="280" y="161"/>
                  </a:cubicBezTo>
                  <a:cubicBezTo>
                    <a:pt x="280" y="161"/>
                    <a:pt x="280" y="161"/>
                    <a:pt x="280" y="16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55"/>
                    <a:pt x="8" y="388"/>
                    <a:pt x="25" y="4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1" name="Google Shape;941;p39"/>
            <p:cNvSpPr/>
            <p:nvPr/>
          </p:nvSpPr>
          <p:spPr>
            <a:xfrm>
              <a:off x="8074325" y="4663708"/>
              <a:ext cx="360524" cy="240202"/>
            </a:xfrm>
            <a:custGeom>
              <a:rect b="b" l="l" r="r" t="t"/>
              <a:pathLst>
                <a:path extrusionOk="0" h="375" w="563">
                  <a:moveTo>
                    <a:pt x="188" y="0"/>
                  </a:moveTo>
                  <a:cubicBezTo>
                    <a:pt x="84" y="0"/>
                    <a:pt x="0" y="84"/>
                    <a:pt x="0" y="188"/>
                  </a:cubicBezTo>
                  <a:cubicBezTo>
                    <a:pt x="0" y="291"/>
                    <a:pt x="84" y="375"/>
                    <a:pt x="188" y="375"/>
                  </a:cubicBezTo>
                  <a:cubicBezTo>
                    <a:pt x="222" y="375"/>
                    <a:pt x="255" y="366"/>
                    <a:pt x="283" y="349"/>
                  </a:cubicBezTo>
                  <a:cubicBezTo>
                    <a:pt x="283" y="349"/>
                    <a:pt x="283" y="349"/>
                    <a:pt x="283" y="349"/>
                  </a:cubicBezTo>
                  <a:cubicBezTo>
                    <a:pt x="563" y="188"/>
                    <a:pt x="563" y="188"/>
                    <a:pt x="563" y="18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9"/>
                    <a:pt x="222" y="0"/>
                    <a:pt x="18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2" name="Google Shape;942;p39"/>
            <p:cNvSpPr/>
            <p:nvPr/>
          </p:nvSpPr>
          <p:spPr>
            <a:xfrm>
              <a:off x="8177523" y="4438852"/>
              <a:ext cx="257327" cy="345401"/>
            </a:xfrm>
            <a:custGeom>
              <a:rect b="b" l="l" r="r" t="t"/>
              <a:pathLst>
                <a:path extrusionOk="0" h="539" w="402">
                  <a:moveTo>
                    <a:pt x="377" y="120"/>
                  </a:moveTo>
                  <a:cubicBezTo>
                    <a:pt x="325" y="30"/>
                    <a:pt x="210" y="0"/>
                    <a:pt x="120" y="51"/>
                  </a:cubicBezTo>
                  <a:cubicBezTo>
                    <a:pt x="31" y="103"/>
                    <a:pt x="0" y="218"/>
                    <a:pt x="52" y="308"/>
                  </a:cubicBezTo>
                  <a:cubicBezTo>
                    <a:pt x="69" y="338"/>
                    <a:pt x="94" y="361"/>
                    <a:pt x="122" y="377"/>
                  </a:cubicBezTo>
                  <a:cubicBezTo>
                    <a:pt x="122" y="377"/>
                    <a:pt x="122" y="377"/>
                    <a:pt x="122" y="377"/>
                  </a:cubicBezTo>
                  <a:cubicBezTo>
                    <a:pt x="402" y="539"/>
                    <a:pt x="402" y="539"/>
                    <a:pt x="402" y="539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183"/>
                    <a:pt x="394" y="150"/>
                    <a:pt x="377" y="1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3" name="Google Shape;943;p39"/>
          <p:cNvGrpSpPr/>
          <p:nvPr/>
        </p:nvGrpSpPr>
        <p:grpSpPr>
          <a:xfrm>
            <a:off x="6908080" y="2987570"/>
            <a:ext cx="445629" cy="399565"/>
            <a:chOff x="9878975" y="4425243"/>
            <a:chExt cx="719918" cy="645502"/>
          </a:xfrm>
        </p:grpSpPr>
        <p:sp>
          <p:nvSpPr>
            <p:cNvPr id="944" name="Google Shape;944;p39"/>
            <p:cNvSpPr/>
            <p:nvPr/>
          </p:nvSpPr>
          <p:spPr>
            <a:xfrm>
              <a:off x="10225338" y="4708710"/>
              <a:ext cx="373555" cy="362034"/>
            </a:xfrm>
            <a:custGeom>
              <a:rect b="b" l="l" r="r" t="t"/>
              <a:pathLst>
                <a:path extrusionOk="0" h="614" w="635">
                  <a:moveTo>
                    <a:pt x="47" y="160"/>
                  </a:moveTo>
                  <a:cubicBezTo>
                    <a:pt x="9" y="230"/>
                    <a:pt x="0" y="310"/>
                    <a:pt x="20" y="386"/>
                  </a:cubicBezTo>
                  <a:cubicBezTo>
                    <a:pt x="42" y="466"/>
                    <a:pt x="92" y="532"/>
                    <a:pt x="163" y="573"/>
                  </a:cubicBezTo>
                  <a:cubicBezTo>
                    <a:pt x="210" y="600"/>
                    <a:pt x="263" y="614"/>
                    <a:pt x="317" y="614"/>
                  </a:cubicBezTo>
                  <a:cubicBezTo>
                    <a:pt x="426" y="614"/>
                    <a:pt x="528" y="555"/>
                    <a:pt x="583" y="460"/>
                  </a:cubicBezTo>
                  <a:cubicBezTo>
                    <a:pt x="624" y="389"/>
                    <a:pt x="635" y="307"/>
                    <a:pt x="613" y="227"/>
                  </a:cubicBezTo>
                  <a:cubicBezTo>
                    <a:pt x="592" y="148"/>
                    <a:pt x="541" y="82"/>
                    <a:pt x="470" y="41"/>
                  </a:cubicBezTo>
                  <a:cubicBezTo>
                    <a:pt x="426" y="15"/>
                    <a:pt x="376" y="1"/>
                    <a:pt x="325" y="0"/>
                  </a:cubicBezTo>
                  <a:cubicBezTo>
                    <a:pt x="266" y="97"/>
                    <a:pt x="161" y="157"/>
                    <a:pt x="47" y="1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5" name="Google Shape;945;p39"/>
            <p:cNvSpPr/>
            <p:nvPr/>
          </p:nvSpPr>
          <p:spPr>
            <a:xfrm>
              <a:off x="10067759" y="4425243"/>
              <a:ext cx="361073" cy="361365"/>
            </a:xfrm>
            <a:custGeom>
              <a:rect b="b" l="l" r="r" t="t"/>
              <a:pathLst>
                <a:path extrusionOk="0" h="613" w="614">
                  <a:moveTo>
                    <a:pt x="524" y="89"/>
                  </a:moveTo>
                  <a:cubicBezTo>
                    <a:pt x="466" y="32"/>
                    <a:pt x="389" y="0"/>
                    <a:pt x="307" y="0"/>
                  </a:cubicBezTo>
                  <a:cubicBezTo>
                    <a:pt x="138" y="0"/>
                    <a:pt x="0" y="137"/>
                    <a:pt x="0" y="307"/>
                  </a:cubicBezTo>
                  <a:cubicBezTo>
                    <a:pt x="0" y="358"/>
                    <a:pt x="13" y="408"/>
                    <a:pt x="37" y="453"/>
                  </a:cubicBezTo>
                  <a:cubicBezTo>
                    <a:pt x="151" y="456"/>
                    <a:pt x="256" y="517"/>
                    <a:pt x="315" y="613"/>
                  </a:cubicBezTo>
                  <a:cubicBezTo>
                    <a:pt x="481" y="609"/>
                    <a:pt x="614" y="473"/>
                    <a:pt x="614" y="307"/>
                  </a:cubicBezTo>
                  <a:cubicBezTo>
                    <a:pt x="614" y="225"/>
                    <a:pt x="582" y="147"/>
                    <a:pt x="524" y="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6" name="Google Shape;946;p39"/>
            <p:cNvSpPr/>
            <p:nvPr/>
          </p:nvSpPr>
          <p:spPr>
            <a:xfrm>
              <a:off x="9878975" y="4708710"/>
              <a:ext cx="359959" cy="362034"/>
            </a:xfrm>
            <a:custGeom>
              <a:rect b="b" l="l" r="r" t="t"/>
              <a:pathLst>
                <a:path extrusionOk="0" h="614" w="612">
                  <a:moveTo>
                    <a:pt x="612" y="147"/>
                  </a:moveTo>
                  <a:cubicBezTo>
                    <a:pt x="556" y="56"/>
                    <a:pt x="457" y="0"/>
                    <a:pt x="350" y="0"/>
                  </a:cubicBezTo>
                  <a:cubicBezTo>
                    <a:pt x="296" y="0"/>
                    <a:pt x="243" y="14"/>
                    <a:pt x="197" y="41"/>
                  </a:cubicBezTo>
                  <a:cubicBezTo>
                    <a:pt x="50" y="126"/>
                    <a:pt x="0" y="314"/>
                    <a:pt x="84" y="460"/>
                  </a:cubicBezTo>
                  <a:cubicBezTo>
                    <a:pt x="139" y="555"/>
                    <a:pt x="241" y="614"/>
                    <a:pt x="350" y="614"/>
                  </a:cubicBezTo>
                  <a:cubicBezTo>
                    <a:pt x="350" y="614"/>
                    <a:pt x="350" y="614"/>
                    <a:pt x="350" y="614"/>
                  </a:cubicBezTo>
                  <a:cubicBezTo>
                    <a:pt x="404" y="614"/>
                    <a:pt x="457" y="600"/>
                    <a:pt x="504" y="573"/>
                  </a:cubicBezTo>
                  <a:cubicBezTo>
                    <a:pt x="548" y="547"/>
                    <a:pt x="585" y="511"/>
                    <a:pt x="612" y="467"/>
                  </a:cubicBezTo>
                  <a:cubicBezTo>
                    <a:pt x="558" y="368"/>
                    <a:pt x="558" y="246"/>
                    <a:pt x="612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7" name="Google Shape;947;p39"/>
          <p:cNvGrpSpPr/>
          <p:nvPr/>
        </p:nvGrpSpPr>
        <p:grpSpPr>
          <a:xfrm>
            <a:off x="7549097" y="2976371"/>
            <a:ext cx="445785" cy="421964"/>
            <a:chOff x="10914544" y="4407150"/>
            <a:chExt cx="720170" cy="681687"/>
          </a:xfrm>
        </p:grpSpPr>
        <p:sp>
          <p:nvSpPr>
            <p:cNvPr id="948" name="Google Shape;948;p39"/>
            <p:cNvSpPr/>
            <p:nvPr/>
          </p:nvSpPr>
          <p:spPr>
            <a:xfrm>
              <a:off x="10914544" y="4407150"/>
              <a:ext cx="349099" cy="392923"/>
            </a:xfrm>
            <a:custGeom>
              <a:rect b="b" l="l" r="r" t="t"/>
              <a:pathLst>
                <a:path extrusionOk="0" h="712" w="632">
                  <a:moveTo>
                    <a:pt x="138" y="607"/>
                  </a:moveTo>
                  <a:cubicBezTo>
                    <a:pt x="0" y="469"/>
                    <a:pt x="0" y="243"/>
                    <a:pt x="138" y="104"/>
                  </a:cubicBezTo>
                  <a:cubicBezTo>
                    <a:pt x="206" y="37"/>
                    <a:pt x="295" y="0"/>
                    <a:pt x="390" y="0"/>
                  </a:cubicBezTo>
                  <a:cubicBezTo>
                    <a:pt x="480" y="0"/>
                    <a:pt x="566" y="33"/>
                    <a:pt x="632" y="94"/>
                  </a:cubicBezTo>
                  <a:cubicBezTo>
                    <a:pt x="565" y="166"/>
                    <a:pt x="529" y="258"/>
                    <a:pt x="529" y="356"/>
                  </a:cubicBezTo>
                  <a:cubicBezTo>
                    <a:pt x="529" y="454"/>
                    <a:pt x="565" y="546"/>
                    <a:pt x="632" y="617"/>
                  </a:cubicBezTo>
                  <a:cubicBezTo>
                    <a:pt x="566" y="678"/>
                    <a:pt x="480" y="712"/>
                    <a:pt x="390" y="712"/>
                  </a:cubicBezTo>
                  <a:cubicBezTo>
                    <a:pt x="295" y="712"/>
                    <a:pt x="206" y="675"/>
                    <a:pt x="138" y="60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9" name="Google Shape;949;p39"/>
            <p:cNvSpPr/>
            <p:nvPr/>
          </p:nvSpPr>
          <p:spPr>
            <a:xfrm>
              <a:off x="10933187" y="4759296"/>
              <a:ext cx="393264" cy="329541"/>
            </a:xfrm>
            <a:custGeom>
              <a:rect b="b" l="l" r="r" t="t"/>
              <a:pathLst>
                <a:path extrusionOk="0" h="597" w="712">
                  <a:moveTo>
                    <a:pt x="356" y="102"/>
                  </a:moveTo>
                  <a:cubicBezTo>
                    <a:pt x="454" y="102"/>
                    <a:pt x="546" y="66"/>
                    <a:pt x="618" y="0"/>
                  </a:cubicBezTo>
                  <a:cubicBezTo>
                    <a:pt x="679" y="66"/>
                    <a:pt x="712" y="151"/>
                    <a:pt x="712" y="241"/>
                  </a:cubicBezTo>
                  <a:cubicBezTo>
                    <a:pt x="712" y="337"/>
                    <a:pt x="675" y="426"/>
                    <a:pt x="608" y="493"/>
                  </a:cubicBezTo>
                  <a:cubicBezTo>
                    <a:pt x="541" y="560"/>
                    <a:pt x="451" y="597"/>
                    <a:pt x="356" y="597"/>
                  </a:cubicBezTo>
                  <a:cubicBezTo>
                    <a:pt x="261" y="597"/>
                    <a:pt x="172" y="560"/>
                    <a:pt x="104" y="493"/>
                  </a:cubicBezTo>
                  <a:cubicBezTo>
                    <a:pt x="37" y="426"/>
                    <a:pt x="0" y="337"/>
                    <a:pt x="0" y="241"/>
                  </a:cubicBezTo>
                  <a:cubicBezTo>
                    <a:pt x="0" y="151"/>
                    <a:pt x="34" y="66"/>
                    <a:pt x="95" y="0"/>
                  </a:cubicBezTo>
                  <a:cubicBezTo>
                    <a:pt x="166" y="66"/>
                    <a:pt x="258" y="102"/>
                    <a:pt x="356" y="10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0" name="Google Shape;950;p39"/>
            <p:cNvSpPr/>
            <p:nvPr/>
          </p:nvSpPr>
          <p:spPr>
            <a:xfrm>
              <a:off x="11285615" y="4696357"/>
              <a:ext cx="330458" cy="392479"/>
            </a:xfrm>
            <a:custGeom>
              <a:rect b="b" l="l" r="r" t="t"/>
              <a:pathLst>
                <a:path extrusionOk="0" h="711" w="598">
                  <a:moveTo>
                    <a:pt x="493" y="607"/>
                  </a:moveTo>
                  <a:cubicBezTo>
                    <a:pt x="426" y="674"/>
                    <a:pt x="337" y="711"/>
                    <a:pt x="242" y="711"/>
                  </a:cubicBezTo>
                  <a:cubicBezTo>
                    <a:pt x="152" y="711"/>
                    <a:pt x="66" y="678"/>
                    <a:pt x="0" y="617"/>
                  </a:cubicBezTo>
                  <a:cubicBezTo>
                    <a:pt x="67" y="546"/>
                    <a:pt x="103" y="453"/>
                    <a:pt x="103" y="355"/>
                  </a:cubicBezTo>
                  <a:cubicBezTo>
                    <a:pt x="103" y="258"/>
                    <a:pt x="67" y="165"/>
                    <a:pt x="0" y="94"/>
                  </a:cubicBezTo>
                  <a:cubicBezTo>
                    <a:pt x="66" y="33"/>
                    <a:pt x="152" y="0"/>
                    <a:pt x="242" y="0"/>
                  </a:cubicBezTo>
                  <a:cubicBezTo>
                    <a:pt x="337" y="0"/>
                    <a:pt x="426" y="37"/>
                    <a:pt x="493" y="104"/>
                  </a:cubicBezTo>
                  <a:cubicBezTo>
                    <a:pt x="561" y="171"/>
                    <a:pt x="598" y="260"/>
                    <a:pt x="598" y="355"/>
                  </a:cubicBezTo>
                  <a:cubicBezTo>
                    <a:pt x="598" y="451"/>
                    <a:pt x="561" y="540"/>
                    <a:pt x="493" y="60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1" name="Google Shape;951;p39"/>
            <p:cNvSpPr/>
            <p:nvPr/>
          </p:nvSpPr>
          <p:spPr>
            <a:xfrm>
              <a:off x="11222808" y="4407150"/>
              <a:ext cx="411906" cy="329541"/>
            </a:xfrm>
            <a:custGeom>
              <a:rect b="b" l="l" r="r" t="t"/>
              <a:pathLst>
                <a:path extrusionOk="0" h="597" w="746">
                  <a:moveTo>
                    <a:pt x="356" y="0"/>
                  </a:moveTo>
                  <a:cubicBezTo>
                    <a:pt x="451" y="0"/>
                    <a:pt x="540" y="37"/>
                    <a:pt x="607" y="104"/>
                  </a:cubicBezTo>
                  <a:cubicBezTo>
                    <a:pt x="743" y="240"/>
                    <a:pt x="746" y="458"/>
                    <a:pt x="617" y="597"/>
                  </a:cubicBezTo>
                  <a:cubicBezTo>
                    <a:pt x="546" y="531"/>
                    <a:pt x="454" y="495"/>
                    <a:pt x="356" y="495"/>
                  </a:cubicBezTo>
                  <a:cubicBezTo>
                    <a:pt x="258" y="495"/>
                    <a:pt x="166" y="531"/>
                    <a:pt x="94" y="597"/>
                  </a:cubicBezTo>
                  <a:cubicBezTo>
                    <a:pt x="33" y="531"/>
                    <a:pt x="0" y="446"/>
                    <a:pt x="0" y="356"/>
                  </a:cubicBezTo>
                  <a:cubicBezTo>
                    <a:pt x="0" y="261"/>
                    <a:pt x="37" y="171"/>
                    <a:pt x="104" y="104"/>
                  </a:cubicBezTo>
                  <a:cubicBezTo>
                    <a:pt x="171" y="37"/>
                    <a:pt x="261" y="0"/>
                    <a:pt x="3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2" name="Google Shape;952;p39"/>
          <p:cNvGrpSpPr/>
          <p:nvPr/>
        </p:nvGrpSpPr>
        <p:grpSpPr>
          <a:xfrm>
            <a:off x="6266887" y="2984485"/>
            <a:ext cx="445805" cy="405735"/>
            <a:chOff x="8843122" y="4420259"/>
            <a:chExt cx="720202" cy="655469"/>
          </a:xfrm>
        </p:grpSpPr>
        <p:sp>
          <p:nvSpPr>
            <p:cNvPr id="953" name="Google Shape;953;p39"/>
            <p:cNvSpPr/>
            <p:nvPr/>
          </p:nvSpPr>
          <p:spPr>
            <a:xfrm>
              <a:off x="8843122" y="4664371"/>
              <a:ext cx="351295" cy="411356"/>
            </a:xfrm>
            <a:custGeom>
              <a:rect b="b" l="l" r="r" t="t"/>
              <a:pathLst>
                <a:path extrusionOk="0" h="618" w="530">
                  <a:moveTo>
                    <a:pt x="374" y="277"/>
                  </a:moveTo>
                  <a:cubicBezTo>
                    <a:pt x="280" y="220"/>
                    <a:pt x="216" y="122"/>
                    <a:pt x="203" y="13"/>
                  </a:cubicBezTo>
                  <a:cubicBezTo>
                    <a:pt x="202" y="5"/>
                    <a:pt x="192" y="0"/>
                    <a:pt x="185" y="5"/>
                  </a:cubicBezTo>
                  <a:cubicBezTo>
                    <a:pt x="44" y="104"/>
                    <a:pt x="0" y="297"/>
                    <a:pt x="88" y="449"/>
                  </a:cubicBezTo>
                  <a:cubicBezTo>
                    <a:pt x="148" y="553"/>
                    <a:pt x="259" y="618"/>
                    <a:pt x="380" y="618"/>
                  </a:cubicBezTo>
                  <a:cubicBezTo>
                    <a:pt x="380" y="618"/>
                    <a:pt x="380" y="618"/>
                    <a:pt x="380" y="618"/>
                  </a:cubicBezTo>
                  <a:cubicBezTo>
                    <a:pt x="428" y="618"/>
                    <a:pt x="477" y="607"/>
                    <a:pt x="521" y="586"/>
                  </a:cubicBezTo>
                  <a:cubicBezTo>
                    <a:pt x="529" y="583"/>
                    <a:pt x="530" y="572"/>
                    <a:pt x="523" y="567"/>
                  </a:cubicBezTo>
                  <a:cubicBezTo>
                    <a:pt x="435" y="501"/>
                    <a:pt x="382" y="397"/>
                    <a:pt x="380" y="287"/>
                  </a:cubicBezTo>
                  <a:cubicBezTo>
                    <a:pt x="380" y="283"/>
                    <a:pt x="378" y="279"/>
                    <a:pt x="374" y="277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4" name="Google Shape;954;p39"/>
            <p:cNvSpPr/>
            <p:nvPr/>
          </p:nvSpPr>
          <p:spPr>
            <a:xfrm>
              <a:off x="9232824" y="4664371"/>
              <a:ext cx="330500" cy="411356"/>
            </a:xfrm>
            <a:custGeom>
              <a:rect b="b" l="l" r="r" t="t"/>
              <a:pathLst>
                <a:path extrusionOk="0" h="618" w="499">
                  <a:moveTo>
                    <a:pt x="326" y="13"/>
                  </a:moveTo>
                  <a:cubicBezTo>
                    <a:pt x="313" y="122"/>
                    <a:pt x="250" y="220"/>
                    <a:pt x="155" y="277"/>
                  </a:cubicBezTo>
                  <a:cubicBezTo>
                    <a:pt x="152" y="279"/>
                    <a:pt x="149" y="283"/>
                    <a:pt x="149" y="287"/>
                  </a:cubicBezTo>
                  <a:cubicBezTo>
                    <a:pt x="147" y="397"/>
                    <a:pt x="94" y="501"/>
                    <a:pt x="7" y="567"/>
                  </a:cubicBezTo>
                  <a:cubicBezTo>
                    <a:pt x="0" y="572"/>
                    <a:pt x="1" y="583"/>
                    <a:pt x="9" y="586"/>
                  </a:cubicBezTo>
                  <a:cubicBezTo>
                    <a:pt x="53" y="607"/>
                    <a:pt x="101" y="618"/>
                    <a:pt x="150" y="618"/>
                  </a:cubicBezTo>
                  <a:cubicBezTo>
                    <a:pt x="270" y="618"/>
                    <a:pt x="382" y="553"/>
                    <a:pt x="442" y="449"/>
                  </a:cubicBezTo>
                  <a:cubicBezTo>
                    <a:pt x="487" y="371"/>
                    <a:pt x="499" y="281"/>
                    <a:pt x="476" y="194"/>
                  </a:cubicBezTo>
                  <a:cubicBezTo>
                    <a:pt x="455" y="117"/>
                    <a:pt x="409" y="51"/>
                    <a:pt x="344" y="5"/>
                  </a:cubicBezTo>
                  <a:cubicBezTo>
                    <a:pt x="337" y="0"/>
                    <a:pt x="327" y="5"/>
                    <a:pt x="326" y="13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5" name="Google Shape;955;p39"/>
            <p:cNvSpPr/>
            <p:nvPr/>
          </p:nvSpPr>
          <p:spPr>
            <a:xfrm>
              <a:off x="9108305" y="4859367"/>
              <a:ext cx="210630" cy="182470"/>
            </a:xfrm>
            <a:custGeom>
              <a:rect b="b" l="l" r="r" t="t"/>
              <a:pathLst>
                <a:path extrusionOk="0" h="274" w="318">
                  <a:moveTo>
                    <a:pt x="165" y="271"/>
                  </a:moveTo>
                  <a:cubicBezTo>
                    <a:pt x="253" y="214"/>
                    <a:pt x="309" y="118"/>
                    <a:pt x="317" y="14"/>
                  </a:cubicBezTo>
                  <a:cubicBezTo>
                    <a:pt x="318" y="6"/>
                    <a:pt x="309" y="0"/>
                    <a:pt x="301" y="3"/>
                  </a:cubicBezTo>
                  <a:cubicBezTo>
                    <a:pt x="256" y="23"/>
                    <a:pt x="208" y="33"/>
                    <a:pt x="159" y="33"/>
                  </a:cubicBezTo>
                  <a:cubicBezTo>
                    <a:pt x="110" y="33"/>
                    <a:pt x="61" y="23"/>
                    <a:pt x="16" y="3"/>
                  </a:cubicBezTo>
                  <a:cubicBezTo>
                    <a:pt x="8" y="0"/>
                    <a:pt x="0" y="6"/>
                    <a:pt x="0" y="14"/>
                  </a:cubicBezTo>
                  <a:cubicBezTo>
                    <a:pt x="9" y="118"/>
                    <a:pt x="65" y="214"/>
                    <a:pt x="152" y="271"/>
                  </a:cubicBezTo>
                  <a:cubicBezTo>
                    <a:pt x="156" y="274"/>
                    <a:pt x="161" y="274"/>
                    <a:pt x="165" y="271"/>
                  </a:cubicBezTo>
                  <a:close/>
                </a:path>
              </a:pathLst>
            </a:custGeom>
            <a:solidFill>
              <a:srgbClr val="A2C4C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6" name="Google Shape;956;p39"/>
            <p:cNvSpPr/>
            <p:nvPr/>
          </p:nvSpPr>
          <p:spPr>
            <a:xfrm>
              <a:off x="8990881" y="4420259"/>
              <a:ext cx="445234" cy="224220"/>
            </a:xfrm>
            <a:custGeom>
              <a:rect b="b" l="l" r="r" t="t"/>
              <a:pathLst>
                <a:path extrusionOk="0" h="337" w="672">
                  <a:moveTo>
                    <a:pt x="336" y="0"/>
                  </a:moveTo>
                  <a:cubicBezTo>
                    <a:pt x="160" y="0"/>
                    <a:pt x="15" y="135"/>
                    <a:pt x="0" y="307"/>
                  </a:cubicBezTo>
                  <a:cubicBezTo>
                    <a:pt x="0" y="315"/>
                    <a:pt x="8" y="322"/>
                    <a:pt x="16" y="318"/>
                  </a:cubicBezTo>
                  <a:cubicBezTo>
                    <a:pt x="60" y="299"/>
                    <a:pt x="108" y="290"/>
                    <a:pt x="156" y="290"/>
                  </a:cubicBezTo>
                  <a:cubicBezTo>
                    <a:pt x="217" y="290"/>
                    <a:pt x="277" y="305"/>
                    <a:pt x="330" y="335"/>
                  </a:cubicBezTo>
                  <a:cubicBezTo>
                    <a:pt x="334" y="337"/>
                    <a:pt x="338" y="337"/>
                    <a:pt x="341" y="335"/>
                  </a:cubicBezTo>
                  <a:cubicBezTo>
                    <a:pt x="395" y="305"/>
                    <a:pt x="455" y="290"/>
                    <a:pt x="516" y="290"/>
                  </a:cubicBezTo>
                  <a:cubicBezTo>
                    <a:pt x="564" y="290"/>
                    <a:pt x="611" y="299"/>
                    <a:pt x="655" y="318"/>
                  </a:cubicBezTo>
                  <a:cubicBezTo>
                    <a:pt x="663" y="321"/>
                    <a:pt x="672" y="315"/>
                    <a:pt x="671" y="307"/>
                  </a:cubicBezTo>
                  <a:cubicBezTo>
                    <a:pt x="656" y="135"/>
                    <a:pt x="511" y="0"/>
                    <a:pt x="336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7" name="Google Shape;957;p39"/>
            <p:cNvSpPr/>
            <p:nvPr/>
          </p:nvSpPr>
          <p:spPr>
            <a:xfrm>
              <a:off x="8988924" y="4625814"/>
              <a:ext cx="207939" cy="207766"/>
            </a:xfrm>
            <a:custGeom>
              <a:rect b="b" l="l" r="r" t="t"/>
              <a:pathLst>
                <a:path extrusionOk="0" h="312" w="314">
                  <a:moveTo>
                    <a:pt x="147" y="307"/>
                  </a:moveTo>
                  <a:cubicBezTo>
                    <a:pt x="154" y="312"/>
                    <a:pt x="163" y="308"/>
                    <a:pt x="164" y="299"/>
                  </a:cubicBezTo>
                  <a:cubicBezTo>
                    <a:pt x="170" y="251"/>
                    <a:pt x="185" y="203"/>
                    <a:pt x="210" y="161"/>
                  </a:cubicBezTo>
                  <a:cubicBezTo>
                    <a:pt x="234" y="118"/>
                    <a:pt x="268" y="81"/>
                    <a:pt x="307" y="52"/>
                  </a:cubicBezTo>
                  <a:cubicBezTo>
                    <a:pt x="314" y="47"/>
                    <a:pt x="313" y="37"/>
                    <a:pt x="305" y="33"/>
                  </a:cubicBezTo>
                  <a:cubicBezTo>
                    <a:pt x="260" y="11"/>
                    <a:pt x="210" y="0"/>
                    <a:pt x="159" y="0"/>
                  </a:cubicBezTo>
                  <a:cubicBezTo>
                    <a:pt x="104" y="0"/>
                    <a:pt x="49" y="14"/>
                    <a:pt x="0" y="40"/>
                  </a:cubicBezTo>
                  <a:cubicBezTo>
                    <a:pt x="4" y="147"/>
                    <a:pt x="59" y="247"/>
                    <a:pt x="147" y="307"/>
                  </a:cubicBezTo>
                  <a:close/>
                </a:path>
              </a:pathLst>
            </a:custGeom>
            <a:solidFill>
              <a:srgbClr val="B6D7A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8" name="Google Shape;958;p39"/>
            <p:cNvSpPr/>
            <p:nvPr/>
          </p:nvSpPr>
          <p:spPr>
            <a:xfrm>
              <a:off x="9232824" y="4627288"/>
              <a:ext cx="203291" cy="203591"/>
            </a:xfrm>
            <a:custGeom>
              <a:rect b="b" l="l" r="r" t="t"/>
              <a:pathLst>
                <a:path extrusionOk="0" h="306" w="307">
                  <a:moveTo>
                    <a:pt x="9" y="31"/>
                  </a:moveTo>
                  <a:cubicBezTo>
                    <a:pt x="1" y="35"/>
                    <a:pt x="0" y="45"/>
                    <a:pt x="7" y="51"/>
                  </a:cubicBezTo>
                  <a:cubicBezTo>
                    <a:pt x="45" y="79"/>
                    <a:pt x="77" y="116"/>
                    <a:pt x="101" y="158"/>
                  </a:cubicBezTo>
                  <a:cubicBezTo>
                    <a:pt x="126" y="199"/>
                    <a:pt x="141" y="246"/>
                    <a:pt x="147" y="293"/>
                  </a:cubicBezTo>
                  <a:cubicBezTo>
                    <a:pt x="148" y="302"/>
                    <a:pt x="158" y="306"/>
                    <a:pt x="165" y="301"/>
                  </a:cubicBezTo>
                  <a:cubicBezTo>
                    <a:pt x="248" y="243"/>
                    <a:pt x="301" y="149"/>
                    <a:pt x="307" y="46"/>
                  </a:cubicBezTo>
                  <a:cubicBezTo>
                    <a:pt x="307" y="42"/>
                    <a:pt x="305" y="38"/>
                    <a:pt x="301" y="35"/>
                  </a:cubicBezTo>
                  <a:cubicBezTo>
                    <a:pt x="254" y="12"/>
                    <a:pt x="202" y="0"/>
                    <a:pt x="151" y="0"/>
                  </a:cubicBezTo>
                  <a:cubicBezTo>
                    <a:pt x="101" y="0"/>
                    <a:pt x="53" y="11"/>
                    <a:pt x="9" y="31"/>
                  </a:cubicBez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9" name="Google Shape;959;p39"/>
          <p:cNvGrpSpPr/>
          <p:nvPr/>
        </p:nvGrpSpPr>
        <p:grpSpPr>
          <a:xfrm>
            <a:off x="3069757" y="2283047"/>
            <a:ext cx="445812" cy="394518"/>
            <a:chOff x="1510757" y="3225422"/>
            <a:chExt cx="720214" cy="637347"/>
          </a:xfrm>
        </p:grpSpPr>
        <p:sp>
          <p:nvSpPr>
            <p:cNvPr id="960" name="Google Shape;960;p39"/>
            <p:cNvSpPr/>
            <p:nvPr/>
          </p:nvSpPr>
          <p:spPr>
            <a:xfrm>
              <a:off x="1774546" y="3475620"/>
              <a:ext cx="261417" cy="238347"/>
            </a:xfrm>
            <a:custGeom>
              <a:rect b="b" l="l" r="r" t="t"/>
              <a:pathLst>
                <a:path extrusionOk="0" h="351" w="385">
                  <a:moveTo>
                    <a:pt x="0" y="288"/>
                  </a:moveTo>
                  <a:cubicBezTo>
                    <a:pt x="0" y="195"/>
                    <a:pt x="0" y="195"/>
                    <a:pt x="0" y="195"/>
                  </a:cubicBezTo>
                  <a:cubicBezTo>
                    <a:pt x="7" y="203"/>
                    <a:pt x="17" y="209"/>
                    <a:pt x="28" y="209"/>
                  </a:cubicBezTo>
                  <a:cubicBezTo>
                    <a:pt x="39" y="209"/>
                    <a:pt x="49" y="204"/>
                    <a:pt x="56" y="195"/>
                  </a:cubicBezTo>
                  <a:cubicBezTo>
                    <a:pt x="66" y="183"/>
                    <a:pt x="72" y="166"/>
                    <a:pt x="71" y="146"/>
                  </a:cubicBezTo>
                  <a:cubicBezTo>
                    <a:pt x="72" y="127"/>
                    <a:pt x="66" y="110"/>
                    <a:pt x="56" y="98"/>
                  </a:cubicBezTo>
                  <a:cubicBezTo>
                    <a:pt x="49" y="89"/>
                    <a:pt x="39" y="84"/>
                    <a:pt x="28" y="84"/>
                  </a:cubicBezTo>
                  <a:cubicBezTo>
                    <a:pt x="17" y="84"/>
                    <a:pt x="7" y="89"/>
                    <a:pt x="0" y="9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13" y="0"/>
                    <a:pt x="313" y="0"/>
                    <a:pt x="313" y="0"/>
                  </a:cubicBezTo>
                  <a:cubicBezTo>
                    <a:pt x="313" y="122"/>
                    <a:pt x="313" y="122"/>
                    <a:pt x="313" y="122"/>
                  </a:cubicBezTo>
                  <a:cubicBezTo>
                    <a:pt x="314" y="125"/>
                    <a:pt x="317" y="128"/>
                    <a:pt x="320" y="128"/>
                  </a:cubicBezTo>
                  <a:cubicBezTo>
                    <a:pt x="327" y="129"/>
                    <a:pt x="334" y="129"/>
                    <a:pt x="338" y="122"/>
                  </a:cubicBezTo>
                  <a:cubicBezTo>
                    <a:pt x="341" y="119"/>
                    <a:pt x="342" y="115"/>
                    <a:pt x="345" y="111"/>
                  </a:cubicBezTo>
                  <a:cubicBezTo>
                    <a:pt x="351" y="100"/>
                    <a:pt x="366" y="99"/>
                    <a:pt x="374" y="109"/>
                  </a:cubicBezTo>
                  <a:cubicBezTo>
                    <a:pt x="382" y="119"/>
                    <a:pt x="385" y="133"/>
                    <a:pt x="385" y="146"/>
                  </a:cubicBezTo>
                  <a:cubicBezTo>
                    <a:pt x="385" y="160"/>
                    <a:pt x="382" y="174"/>
                    <a:pt x="374" y="184"/>
                  </a:cubicBezTo>
                  <a:cubicBezTo>
                    <a:pt x="366" y="194"/>
                    <a:pt x="351" y="193"/>
                    <a:pt x="345" y="182"/>
                  </a:cubicBezTo>
                  <a:cubicBezTo>
                    <a:pt x="342" y="178"/>
                    <a:pt x="341" y="174"/>
                    <a:pt x="338" y="170"/>
                  </a:cubicBezTo>
                  <a:cubicBezTo>
                    <a:pt x="334" y="164"/>
                    <a:pt x="327" y="164"/>
                    <a:pt x="320" y="164"/>
                  </a:cubicBezTo>
                  <a:cubicBezTo>
                    <a:pt x="317" y="164"/>
                    <a:pt x="314" y="168"/>
                    <a:pt x="313" y="171"/>
                  </a:cubicBezTo>
                  <a:cubicBezTo>
                    <a:pt x="313" y="351"/>
                    <a:pt x="313" y="351"/>
                    <a:pt x="313" y="351"/>
                  </a:cubicBezTo>
                  <a:cubicBezTo>
                    <a:pt x="107" y="324"/>
                    <a:pt x="107" y="324"/>
                    <a:pt x="107" y="324"/>
                  </a:cubicBezTo>
                  <a:cubicBezTo>
                    <a:pt x="107" y="324"/>
                    <a:pt x="74" y="316"/>
                    <a:pt x="52" y="310"/>
                  </a:cubicBezTo>
                  <a:cubicBezTo>
                    <a:pt x="32" y="305"/>
                    <a:pt x="0" y="288"/>
                    <a:pt x="0" y="28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1" name="Google Shape;961;p39"/>
            <p:cNvSpPr/>
            <p:nvPr/>
          </p:nvSpPr>
          <p:spPr>
            <a:xfrm>
              <a:off x="2000650" y="3426634"/>
              <a:ext cx="230321" cy="296287"/>
            </a:xfrm>
            <a:custGeom>
              <a:rect b="b" l="l" r="r" t="t"/>
              <a:pathLst>
                <a:path extrusionOk="0" h="436" w="339">
                  <a:moveTo>
                    <a:pt x="187" y="65"/>
                  </a:moveTo>
                  <a:cubicBezTo>
                    <a:pt x="187" y="58"/>
                    <a:pt x="187" y="51"/>
                    <a:pt x="193" y="47"/>
                  </a:cubicBezTo>
                  <a:cubicBezTo>
                    <a:pt x="197" y="45"/>
                    <a:pt x="201" y="43"/>
                    <a:pt x="205" y="41"/>
                  </a:cubicBezTo>
                  <a:cubicBezTo>
                    <a:pt x="216" y="34"/>
                    <a:pt x="217" y="20"/>
                    <a:pt x="207" y="11"/>
                  </a:cubicBezTo>
                  <a:cubicBezTo>
                    <a:pt x="197" y="3"/>
                    <a:pt x="183" y="0"/>
                    <a:pt x="169" y="0"/>
                  </a:cubicBezTo>
                  <a:cubicBezTo>
                    <a:pt x="156" y="0"/>
                    <a:pt x="142" y="3"/>
                    <a:pt x="132" y="11"/>
                  </a:cubicBezTo>
                  <a:cubicBezTo>
                    <a:pt x="122" y="20"/>
                    <a:pt x="123" y="34"/>
                    <a:pt x="134" y="41"/>
                  </a:cubicBezTo>
                  <a:cubicBezTo>
                    <a:pt x="138" y="43"/>
                    <a:pt x="142" y="45"/>
                    <a:pt x="145" y="47"/>
                  </a:cubicBezTo>
                  <a:cubicBezTo>
                    <a:pt x="152" y="51"/>
                    <a:pt x="152" y="58"/>
                    <a:pt x="151" y="65"/>
                  </a:cubicBezTo>
                  <a:cubicBezTo>
                    <a:pt x="151" y="69"/>
                    <a:pt x="148" y="71"/>
                    <a:pt x="145" y="72"/>
                  </a:cubicBezTo>
                  <a:cubicBezTo>
                    <a:pt x="61" y="72"/>
                    <a:pt x="61" y="72"/>
                    <a:pt x="61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7" y="161"/>
                    <a:pt x="17" y="156"/>
                    <a:pt x="28" y="156"/>
                  </a:cubicBezTo>
                  <a:cubicBezTo>
                    <a:pt x="39" y="156"/>
                    <a:pt x="49" y="161"/>
                    <a:pt x="56" y="170"/>
                  </a:cubicBezTo>
                  <a:cubicBezTo>
                    <a:pt x="66" y="182"/>
                    <a:pt x="71" y="199"/>
                    <a:pt x="71" y="218"/>
                  </a:cubicBezTo>
                  <a:cubicBezTo>
                    <a:pt x="71" y="238"/>
                    <a:pt x="66" y="255"/>
                    <a:pt x="56" y="267"/>
                  </a:cubicBezTo>
                  <a:cubicBezTo>
                    <a:pt x="49" y="276"/>
                    <a:pt x="39" y="281"/>
                    <a:pt x="28" y="281"/>
                  </a:cubicBezTo>
                  <a:cubicBezTo>
                    <a:pt x="17" y="281"/>
                    <a:pt x="7" y="275"/>
                    <a:pt x="0" y="267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86" y="436"/>
                    <a:pt x="86" y="436"/>
                    <a:pt x="86" y="436"/>
                  </a:cubicBezTo>
                  <a:cubicBezTo>
                    <a:pt x="128" y="431"/>
                    <a:pt x="201" y="415"/>
                    <a:pt x="248" y="367"/>
                  </a:cubicBezTo>
                  <a:cubicBezTo>
                    <a:pt x="307" y="309"/>
                    <a:pt x="328" y="205"/>
                    <a:pt x="328" y="205"/>
                  </a:cubicBezTo>
                  <a:cubicBezTo>
                    <a:pt x="328" y="205"/>
                    <a:pt x="339" y="143"/>
                    <a:pt x="333" y="72"/>
                  </a:cubicBezTo>
                  <a:cubicBezTo>
                    <a:pt x="193" y="72"/>
                    <a:pt x="193" y="72"/>
                    <a:pt x="193" y="72"/>
                  </a:cubicBezTo>
                  <a:cubicBezTo>
                    <a:pt x="190" y="71"/>
                    <a:pt x="187" y="69"/>
                    <a:pt x="187" y="6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2" name="Google Shape;962;p39"/>
            <p:cNvSpPr/>
            <p:nvPr/>
          </p:nvSpPr>
          <p:spPr>
            <a:xfrm>
              <a:off x="1774546" y="3225422"/>
              <a:ext cx="211874" cy="236503"/>
            </a:xfrm>
            <a:custGeom>
              <a:rect b="b" l="l" r="r" t="t"/>
              <a:pathLst>
                <a:path extrusionOk="0" h="348" w="312">
                  <a:moveTo>
                    <a:pt x="0" y="157"/>
                  </a:moveTo>
                  <a:cubicBezTo>
                    <a:pt x="7" y="149"/>
                    <a:pt x="17" y="143"/>
                    <a:pt x="28" y="143"/>
                  </a:cubicBezTo>
                  <a:cubicBezTo>
                    <a:pt x="39" y="143"/>
                    <a:pt x="49" y="148"/>
                    <a:pt x="56" y="157"/>
                  </a:cubicBezTo>
                  <a:cubicBezTo>
                    <a:pt x="66" y="169"/>
                    <a:pt x="72" y="186"/>
                    <a:pt x="71" y="206"/>
                  </a:cubicBezTo>
                  <a:cubicBezTo>
                    <a:pt x="72" y="225"/>
                    <a:pt x="66" y="242"/>
                    <a:pt x="56" y="255"/>
                  </a:cubicBezTo>
                  <a:cubicBezTo>
                    <a:pt x="49" y="263"/>
                    <a:pt x="39" y="268"/>
                    <a:pt x="28" y="268"/>
                  </a:cubicBezTo>
                  <a:cubicBezTo>
                    <a:pt x="17" y="268"/>
                    <a:pt x="7" y="263"/>
                    <a:pt x="0" y="254"/>
                  </a:cubicBezTo>
                  <a:cubicBezTo>
                    <a:pt x="0" y="348"/>
                    <a:pt x="0" y="348"/>
                    <a:pt x="0" y="348"/>
                  </a:cubicBezTo>
                  <a:cubicBezTo>
                    <a:pt x="189" y="348"/>
                    <a:pt x="189" y="348"/>
                    <a:pt x="189" y="348"/>
                  </a:cubicBezTo>
                  <a:cubicBezTo>
                    <a:pt x="312" y="348"/>
                    <a:pt x="312" y="348"/>
                    <a:pt x="312" y="348"/>
                  </a:cubicBezTo>
                  <a:cubicBezTo>
                    <a:pt x="312" y="254"/>
                    <a:pt x="312" y="254"/>
                    <a:pt x="312" y="254"/>
                  </a:cubicBezTo>
                  <a:cubicBezTo>
                    <a:pt x="305" y="263"/>
                    <a:pt x="295" y="268"/>
                    <a:pt x="284" y="268"/>
                  </a:cubicBezTo>
                  <a:cubicBezTo>
                    <a:pt x="274" y="268"/>
                    <a:pt x="264" y="263"/>
                    <a:pt x="257" y="255"/>
                  </a:cubicBezTo>
                  <a:cubicBezTo>
                    <a:pt x="246" y="242"/>
                    <a:pt x="241" y="225"/>
                    <a:pt x="241" y="206"/>
                  </a:cubicBezTo>
                  <a:cubicBezTo>
                    <a:pt x="241" y="186"/>
                    <a:pt x="246" y="169"/>
                    <a:pt x="257" y="157"/>
                  </a:cubicBezTo>
                  <a:cubicBezTo>
                    <a:pt x="264" y="148"/>
                    <a:pt x="274" y="143"/>
                    <a:pt x="284" y="143"/>
                  </a:cubicBezTo>
                  <a:cubicBezTo>
                    <a:pt x="295" y="143"/>
                    <a:pt x="305" y="149"/>
                    <a:pt x="312" y="157"/>
                  </a:cubicBezTo>
                  <a:cubicBezTo>
                    <a:pt x="312" y="23"/>
                    <a:pt x="312" y="23"/>
                    <a:pt x="312" y="23"/>
                  </a:cubicBezTo>
                  <a:cubicBezTo>
                    <a:pt x="292" y="20"/>
                    <a:pt x="273" y="18"/>
                    <a:pt x="256" y="17"/>
                  </a:cubicBezTo>
                  <a:cubicBezTo>
                    <a:pt x="182" y="11"/>
                    <a:pt x="96" y="0"/>
                    <a:pt x="0" y="12"/>
                  </a:cubicBezTo>
                  <a:lnTo>
                    <a:pt x="0" y="15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3" name="Google Shape;963;p39"/>
            <p:cNvSpPr/>
            <p:nvPr/>
          </p:nvSpPr>
          <p:spPr>
            <a:xfrm>
              <a:off x="1951107" y="3243857"/>
              <a:ext cx="274329" cy="218067"/>
            </a:xfrm>
            <a:custGeom>
              <a:rect b="b" l="l" r="r" t="t"/>
              <a:pathLst>
                <a:path extrusionOk="0" h="321" w="404">
                  <a:moveTo>
                    <a:pt x="72" y="155"/>
                  </a:moveTo>
                  <a:cubicBezTo>
                    <a:pt x="71" y="158"/>
                    <a:pt x="69" y="161"/>
                    <a:pt x="65" y="161"/>
                  </a:cubicBezTo>
                  <a:cubicBezTo>
                    <a:pt x="58" y="161"/>
                    <a:pt x="52" y="161"/>
                    <a:pt x="47" y="155"/>
                  </a:cubicBezTo>
                  <a:cubicBezTo>
                    <a:pt x="45" y="151"/>
                    <a:pt x="43" y="147"/>
                    <a:pt x="41" y="143"/>
                  </a:cubicBezTo>
                  <a:cubicBezTo>
                    <a:pt x="34" y="132"/>
                    <a:pt x="20" y="131"/>
                    <a:pt x="11" y="141"/>
                  </a:cubicBezTo>
                  <a:cubicBezTo>
                    <a:pt x="3" y="151"/>
                    <a:pt x="0" y="165"/>
                    <a:pt x="0" y="179"/>
                  </a:cubicBezTo>
                  <a:cubicBezTo>
                    <a:pt x="0" y="192"/>
                    <a:pt x="3" y="206"/>
                    <a:pt x="11" y="216"/>
                  </a:cubicBezTo>
                  <a:cubicBezTo>
                    <a:pt x="20" y="226"/>
                    <a:pt x="34" y="225"/>
                    <a:pt x="41" y="214"/>
                  </a:cubicBezTo>
                  <a:cubicBezTo>
                    <a:pt x="43" y="210"/>
                    <a:pt x="45" y="206"/>
                    <a:pt x="47" y="203"/>
                  </a:cubicBezTo>
                  <a:cubicBezTo>
                    <a:pt x="52" y="196"/>
                    <a:pt x="58" y="196"/>
                    <a:pt x="65" y="197"/>
                  </a:cubicBezTo>
                  <a:cubicBezTo>
                    <a:pt x="69" y="197"/>
                    <a:pt x="71" y="200"/>
                    <a:pt x="72" y="203"/>
                  </a:cubicBezTo>
                  <a:cubicBezTo>
                    <a:pt x="72" y="321"/>
                    <a:pt x="72" y="321"/>
                    <a:pt x="72" y="321"/>
                  </a:cubicBezTo>
                  <a:cubicBezTo>
                    <a:pt x="134" y="321"/>
                    <a:pt x="134" y="321"/>
                    <a:pt x="134" y="321"/>
                  </a:cubicBezTo>
                  <a:cubicBezTo>
                    <a:pt x="194" y="321"/>
                    <a:pt x="194" y="321"/>
                    <a:pt x="194" y="321"/>
                  </a:cubicBezTo>
                  <a:cubicBezTo>
                    <a:pt x="185" y="314"/>
                    <a:pt x="180" y="304"/>
                    <a:pt x="180" y="293"/>
                  </a:cubicBezTo>
                  <a:cubicBezTo>
                    <a:pt x="180" y="283"/>
                    <a:pt x="185" y="272"/>
                    <a:pt x="193" y="265"/>
                  </a:cubicBezTo>
                  <a:cubicBezTo>
                    <a:pt x="206" y="255"/>
                    <a:pt x="223" y="250"/>
                    <a:pt x="242" y="250"/>
                  </a:cubicBezTo>
                  <a:cubicBezTo>
                    <a:pt x="262" y="250"/>
                    <a:pt x="279" y="255"/>
                    <a:pt x="291" y="265"/>
                  </a:cubicBezTo>
                  <a:cubicBezTo>
                    <a:pt x="300" y="272"/>
                    <a:pt x="305" y="283"/>
                    <a:pt x="305" y="293"/>
                  </a:cubicBezTo>
                  <a:cubicBezTo>
                    <a:pt x="305" y="304"/>
                    <a:pt x="299" y="314"/>
                    <a:pt x="291" y="321"/>
                  </a:cubicBezTo>
                  <a:cubicBezTo>
                    <a:pt x="404" y="321"/>
                    <a:pt x="404" y="321"/>
                    <a:pt x="404" y="321"/>
                  </a:cubicBezTo>
                  <a:cubicBezTo>
                    <a:pt x="403" y="315"/>
                    <a:pt x="402" y="308"/>
                    <a:pt x="401" y="301"/>
                  </a:cubicBezTo>
                  <a:cubicBezTo>
                    <a:pt x="396" y="273"/>
                    <a:pt x="371" y="189"/>
                    <a:pt x="282" y="113"/>
                  </a:cubicBezTo>
                  <a:cubicBezTo>
                    <a:pt x="199" y="42"/>
                    <a:pt x="130" y="13"/>
                    <a:pt x="72" y="0"/>
                  </a:cubicBezTo>
                  <a:lnTo>
                    <a:pt x="72" y="15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4" name="Google Shape;964;p39"/>
            <p:cNvSpPr/>
            <p:nvPr/>
          </p:nvSpPr>
          <p:spPr>
            <a:xfrm>
              <a:off x="1858610" y="3710542"/>
              <a:ext cx="173926" cy="152226"/>
            </a:xfrm>
            <a:custGeom>
              <a:rect b="b" l="l" r="r" t="t"/>
              <a:pathLst>
                <a:path extrusionOk="0" h="224" w="256">
                  <a:moveTo>
                    <a:pt x="253" y="39"/>
                  </a:moveTo>
                  <a:cubicBezTo>
                    <a:pt x="254" y="37"/>
                    <a:pt x="255" y="35"/>
                    <a:pt x="256" y="3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2" y="206"/>
                    <a:pt x="142" y="206"/>
                    <a:pt x="142" y="206"/>
                  </a:cubicBezTo>
                  <a:cubicBezTo>
                    <a:pt x="148" y="216"/>
                    <a:pt x="159" y="221"/>
                    <a:pt x="170" y="222"/>
                  </a:cubicBezTo>
                  <a:cubicBezTo>
                    <a:pt x="225" y="224"/>
                    <a:pt x="225" y="224"/>
                    <a:pt x="225" y="224"/>
                  </a:cubicBezTo>
                  <a:cubicBezTo>
                    <a:pt x="233" y="224"/>
                    <a:pt x="235" y="221"/>
                    <a:pt x="233" y="218"/>
                  </a:cubicBezTo>
                  <a:cubicBezTo>
                    <a:pt x="229" y="209"/>
                    <a:pt x="220" y="192"/>
                    <a:pt x="212" y="175"/>
                  </a:cubicBezTo>
                  <a:cubicBezTo>
                    <a:pt x="207" y="166"/>
                    <a:pt x="206" y="154"/>
                    <a:pt x="210" y="144"/>
                  </a:cubicBezTo>
                  <a:lnTo>
                    <a:pt x="253" y="39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5" name="Google Shape;965;p39"/>
            <p:cNvSpPr/>
            <p:nvPr/>
          </p:nvSpPr>
          <p:spPr>
            <a:xfrm>
              <a:off x="1521825" y="3426634"/>
              <a:ext cx="288560" cy="234396"/>
            </a:xfrm>
            <a:custGeom>
              <a:rect b="b" l="l" r="r" t="t"/>
              <a:pathLst>
                <a:path extrusionOk="0" h="345" w="425">
                  <a:moveTo>
                    <a:pt x="299" y="269"/>
                  </a:moveTo>
                  <a:cubicBezTo>
                    <a:pt x="299" y="269"/>
                    <a:pt x="299" y="269"/>
                    <a:pt x="299" y="269"/>
                  </a:cubicBezTo>
                  <a:cubicBezTo>
                    <a:pt x="308" y="298"/>
                    <a:pt x="328" y="324"/>
                    <a:pt x="352" y="345"/>
                  </a:cubicBezTo>
                  <a:cubicBezTo>
                    <a:pt x="352" y="243"/>
                    <a:pt x="352" y="243"/>
                    <a:pt x="352" y="243"/>
                  </a:cubicBezTo>
                  <a:cubicBezTo>
                    <a:pt x="353" y="240"/>
                    <a:pt x="356" y="236"/>
                    <a:pt x="359" y="236"/>
                  </a:cubicBezTo>
                  <a:cubicBezTo>
                    <a:pt x="366" y="236"/>
                    <a:pt x="373" y="236"/>
                    <a:pt x="377" y="242"/>
                  </a:cubicBezTo>
                  <a:cubicBezTo>
                    <a:pt x="380" y="246"/>
                    <a:pt x="381" y="250"/>
                    <a:pt x="384" y="254"/>
                  </a:cubicBezTo>
                  <a:cubicBezTo>
                    <a:pt x="391" y="265"/>
                    <a:pt x="405" y="266"/>
                    <a:pt x="413" y="256"/>
                  </a:cubicBezTo>
                  <a:cubicBezTo>
                    <a:pt x="421" y="246"/>
                    <a:pt x="425" y="232"/>
                    <a:pt x="424" y="218"/>
                  </a:cubicBezTo>
                  <a:cubicBezTo>
                    <a:pt x="425" y="205"/>
                    <a:pt x="421" y="191"/>
                    <a:pt x="413" y="181"/>
                  </a:cubicBezTo>
                  <a:cubicBezTo>
                    <a:pt x="405" y="171"/>
                    <a:pt x="391" y="172"/>
                    <a:pt x="384" y="183"/>
                  </a:cubicBezTo>
                  <a:cubicBezTo>
                    <a:pt x="381" y="187"/>
                    <a:pt x="380" y="191"/>
                    <a:pt x="377" y="194"/>
                  </a:cubicBezTo>
                  <a:cubicBezTo>
                    <a:pt x="373" y="201"/>
                    <a:pt x="366" y="201"/>
                    <a:pt x="359" y="200"/>
                  </a:cubicBezTo>
                  <a:cubicBezTo>
                    <a:pt x="356" y="200"/>
                    <a:pt x="353" y="197"/>
                    <a:pt x="352" y="194"/>
                  </a:cubicBezTo>
                  <a:cubicBezTo>
                    <a:pt x="352" y="72"/>
                    <a:pt x="352" y="72"/>
                    <a:pt x="352" y="72"/>
                  </a:cubicBezTo>
                  <a:cubicBezTo>
                    <a:pt x="205" y="72"/>
                    <a:pt x="205" y="72"/>
                    <a:pt x="205" y="72"/>
                  </a:cubicBezTo>
                  <a:cubicBezTo>
                    <a:pt x="202" y="71"/>
                    <a:pt x="198" y="69"/>
                    <a:pt x="198" y="65"/>
                  </a:cubicBezTo>
                  <a:cubicBezTo>
                    <a:pt x="198" y="58"/>
                    <a:pt x="198" y="51"/>
                    <a:pt x="204" y="47"/>
                  </a:cubicBezTo>
                  <a:cubicBezTo>
                    <a:pt x="208" y="45"/>
                    <a:pt x="212" y="43"/>
                    <a:pt x="216" y="41"/>
                  </a:cubicBezTo>
                  <a:cubicBezTo>
                    <a:pt x="227" y="34"/>
                    <a:pt x="228" y="20"/>
                    <a:pt x="218" y="11"/>
                  </a:cubicBezTo>
                  <a:cubicBezTo>
                    <a:pt x="208" y="3"/>
                    <a:pt x="194" y="0"/>
                    <a:pt x="180" y="0"/>
                  </a:cubicBezTo>
                  <a:cubicBezTo>
                    <a:pt x="167" y="0"/>
                    <a:pt x="153" y="3"/>
                    <a:pt x="143" y="11"/>
                  </a:cubicBezTo>
                  <a:cubicBezTo>
                    <a:pt x="133" y="20"/>
                    <a:pt x="134" y="34"/>
                    <a:pt x="145" y="41"/>
                  </a:cubicBezTo>
                  <a:cubicBezTo>
                    <a:pt x="149" y="43"/>
                    <a:pt x="153" y="45"/>
                    <a:pt x="156" y="47"/>
                  </a:cubicBezTo>
                  <a:cubicBezTo>
                    <a:pt x="163" y="51"/>
                    <a:pt x="163" y="58"/>
                    <a:pt x="162" y="65"/>
                  </a:cubicBezTo>
                  <a:cubicBezTo>
                    <a:pt x="162" y="69"/>
                    <a:pt x="159" y="71"/>
                    <a:pt x="156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89"/>
                    <a:pt x="23" y="134"/>
                    <a:pt x="23" y="134"/>
                  </a:cubicBezTo>
                  <a:cubicBezTo>
                    <a:pt x="53" y="249"/>
                    <a:pt x="185" y="304"/>
                    <a:pt x="299" y="269"/>
                  </a:cubicBezTo>
                  <a:cubicBezTo>
                    <a:pt x="299" y="269"/>
                    <a:pt x="299" y="269"/>
                    <a:pt x="299" y="26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6" name="Google Shape;966;p39"/>
            <p:cNvSpPr/>
            <p:nvPr/>
          </p:nvSpPr>
          <p:spPr>
            <a:xfrm>
              <a:off x="1510757" y="3234903"/>
              <a:ext cx="299628" cy="227021"/>
            </a:xfrm>
            <a:custGeom>
              <a:rect b="b" l="l" r="r" t="t"/>
              <a:pathLst>
                <a:path extrusionOk="0" h="334" w="441">
                  <a:moveTo>
                    <a:pt x="148" y="334"/>
                  </a:moveTo>
                  <a:cubicBezTo>
                    <a:pt x="139" y="327"/>
                    <a:pt x="134" y="317"/>
                    <a:pt x="134" y="306"/>
                  </a:cubicBezTo>
                  <a:cubicBezTo>
                    <a:pt x="134" y="296"/>
                    <a:pt x="139" y="285"/>
                    <a:pt x="147" y="278"/>
                  </a:cubicBezTo>
                  <a:cubicBezTo>
                    <a:pt x="160" y="268"/>
                    <a:pt x="177" y="263"/>
                    <a:pt x="196" y="263"/>
                  </a:cubicBezTo>
                  <a:cubicBezTo>
                    <a:pt x="216" y="263"/>
                    <a:pt x="233" y="268"/>
                    <a:pt x="245" y="278"/>
                  </a:cubicBezTo>
                  <a:cubicBezTo>
                    <a:pt x="254" y="285"/>
                    <a:pt x="259" y="296"/>
                    <a:pt x="259" y="306"/>
                  </a:cubicBezTo>
                  <a:cubicBezTo>
                    <a:pt x="259" y="317"/>
                    <a:pt x="253" y="327"/>
                    <a:pt x="245" y="334"/>
                  </a:cubicBezTo>
                  <a:cubicBezTo>
                    <a:pt x="368" y="334"/>
                    <a:pt x="368" y="334"/>
                    <a:pt x="368" y="334"/>
                  </a:cubicBezTo>
                  <a:cubicBezTo>
                    <a:pt x="368" y="216"/>
                    <a:pt x="368" y="216"/>
                    <a:pt x="368" y="216"/>
                  </a:cubicBezTo>
                  <a:cubicBezTo>
                    <a:pt x="369" y="213"/>
                    <a:pt x="372" y="210"/>
                    <a:pt x="375" y="210"/>
                  </a:cubicBezTo>
                  <a:cubicBezTo>
                    <a:pt x="382" y="209"/>
                    <a:pt x="389" y="209"/>
                    <a:pt x="393" y="216"/>
                  </a:cubicBezTo>
                  <a:cubicBezTo>
                    <a:pt x="396" y="219"/>
                    <a:pt x="397" y="223"/>
                    <a:pt x="400" y="227"/>
                  </a:cubicBezTo>
                  <a:cubicBezTo>
                    <a:pt x="407" y="238"/>
                    <a:pt x="421" y="239"/>
                    <a:pt x="429" y="229"/>
                  </a:cubicBezTo>
                  <a:cubicBezTo>
                    <a:pt x="437" y="219"/>
                    <a:pt x="441" y="205"/>
                    <a:pt x="440" y="192"/>
                  </a:cubicBezTo>
                  <a:cubicBezTo>
                    <a:pt x="441" y="178"/>
                    <a:pt x="437" y="164"/>
                    <a:pt x="429" y="154"/>
                  </a:cubicBezTo>
                  <a:cubicBezTo>
                    <a:pt x="421" y="144"/>
                    <a:pt x="407" y="145"/>
                    <a:pt x="400" y="156"/>
                  </a:cubicBezTo>
                  <a:cubicBezTo>
                    <a:pt x="397" y="160"/>
                    <a:pt x="396" y="164"/>
                    <a:pt x="393" y="168"/>
                  </a:cubicBezTo>
                  <a:cubicBezTo>
                    <a:pt x="389" y="174"/>
                    <a:pt x="382" y="174"/>
                    <a:pt x="375" y="174"/>
                  </a:cubicBezTo>
                  <a:cubicBezTo>
                    <a:pt x="372" y="174"/>
                    <a:pt x="369" y="171"/>
                    <a:pt x="368" y="168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367" y="1"/>
                    <a:pt x="366" y="1"/>
                    <a:pt x="365" y="1"/>
                  </a:cubicBezTo>
                  <a:cubicBezTo>
                    <a:pt x="253" y="36"/>
                    <a:pt x="253" y="36"/>
                    <a:pt x="253" y="36"/>
                  </a:cubicBezTo>
                  <a:cubicBezTo>
                    <a:pt x="226" y="45"/>
                    <a:pt x="199" y="57"/>
                    <a:pt x="175" y="72"/>
                  </a:cubicBezTo>
                  <a:cubicBezTo>
                    <a:pt x="175" y="72"/>
                    <a:pt x="109" y="111"/>
                    <a:pt x="90" y="130"/>
                  </a:cubicBezTo>
                  <a:cubicBezTo>
                    <a:pt x="32" y="188"/>
                    <a:pt x="0" y="227"/>
                    <a:pt x="14" y="334"/>
                  </a:cubicBezTo>
                  <a:lnTo>
                    <a:pt x="148" y="33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7" name="Google Shape;967;p39"/>
          <p:cNvGrpSpPr/>
          <p:nvPr/>
        </p:nvGrpSpPr>
        <p:grpSpPr>
          <a:xfrm>
            <a:off x="3761148" y="2300567"/>
            <a:ext cx="445767" cy="359478"/>
            <a:chOff x="2595501" y="3253725"/>
            <a:chExt cx="720141" cy="580739"/>
          </a:xfrm>
        </p:grpSpPr>
        <p:sp>
          <p:nvSpPr>
            <p:cNvPr id="968" name="Google Shape;968;p39"/>
            <p:cNvSpPr/>
            <p:nvPr/>
          </p:nvSpPr>
          <p:spPr>
            <a:xfrm>
              <a:off x="2595501" y="3269807"/>
              <a:ext cx="416349" cy="273171"/>
            </a:xfrm>
            <a:custGeom>
              <a:rect b="b" l="l" r="r" t="t"/>
              <a:pathLst>
                <a:path extrusionOk="0" h="472" w="722">
                  <a:moveTo>
                    <a:pt x="250" y="429"/>
                  </a:moveTo>
                  <a:cubicBezTo>
                    <a:pt x="250" y="413"/>
                    <a:pt x="258" y="398"/>
                    <a:pt x="270" y="388"/>
                  </a:cubicBezTo>
                  <a:cubicBezTo>
                    <a:pt x="289" y="372"/>
                    <a:pt x="315" y="364"/>
                    <a:pt x="344" y="365"/>
                  </a:cubicBezTo>
                  <a:cubicBezTo>
                    <a:pt x="373" y="364"/>
                    <a:pt x="399" y="372"/>
                    <a:pt x="418" y="388"/>
                  </a:cubicBezTo>
                  <a:cubicBezTo>
                    <a:pt x="431" y="398"/>
                    <a:pt x="438" y="413"/>
                    <a:pt x="438" y="429"/>
                  </a:cubicBezTo>
                  <a:cubicBezTo>
                    <a:pt x="438" y="446"/>
                    <a:pt x="430" y="461"/>
                    <a:pt x="417" y="472"/>
                  </a:cubicBezTo>
                  <a:cubicBezTo>
                    <a:pt x="598" y="472"/>
                    <a:pt x="598" y="472"/>
                    <a:pt x="598" y="472"/>
                  </a:cubicBezTo>
                  <a:cubicBezTo>
                    <a:pt x="606" y="472"/>
                    <a:pt x="613" y="465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320"/>
                    <a:pt x="613" y="320"/>
                    <a:pt x="613" y="320"/>
                  </a:cubicBezTo>
                  <a:cubicBezTo>
                    <a:pt x="615" y="315"/>
                    <a:pt x="619" y="310"/>
                    <a:pt x="624" y="310"/>
                  </a:cubicBezTo>
                  <a:cubicBezTo>
                    <a:pt x="635" y="310"/>
                    <a:pt x="645" y="310"/>
                    <a:pt x="651" y="319"/>
                  </a:cubicBezTo>
                  <a:cubicBezTo>
                    <a:pt x="655" y="325"/>
                    <a:pt x="657" y="331"/>
                    <a:pt x="661" y="336"/>
                  </a:cubicBezTo>
                  <a:cubicBezTo>
                    <a:pt x="671" y="353"/>
                    <a:pt x="693" y="355"/>
                    <a:pt x="705" y="340"/>
                  </a:cubicBezTo>
                  <a:cubicBezTo>
                    <a:pt x="718" y="325"/>
                    <a:pt x="722" y="303"/>
                    <a:pt x="722" y="283"/>
                  </a:cubicBezTo>
                  <a:cubicBezTo>
                    <a:pt x="722" y="263"/>
                    <a:pt x="718" y="242"/>
                    <a:pt x="705" y="227"/>
                  </a:cubicBezTo>
                  <a:cubicBezTo>
                    <a:pt x="693" y="211"/>
                    <a:pt x="671" y="213"/>
                    <a:pt x="661" y="230"/>
                  </a:cubicBezTo>
                  <a:cubicBezTo>
                    <a:pt x="657" y="235"/>
                    <a:pt x="655" y="241"/>
                    <a:pt x="651" y="247"/>
                  </a:cubicBezTo>
                  <a:cubicBezTo>
                    <a:pt x="645" y="256"/>
                    <a:pt x="635" y="256"/>
                    <a:pt x="624" y="256"/>
                  </a:cubicBezTo>
                  <a:cubicBezTo>
                    <a:pt x="619" y="256"/>
                    <a:pt x="615" y="251"/>
                    <a:pt x="613" y="247"/>
                  </a:cubicBezTo>
                  <a:cubicBezTo>
                    <a:pt x="613" y="104"/>
                    <a:pt x="613" y="104"/>
                    <a:pt x="613" y="104"/>
                  </a:cubicBezTo>
                  <a:cubicBezTo>
                    <a:pt x="613" y="96"/>
                    <a:pt x="609" y="89"/>
                    <a:pt x="602" y="85"/>
                  </a:cubicBezTo>
                  <a:cubicBezTo>
                    <a:pt x="600" y="84"/>
                    <a:pt x="598" y="82"/>
                    <a:pt x="595" y="81"/>
                  </a:cubicBezTo>
                  <a:cubicBezTo>
                    <a:pt x="520" y="29"/>
                    <a:pt x="437" y="0"/>
                    <a:pt x="345" y="0"/>
                  </a:cubicBezTo>
                  <a:cubicBezTo>
                    <a:pt x="147" y="9"/>
                    <a:pt x="0" y="128"/>
                    <a:pt x="25" y="345"/>
                  </a:cubicBezTo>
                  <a:cubicBezTo>
                    <a:pt x="29" y="385"/>
                    <a:pt x="37" y="424"/>
                    <a:pt x="49" y="461"/>
                  </a:cubicBezTo>
                  <a:cubicBezTo>
                    <a:pt x="52" y="467"/>
                    <a:pt x="57" y="472"/>
                    <a:pt x="64" y="472"/>
                  </a:cubicBezTo>
                  <a:cubicBezTo>
                    <a:pt x="271" y="472"/>
                    <a:pt x="271" y="472"/>
                    <a:pt x="271" y="472"/>
                  </a:cubicBezTo>
                  <a:cubicBezTo>
                    <a:pt x="258" y="461"/>
                    <a:pt x="250" y="446"/>
                    <a:pt x="250" y="4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9" name="Google Shape;969;p39"/>
            <p:cNvSpPr/>
            <p:nvPr/>
          </p:nvSpPr>
          <p:spPr>
            <a:xfrm>
              <a:off x="2903528" y="3560177"/>
              <a:ext cx="374670" cy="273617"/>
            </a:xfrm>
            <a:custGeom>
              <a:rect b="b" l="l" r="r" t="t"/>
              <a:pathLst>
                <a:path extrusionOk="0" h="473" w="650">
                  <a:moveTo>
                    <a:pt x="455" y="42"/>
                  </a:moveTo>
                  <a:cubicBezTo>
                    <a:pt x="455" y="58"/>
                    <a:pt x="448" y="74"/>
                    <a:pt x="435" y="84"/>
                  </a:cubicBezTo>
                  <a:cubicBezTo>
                    <a:pt x="417" y="100"/>
                    <a:pt x="391" y="108"/>
                    <a:pt x="361" y="107"/>
                  </a:cubicBezTo>
                  <a:cubicBezTo>
                    <a:pt x="332" y="108"/>
                    <a:pt x="306" y="100"/>
                    <a:pt x="288" y="84"/>
                  </a:cubicBezTo>
                  <a:cubicBezTo>
                    <a:pt x="275" y="74"/>
                    <a:pt x="268" y="58"/>
                    <a:pt x="268" y="42"/>
                  </a:cubicBezTo>
                  <a:cubicBezTo>
                    <a:pt x="268" y="26"/>
                    <a:pt x="275" y="11"/>
                    <a:pt x="289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16" y="0"/>
                    <a:pt x="109" y="7"/>
                    <a:pt x="109" y="15"/>
                  </a:cubicBezTo>
                  <a:cubicBezTo>
                    <a:pt x="109" y="181"/>
                    <a:pt x="109" y="181"/>
                    <a:pt x="109" y="181"/>
                  </a:cubicBezTo>
                  <a:cubicBezTo>
                    <a:pt x="107" y="186"/>
                    <a:pt x="104" y="190"/>
                    <a:pt x="98" y="191"/>
                  </a:cubicBezTo>
                  <a:cubicBezTo>
                    <a:pt x="88" y="191"/>
                    <a:pt x="78" y="191"/>
                    <a:pt x="71" y="181"/>
                  </a:cubicBezTo>
                  <a:cubicBezTo>
                    <a:pt x="68" y="176"/>
                    <a:pt x="65" y="170"/>
                    <a:pt x="62" y="164"/>
                  </a:cubicBezTo>
                  <a:cubicBezTo>
                    <a:pt x="51" y="148"/>
                    <a:pt x="30" y="146"/>
                    <a:pt x="17" y="161"/>
                  </a:cubicBezTo>
                  <a:cubicBezTo>
                    <a:pt x="5" y="176"/>
                    <a:pt x="0" y="198"/>
                    <a:pt x="1" y="218"/>
                  </a:cubicBezTo>
                  <a:cubicBezTo>
                    <a:pt x="0" y="238"/>
                    <a:pt x="5" y="259"/>
                    <a:pt x="17" y="274"/>
                  </a:cubicBezTo>
                  <a:cubicBezTo>
                    <a:pt x="30" y="289"/>
                    <a:pt x="51" y="288"/>
                    <a:pt x="62" y="271"/>
                  </a:cubicBezTo>
                  <a:cubicBezTo>
                    <a:pt x="65" y="265"/>
                    <a:pt x="68" y="259"/>
                    <a:pt x="71" y="254"/>
                  </a:cubicBezTo>
                  <a:cubicBezTo>
                    <a:pt x="78" y="244"/>
                    <a:pt x="88" y="244"/>
                    <a:pt x="98" y="245"/>
                  </a:cubicBezTo>
                  <a:cubicBezTo>
                    <a:pt x="104" y="245"/>
                    <a:pt x="107" y="250"/>
                    <a:pt x="109" y="254"/>
                  </a:cubicBezTo>
                  <a:cubicBezTo>
                    <a:pt x="109" y="457"/>
                    <a:pt x="109" y="457"/>
                    <a:pt x="109" y="457"/>
                  </a:cubicBezTo>
                  <a:cubicBezTo>
                    <a:pt x="109" y="466"/>
                    <a:pt x="118" y="473"/>
                    <a:pt x="127" y="470"/>
                  </a:cubicBezTo>
                  <a:cubicBezTo>
                    <a:pt x="132" y="468"/>
                    <a:pt x="138" y="466"/>
                    <a:pt x="143" y="464"/>
                  </a:cubicBezTo>
                  <a:cubicBezTo>
                    <a:pt x="264" y="406"/>
                    <a:pt x="377" y="334"/>
                    <a:pt x="477" y="243"/>
                  </a:cubicBezTo>
                  <a:cubicBezTo>
                    <a:pt x="549" y="178"/>
                    <a:pt x="607" y="105"/>
                    <a:pt x="646" y="21"/>
                  </a:cubicBezTo>
                  <a:cubicBezTo>
                    <a:pt x="650" y="11"/>
                    <a:pt x="643" y="0"/>
                    <a:pt x="632" y="0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448" y="11"/>
                    <a:pt x="455" y="26"/>
                    <a:pt x="455" y="4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0" name="Google Shape;970;p39"/>
            <p:cNvSpPr/>
            <p:nvPr/>
          </p:nvSpPr>
          <p:spPr>
            <a:xfrm>
              <a:off x="2635397" y="3497189"/>
              <a:ext cx="313600" cy="337276"/>
            </a:xfrm>
            <a:custGeom>
              <a:rect b="b" l="l" r="r" t="t"/>
              <a:pathLst>
                <a:path extrusionOk="0" h="583" w="544">
                  <a:moveTo>
                    <a:pt x="502" y="420"/>
                  </a:moveTo>
                  <a:cubicBezTo>
                    <a:pt x="486" y="420"/>
                    <a:pt x="471" y="413"/>
                    <a:pt x="460" y="400"/>
                  </a:cubicBezTo>
                  <a:cubicBezTo>
                    <a:pt x="445" y="382"/>
                    <a:pt x="436" y="356"/>
                    <a:pt x="437" y="327"/>
                  </a:cubicBezTo>
                  <a:cubicBezTo>
                    <a:pt x="436" y="298"/>
                    <a:pt x="445" y="271"/>
                    <a:pt x="460" y="253"/>
                  </a:cubicBezTo>
                  <a:cubicBezTo>
                    <a:pt x="471" y="240"/>
                    <a:pt x="486" y="233"/>
                    <a:pt x="502" y="233"/>
                  </a:cubicBezTo>
                  <a:cubicBezTo>
                    <a:pt x="518" y="233"/>
                    <a:pt x="534" y="241"/>
                    <a:pt x="544" y="254"/>
                  </a:cubicBezTo>
                  <a:cubicBezTo>
                    <a:pt x="544" y="124"/>
                    <a:pt x="544" y="124"/>
                    <a:pt x="544" y="124"/>
                  </a:cubicBezTo>
                  <a:cubicBezTo>
                    <a:pt x="544" y="116"/>
                    <a:pt x="537" y="109"/>
                    <a:pt x="529" y="109"/>
                  </a:cubicBezTo>
                  <a:cubicBezTo>
                    <a:pt x="312" y="109"/>
                    <a:pt x="312" y="109"/>
                    <a:pt x="312" y="109"/>
                  </a:cubicBezTo>
                  <a:cubicBezTo>
                    <a:pt x="307" y="107"/>
                    <a:pt x="302" y="103"/>
                    <a:pt x="302" y="98"/>
                  </a:cubicBezTo>
                  <a:cubicBezTo>
                    <a:pt x="302" y="87"/>
                    <a:pt x="302" y="78"/>
                    <a:pt x="311" y="71"/>
                  </a:cubicBezTo>
                  <a:cubicBezTo>
                    <a:pt x="317" y="67"/>
                    <a:pt x="323" y="65"/>
                    <a:pt x="328" y="61"/>
                  </a:cubicBezTo>
                  <a:cubicBezTo>
                    <a:pt x="345" y="51"/>
                    <a:pt x="347" y="30"/>
                    <a:pt x="332" y="17"/>
                  </a:cubicBezTo>
                  <a:cubicBezTo>
                    <a:pt x="317" y="5"/>
                    <a:pt x="295" y="0"/>
                    <a:pt x="275" y="0"/>
                  </a:cubicBezTo>
                  <a:cubicBezTo>
                    <a:pt x="255" y="0"/>
                    <a:pt x="234" y="5"/>
                    <a:pt x="219" y="17"/>
                  </a:cubicBezTo>
                  <a:cubicBezTo>
                    <a:pt x="203" y="30"/>
                    <a:pt x="205" y="51"/>
                    <a:pt x="222" y="61"/>
                  </a:cubicBezTo>
                  <a:cubicBezTo>
                    <a:pt x="227" y="65"/>
                    <a:pt x="233" y="67"/>
                    <a:pt x="239" y="71"/>
                  </a:cubicBezTo>
                  <a:cubicBezTo>
                    <a:pt x="248" y="78"/>
                    <a:pt x="248" y="87"/>
                    <a:pt x="248" y="98"/>
                  </a:cubicBezTo>
                  <a:cubicBezTo>
                    <a:pt x="248" y="103"/>
                    <a:pt x="243" y="107"/>
                    <a:pt x="239" y="109"/>
                  </a:cubicBezTo>
                  <a:cubicBezTo>
                    <a:pt x="19" y="109"/>
                    <a:pt x="19" y="109"/>
                    <a:pt x="19" y="109"/>
                  </a:cubicBezTo>
                  <a:cubicBezTo>
                    <a:pt x="8" y="109"/>
                    <a:pt x="0" y="120"/>
                    <a:pt x="5" y="130"/>
                  </a:cubicBezTo>
                  <a:cubicBezTo>
                    <a:pt x="18" y="157"/>
                    <a:pt x="32" y="183"/>
                    <a:pt x="50" y="208"/>
                  </a:cubicBezTo>
                  <a:cubicBezTo>
                    <a:pt x="170" y="381"/>
                    <a:pt x="338" y="493"/>
                    <a:pt x="525" y="579"/>
                  </a:cubicBezTo>
                  <a:cubicBezTo>
                    <a:pt x="525" y="579"/>
                    <a:pt x="525" y="579"/>
                    <a:pt x="525" y="579"/>
                  </a:cubicBezTo>
                  <a:cubicBezTo>
                    <a:pt x="534" y="583"/>
                    <a:pt x="544" y="576"/>
                    <a:pt x="544" y="567"/>
                  </a:cubicBezTo>
                  <a:cubicBezTo>
                    <a:pt x="544" y="399"/>
                    <a:pt x="544" y="399"/>
                    <a:pt x="544" y="399"/>
                  </a:cubicBezTo>
                  <a:cubicBezTo>
                    <a:pt x="534" y="413"/>
                    <a:pt x="518" y="420"/>
                    <a:pt x="502" y="4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1" name="Google Shape;971;p39"/>
            <p:cNvSpPr/>
            <p:nvPr/>
          </p:nvSpPr>
          <p:spPr>
            <a:xfrm>
              <a:off x="2966382" y="3253725"/>
              <a:ext cx="349261" cy="352241"/>
            </a:xfrm>
            <a:custGeom>
              <a:rect b="b" l="l" r="r" t="t"/>
              <a:pathLst>
                <a:path extrusionOk="0" h="609" w="606">
                  <a:moveTo>
                    <a:pt x="397" y="49"/>
                  </a:moveTo>
                  <a:cubicBezTo>
                    <a:pt x="262" y="0"/>
                    <a:pt x="137" y="39"/>
                    <a:pt x="19" y="109"/>
                  </a:cubicBezTo>
                  <a:cubicBezTo>
                    <a:pt x="17" y="110"/>
                    <a:pt x="15" y="111"/>
                    <a:pt x="13" y="112"/>
                  </a:cubicBezTo>
                  <a:cubicBezTo>
                    <a:pt x="5" y="116"/>
                    <a:pt x="0" y="124"/>
                    <a:pt x="0" y="132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11" y="225"/>
                    <a:pt x="26" y="217"/>
                    <a:pt x="43" y="217"/>
                  </a:cubicBezTo>
                  <a:cubicBezTo>
                    <a:pt x="59" y="217"/>
                    <a:pt x="74" y="225"/>
                    <a:pt x="85" y="237"/>
                  </a:cubicBezTo>
                  <a:cubicBezTo>
                    <a:pt x="100" y="256"/>
                    <a:pt x="108" y="282"/>
                    <a:pt x="108" y="311"/>
                  </a:cubicBezTo>
                  <a:cubicBezTo>
                    <a:pt x="108" y="340"/>
                    <a:pt x="100" y="366"/>
                    <a:pt x="85" y="385"/>
                  </a:cubicBezTo>
                  <a:cubicBezTo>
                    <a:pt x="74" y="398"/>
                    <a:pt x="59" y="405"/>
                    <a:pt x="43" y="405"/>
                  </a:cubicBezTo>
                  <a:cubicBezTo>
                    <a:pt x="26" y="405"/>
                    <a:pt x="11" y="397"/>
                    <a:pt x="0" y="384"/>
                  </a:cubicBezTo>
                  <a:cubicBezTo>
                    <a:pt x="0" y="485"/>
                    <a:pt x="0" y="485"/>
                    <a:pt x="0" y="485"/>
                  </a:cubicBezTo>
                  <a:cubicBezTo>
                    <a:pt x="0" y="493"/>
                    <a:pt x="7" y="500"/>
                    <a:pt x="15" y="500"/>
                  </a:cubicBezTo>
                  <a:cubicBezTo>
                    <a:pt x="216" y="500"/>
                    <a:pt x="216" y="500"/>
                    <a:pt x="216" y="500"/>
                  </a:cubicBezTo>
                  <a:cubicBezTo>
                    <a:pt x="221" y="502"/>
                    <a:pt x="225" y="505"/>
                    <a:pt x="225" y="511"/>
                  </a:cubicBezTo>
                  <a:cubicBezTo>
                    <a:pt x="226" y="521"/>
                    <a:pt x="226" y="531"/>
                    <a:pt x="216" y="538"/>
                  </a:cubicBezTo>
                  <a:cubicBezTo>
                    <a:pt x="211" y="541"/>
                    <a:pt x="205" y="544"/>
                    <a:pt x="199" y="547"/>
                  </a:cubicBezTo>
                  <a:cubicBezTo>
                    <a:pt x="183" y="558"/>
                    <a:pt x="181" y="579"/>
                    <a:pt x="196" y="592"/>
                  </a:cubicBezTo>
                  <a:cubicBezTo>
                    <a:pt x="211" y="604"/>
                    <a:pt x="233" y="609"/>
                    <a:pt x="252" y="609"/>
                  </a:cubicBezTo>
                  <a:cubicBezTo>
                    <a:pt x="272" y="609"/>
                    <a:pt x="294" y="604"/>
                    <a:pt x="309" y="592"/>
                  </a:cubicBezTo>
                  <a:cubicBezTo>
                    <a:pt x="324" y="579"/>
                    <a:pt x="322" y="558"/>
                    <a:pt x="306" y="547"/>
                  </a:cubicBezTo>
                  <a:cubicBezTo>
                    <a:pt x="300" y="544"/>
                    <a:pt x="294" y="541"/>
                    <a:pt x="289" y="538"/>
                  </a:cubicBezTo>
                  <a:cubicBezTo>
                    <a:pt x="279" y="531"/>
                    <a:pt x="279" y="521"/>
                    <a:pt x="279" y="511"/>
                  </a:cubicBezTo>
                  <a:cubicBezTo>
                    <a:pt x="280" y="505"/>
                    <a:pt x="284" y="502"/>
                    <a:pt x="289" y="500"/>
                  </a:cubicBezTo>
                  <a:cubicBezTo>
                    <a:pt x="547" y="500"/>
                    <a:pt x="547" y="500"/>
                    <a:pt x="547" y="500"/>
                  </a:cubicBezTo>
                  <a:cubicBezTo>
                    <a:pt x="554" y="500"/>
                    <a:pt x="559" y="496"/>
                    <a:pt x="561" y="490"/>
                  </a:cubicBezTo>
                  <a:cubicBezTo>
                    <a:pt x="574" y="451"/>
                    <a:pt x="583" y="411"/>
                    <a:pt x="588" y="368"/>
                  </a:cubicBezTo>
                  <a:cubicBezTo>
                    <a:pt x="606" y="217"/>
                    <a:pt x="540" y="101"/>
                    <a:pt x="397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2" name="Google Shape;972;p39"/>
          <p:cNvGrpSpPr/>
          <p:nvPr/>
        </p:nvGrpSpPr>
        <p:grpSpPr>
          <a:xfrm>
            <a:off x="5143819" y="2257535"/>
            <a:ext cx="443879" cy="445541"/>
            <a:chOff x="4764809" y="3184208"/>
            <a:chExt cx="717090" cy="719775"/>
          </a:xfrm>
        </p:grpSpPr>
        <p:sp>
          <p:nvSpPr>
            <p:cNvPr id="973" name="Google Shape;973;p39"/>
            <p:cNvSpPr/>
            <p:nvPr/>
          </p:nvSpPr>
          <p:spPr>
            <a:xfrm>
              <a:off x="5143387" y="3232375"/>
              <a:ext cx="338512" cy="556553"/>
            </a:xfrm>
            <a:custGeom>
              <a:rect b="b" l="l" r="r" t="t"/>
              <a:pathLst>
                <a:path extrusionOk="0" h="847" w="517">
                  <a:moveTo>
                    <a:pt x="0" y="802"/>
                  </a:moveTo>
                  <a:cubicBezTo>
                    <a:pt x="37" y="819"/>
                    <a:pt x="110" y="847"/>
                    <a:pt x="190" y="847"/>
                  </a:cubicBezTo>
                  <a:cubicBezTo>
                    <a:pt x="190" y="847"/>
                    <a:pt x="190" y="847"/>
                    <a:pt x="190" y="847"/>
                  </a:cubicBezTo>
                  <a:cubicBezTo>
                    <a:pt x="199" y="847"/>
                    <a:pt x="209" y="847"/>
                    <a:pt x="218" y="846"/>
                  </a:cubicBezTo>
                  <a:cubicBezTo>
                    <a:pt x="349" y="835"/>
                    <a:pt x="430" y="763"/>
                    <a:pt x="441" y="754"/>
                  </a:cubicBezTo>
                  <a:cubicBezTo>
                    <a:pt x="491" y="669"/>
                    <a:pt x="517" y="573"/>
                    <a:pt x="517" y="474"/>
                  </a:cubicBezTo>
                  <a:cubicBezTo>
                    <a:pt x="517" y="274"/>
                    <a:pt x="411" y="96"/>
                    <a:pt x="244" y="0"/>
                  </a:cubicBezTo>
                  <a:cubicBezTo>
                    <a:pt x="282" y="43"/>
                    <a:pt x="320" y="107"/>
                    <a:pt x="335" y="201"/>
                  </a:cubicBezTo>
                  <a:cubicBezTo>
                    <a:pt x="354" y="317"/>
                    <a:pt x="329" y="414"/>
                    <a:pt x="305" y="476"/>
                  </a:cubicBezTo>
                  <a:cubicBezTo>
                    <a:pt x="279" y="543"/>
                    <a:pt x="249" y="582"/>
                    <a:pt x="247" y="583"/>
                  </a:cubicBezTo>
                  <a:cubicBezTo>
                    <a:pt x="247" y="583"/>
                    <a:pt x="247" y="583"/>
                    <a:pt x="247" y="583"/>
                  </a:cubicBezTo>
                  <a:cubicBezTo>
                    <a:pt x="236" y="599"/>
                    <a:pt x="224" y="615"/>
                    <a:pt x="210" y="631"/>
                  </a:cubicBezTo>
                  <a:cubicBezTo>
                    <a:pt x="168" y="680"/>
                    <a:pt x="115" y="725"/>
                    <a:pt x="50" y="770"/>
                  </a:cubicBezTo>
                  <a:cubicBezTo>
                    <a:pt x="35" y="780"/>
                    <a:pt x="20" y="790"/>
                    <a:pt x="5" y="800"/>
                  </a:cubicBezTo>
                  <a:cubicBezTo>
                    <a:pt x="3" y="800"/>
                    <a:pt x="2" y="801"/>
                    <a:pt x="0" y="8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4" name="Google Shape;974;p39"/>
            <p:cNvSpPr/>
            <p:nvPr/>
          </p:nvSpPr>
          <p:spPr>
            <a:xfrm>
              <a:off x="4783248" y="3418197"/>
              <a:ext cx="616697" cy="485785"/>
            </a:xfrm>
            <a:custGeom>
              <a:rect b="b" l="l" r="r" t="t"/>
              <a:pathLst>
                <a:path extrusionOk="0" h="739" w="942">
                  <a:moveTo>
                    <a:pt x="84" y="145"/>
                  </a:moveTo>
                  <a:cubicBezTo>
                    <a:pt x="0" y="309"/>
                    <a:pt x="79" y="508"/>
                    <a:pt x="87" y="527"/>
                  </a:cubicBezTo>
                  <a:cubicBezTo>
                    <a:pt x="192" y="662"/>
                    <a:pt x="349" y="739"/>
                    <a:pt x="520" y="739"/>
                  </a:cubicBezTo>
                  <a:cubicBezTo>
                    <a:pt x="683" y="739"/>
                    <a:pt x="839" y="664"/>
                    <a:pt x="942" y="540"/>
                  </a:cubicBezTo>
                  <a:cubicBezTo>
                    <a:pt x="901" y="562"/>
                    <a:pt x="843" y="585"/>
                    <a:pt x="770" y="591"/>
                  </a:cubicBezTo>
                  <a:cubicBezTo>
                    <a:pt x="760" y="592"/>
                    <a:pt x="750" y="593"/>
                    <a:pt x="740" y="593"/>
                  </a:cubicBezTo>
                  <a:cubicBezTo>
                    <a:pt x="629" y="593"/>
                    <a:pt x="541" y="547"/>
                    <a:pt x="524" y="539"/>
                  </a:cubicBezTo>
                  <a:cubicBezTo>
                    <a:pt x="519" y="537"/>
                    <a:pt x="510" y="532"/>
                    <a:pt x="508" y="531"/>
                  </a:cubicBezTo>
                  <a:cubicBezTo>
                    <a:pt x="451" y="498"/>
                    <a:pt x="405" y="464"/>
                    <a:pt x="363" y="429"/>
                  </a:cubicBezTo>
                  <a:cubicBezTo>
                    <a:pt x="308" y="383"/>
                    <a:pt x="268" y="340"/>
                    <a:pt x="237" y="293"/>
                  </a:cubicBezTo>
                  <a:cubicBezTo>
                    <a:pt x="212" y="256"/>
                    <a:pt x="196" y="220"/>
                    <a:pt x="188" y="183"/>
                  </a:cubicBezTo>
                  <a:cubicBezTo>
                    <a:pt x="176" y="134"/>
                    <a:pt x="179" y="91"/>
                    <a:pt x="195" y="51"/>
                  </a:cubicBezTo>
                  <a:cubicBezTo>
                    <a:pt x="203" y="32"/>
                    <a:pt x="213" y="15"/>
                    <a:pt x="225" y="0"/>
                  </a:cubicBezTo>
                  <a:cubicBezTo>
                    <a:pt x="175" y="27"/>
                    <a:pt x="122" y="72"/>
                    <a:pt x="84" y="1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5" name="Google Shape;975;p39"/>
            <p:cNvSpPr/>
            <p:nvPr/>
          </p:nvSpPr>
          <p:spPr>
            <a:xfrm>
              <a:off x="4764809" y="3184208"/>
              <a:ext cx="585965" cy="520485"/>
            </a:xfrm>
            <a:custGeom>
              <a:rect b="b" l="l" r="r" t="t"/>
              <a:pathLst>
                <a:path extrusionOk="0" h="792" w="895">
                  <a:moveTo>
                    <a:pt x="885" y="279"/>
                  </a:moveTo>
                  <a:cubicBezTo>
                    <a:pt x="871" y="194"/>
                    <a:pt x="837" y="125"/>
                    <a:pt x="783" y="74"/>
                  </a:cubicBezTo>
                  <a:cubicBezTo>
                    <a:pt x="745" y="38"/>
                    <a:pt x="710" y="24"/>
                    <a:pt x="706" y="23"/>
                  </a:cubicBezTo>
                  <a:cubicBezTo>
                    <a:pt x="655" y="8"/>
                    <a:pt x="602" y="0"/>
                    <a:pt x="548" y="0"/>
                  </a:cubicBezTo>
                  <a:cubicBezTo>
                    <a:pt x="246" y="0"/>
                    <a:pt x="0" y="245"/>
                    <a:pt x="0" y="547"/>
                  </a:cubicBezTo>
                  <a:cubicBezTo>
                    <a:pt x="0" y="634"/>
                    <a:pt x="20" y="717"/>
                    <a:pt x="57" y="792"/>
                  </a:cubicBezTo>
                  <a:cubicBezTo>
                    <a:pt x="40" y="710"/>
                    <a:pt x="32" y="594"/>
                    <a:pt x="87" y="488"/>
                  </a:cubicBezTo>
                  <a:cubicBezTo>
                    <a:pt x="170" y="327"/>
                    <a:pt x="318" y="293"/>
                    <a:pt x="378" y="286"/>
                  </a:cubicBezTo>
                  <a:cubicBezTo>
                    <a:pt x="387" y="285"/>
                    <a:pt x="396" y="284"/>
                    <a:pt x="405" y="284"/>
                  </a:cubicBezTo>
                  <a:cubicBezTo>
                    <a:pt x="406" y="284"/>
                    <a:pt x="406" y="284"/>
                    <a:pt x="406" y="284"/>
                  </a:cubicBezTo>
                  <a:cubicBezTo>
                    <a:pt x="408" y="284"/>
                    <a:pt x="408" y="284"/>
                    <a:pt x="408" y="284"/>
                  </a:cubicBezTo>
                  <a:cubicBezTo>
                    <a:pt x="410" y="285"/>
                    <a:pt x="410" y="285"/>
                    <a:pt x="410" y="285"/>
                  </a:cubicBezTo>
                  <a:cubicBezTo>
                    <a:pt x="441" y="285"/>
                    <a:pt x="472" y="294"/>
                    <a:pt x="500" y="311"/>
                  </a:cubicBezTo>
                  <a:cubicBezTo>
                    <a:pt x="519" y="322"/>
                    <a:pt x="535" y="337"/>
                    <a:pt x="548" y="356"/>
                  </a:cubicBezTo>
                  <a:cubicBezTo>
                    <a:pt x="570" y="322"/>
                    <a:pt x="603" y="301"/>
                    <a:pt x="645" y="291"/>
                  </a:cubicBezTo>
                  <a:cubicBezTo>
                    <a:pt x="662" y="287"/>
                    <a:pt x="678" y="285"/>
                    <a:pt x="694" y="285"/>
                  </a:cubicBezTo>
                  <a:cubicBezTo>
                    <a:pt x="737" y="285"/>
                    <a:pt x="776" y="299"/>
                    <a:pt x="812" y="326"/>
                  </a:cubicBezTo>
                  <a:cubicBezTo>
                    <a:pt x="850" y="356"/>
                    <a:pt x="874" y="395"/>
                    <a:pt x="883" y="444"/>
                  </a:cubicBezTo>
                  <a:cubicBezTo>
                    <a:pt x="892" y="395"/>
                    <a:pt x="895" y="340"/>
                    <a:pt x="885" y="2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6" name="Google Shape;976;p39"/>
          <p:cNvGrpSpPr/>
          <p:nvPr/>
        </p:nvGrpSpPr>
        <p:grpSpPr>
          <a:xfrm>
            <a:off x="4452495" y="2286500"/>
            <a:ext cx="445746" cy="387612"/>
            <a:chOff x="3680173" y="3231000"/>
            <a:chExt cx="720106" cy="626190"/>
          </a:xfrm>
        </p:grpSpPr>
        <p:sp>
          <p:nvSpPr>
            <p:cNvPr id="977" name="Google Shape;977;p39"/>
            <p:cNvSpPr/>
            <p:nvPr/>
          </p:nvSpPr>
          <p:spPr>
            <a:xfrm>
              <a:off x="3680173" y="3232386"/>
              <a:ext cx="468746" cy="451568"/>
            </a:xfrm>
            <a:custGeom>
              <a:rect b="b" l="l" r="r" t="t"/>
              <a:pathLst>
                <a:path extrusionOk="0" h="326" w="341">
                  <a:moveTo>
                    <a:pt x="337" y="79"/>
                  </a:moveTo>
                  <a:cubicBezTo>
                    <a:pt x="332" y="73"/>
                    <a:pt x="325" y="65"/>
                    <a:pt x="312" y="52"/>
                  </a:cubicBezTo>
                  <a:cubicBezTo>
                    <a:pt x="290" y="31"/>
                    <a:pt x="264" y="16"/>
                    <a:pt x="261" y="15"/>
                  </a:cubicBezTo>
                  <a:cubicBezTo>
                    <a:pt x="237" y="5"/>
                    <a:pt x="211" y="0"/>
                    <a:pt x="184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24" y="2"/>
                    <a:pt x="76" y="24"/>
                    <a:pt x="44" y="61"/>
                  </a:cubicBezTo>
                  <a:cubicBezTo>
                    <a:pt x="13" y="97"/>
                    <a:pt x="0" y="144"/>
                    <a:pt x="5" y="195"/>
                  </a:cubicBezTo>
                  <a:cubicBezTo>
                    <a:pt x="10" y="237"/>
                    <a:pt x="24" y="275"/>
                    <a:pt x="47" y="308"/>
                  </a:cubicBezTo>
                  <a:cubicBezTo>
                    <a:pt x="51" y="314"/>
                    <a:pt x="56" y="320"/>
                    <a:pt x="61" y="326"/>
                  </a:cubicBezTo>
                  <a:cubicBezTo>
                    <a:pt x="50" y="296"/>
                    <a:pt x="39" y="251"/>
                    <a:pt x="47" y="200"/>
                  </a:cubicBezTo>
                  <a:cubicBezTo>
                    <a:pt x="62" y="106"/>
                    <a:pt x="151" y="88"/>
                    <a:pt x="162" y="86"/>
                  </a:cubicBezTo>
                  <a:cubicBezTo>
                    <a:pt x="162" y="86"/>
                    <a:pt x="162" y="86"/>
                    <a:pt x="162" y="86"/>
                  </a:cubicBezTo>
                  <a:cubicBezTo>
                    <a:pt x="169" y="85"/>
                    <a:pt x="176" y="84"/>
                    <a:pt x="183" y="83"/>
                  </a:cubicBezTo>
                  <a:cubicBezTo>
                    <a:pt x="184" y="83"/>
                    <a:pt x="184" y="83"/>
                    <a:pt x="184" y="83"/>
                  </a:cubicBezTo>
                  <a:cubicBezTo>
                    <a:pt x="210" y="83"/>
                    <a:pt x="234" y="91"/>
                    <a:pt x="257" y="107"/>
                  </a:cubicBezTo>
                  <a:cubicBezTo>
                    <a:pt x="259" y="109"/>
                    <a:pt x="261" y="109"/>
                    <a:pt x="262" y="109"/>
                  </a:cubicBezTo>
                  <a:cubicBezTo>
                    <a:pt x="264" y="109"/>
                    <a:pt x="266" y="108"/>
                    <a:pt x="269" y="107"/>
                  </a:cubicBezTo>
                  <a:cubicBezTo>
                    <a:pt x="295" y="91"/>
                    <a:pt x="318" y="84"/>
                    <a:pt x="341" y="83"/>
                  </a:cubicBezTo>
                  <a:cubicBezTo>
                    <a:pt x="339" y="82"/>
                    <a:pt x="338" y="80"/>
                    <a:pt x="337" y="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8" name="Google Shape;978;p39"/>
            <p:cNvSpPr/>
            <p:nvPr/>
          </p:nvSpPr>
          <p:spPr>
            <a:xfrm>
              <a:off x="3743529" y="3408162"/>
              <a:ext cx="548171" cy="449028"/>
            </a:xfrm>
            <a:custGeom>
              <a:rect b="b" l="l" r="r" t="t"/>
              <a:pathLst>
                <a:path extrusionOk="0" h="324" w="399">
                  <a:moveTo>
                    <a:pt x="399" y="221"/>
                  </a:moveTo>
                  <a:cubicBezTo>
                    <a:pt x="381" y="231"/>
                    <a:pt x="357" y="241"/>
                    <a:pt x="329" y="246"/>
                  </a:cubicBezTo>
                  <a:cubicBezTo>
                    <a:pt x="315" y="249"/>
                    <a:pt x="299" y="250"/>
                    <a:pt x="284" y="250"/>
                  </a:cubicBezTo>
                  <a:cubicBezTo>
                    <a:pt x="244" y="250"/>
                    <a:pt x="214" y="241"/>
                    <a:pt x="209" y="239"/>
                  </a:cubicBezTo>
                  <a:cubicBezTo>
                    <a:pt x="208" y="239"/>
                    <a:pt x="206" y="239"/>
                    <a:pt x="204" y="238"/>
                  </a:cubicBezTo>
                  <a:cubicBezTo>
                    <a:pt x="143" y="209"/>
                    <a:pt x="100" y="176"/>
                    <a:pt x="70" y="133"/>
                  </a:cubicBezTo>
                  <a:cubicBezTo>
                    <a:pt x="55" y="111"/>
                    <a:pt x="46" y="86"/>
                    <a:pt x="43" y="59"/>
                  </a:cubicBezTo>
                  <a:cubicBezTo>
                    <a:pt x="40" y="36"/>
                    <a:pt x="44" y="16"/>
                    <a:pt x="53" y="0"/>
                  </a:cubicBezTo>
                  <a:cubicBezTo>
                    <a:pt x="35" y="16"/>
                    <a:pt x="18" y="39"/>
                    <a:pt x="12" y="75"/>
                  </a:cubicBezTo>
                  <a:cubicBezTo>
                    <a:pt x="0" y="154"/>
                    <a:pt x="37" y="221"/>
                    <a:pt x="41" y="228"/>
                  </a:cubicBezTo>
                  <a:cubicBezTo>
                    <a:pt x="74" y="261"/>
                    <a:pt x="116" y="289"/>
                    <a:pt x="169" y="314"/>
                  </a:cubicBezTo>
                  <a:cubicBezTo>
                    <a:pt x="183" y="320"/>
                    <a:pt x="199" y="324"/>
                    <a:pt x="215" y="324"/>
                  </a:cubicBezTo>
                  <a:cubicBezTo>
                    <a:pt x="233" y="324"/>
                    <a:pt x="252" y="319"/>
                    <a:pt x="268" y="312"/>
                  </a:cubicBezTo>
                  <a:cubicBezTo>
                    <a:pt x="312" y="291"/>
                    <a:pt x="350" y="266"/>
                    <a:pt x="383" y="236"/>
                  </a:cubicBezTo>
                  <a:cubicBezTo>
                    <a:pt x="389" y="231"/>
                    <a:pt x="394" y="226"/>
                    <a:pt x="399" y="2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9" name="Google Shape;979;p39"/>
            <p:cNvSpPr/>
            <p:nvPr/>
          </p:nvSpPr>
          <p:spPr>
            <a:xfrm>
              <a:off x="4061000" y="3231000"/>
              <a:ext cx="339279" cy="508390"/>
            </a:xfrm>
            <a:custGeom>
              <a:rect b="b" l="l" r="r" t="t"/>
              <a:pathLst>
                <a:path extrusionOk="0" h="367" w="247">
                  <a:moveTo>
                    <a:pt x="53" y="367"/>
                  </a:moveTo>
                  <a:cubicBezTo>
                    <a:pt x="68" y="367"/>
                    <a:pt x="82" y="365"/>
                    <a:pt x="96" y="363"/>
                  </a:cubicBezTo>
                  <a:cubicBezTo>
                    <a:pt x="150" y="353"/>
                    <a:pt x="191" y="320"/>
                    <a:pt x="195" y="316"/>
                  </a:cubicBezTo>
                  <a:cubicBezTo>
                    <a:pt x="221" y="279"/>
                    <a:pt x="237" y="239"/>
                    <a:pt x="242" y="195"/>
                  </a:cubicBezTo>
                  <a:cubicBezTo>
                    <a:pt x="247" y="155"/>
                    <a:pt x="239" y="116"/>
                    <a:pt x="221" y="85"/>
                  </a:cubicBezTo>
                  <a:cubicBezTo>
                    <a:pt x="201" y="51"/>
                    <a:pt x="170" y="26"/>
                    <a:pt x="130" y="12"/>
                  </a:cubicBezTo>
                  <a:cubicBezTo>
                    <a:pt x="110" y="4"/>
                    <a:pt x="88" y="0"/>
                    <a:pt x="66" y="0"/>
                  </a:cubicBezTo>
                  <a:cubicBezTo>
                    <a:pt x="44" y="0"/>
                    <a:pt x="22" y="4"/>
                    <a:pt x="0" y="11"/>
                  </a:cubicBezTo>
                  <a:cubicBezTo>
                    <a:pt x="11" y="18"/>
                    <a:pt x="28" y="30"/>
                    <a:pt x="43" y="44"/>
                  </a:cubicBezTo>
                  <a:cubicBezTo>
                    <a:pt x="57" y="58"/>
                    <a:pt x="64" y="66"/>
                    <a:pt x="69" y="72"/>
                  </a:cubicBezTo>
                  <a:cubicBezTo>
                    <a:pt x="71" y="74"/>
                    <a:pt x="72" y="76"/>
                    <a:pt x="74" y="78"/>
                  </a:cubicBezTo>
                  <a:cubicBezTo>
                    <a:pt x="80" y="85"/>
                    <a:pt x="89" y="87"/>
                    <a:pt x="89" y="87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43" y="106"/>
                    <a:pt x="164" y="140"/>
                    <a:pt x="159" y="185"/>
                  </a:cubicBezTo>
                  <a:cubicBezTo>
                    <a:pt x="154" y="230"/>
                    <a:pt x="133" y="268"/>
                    <a:pt x="96" y="302"/>
                  </a:cubicBezTo>
                  <a:cubicBezTo>
                    <a:pt x="70" y="326"/>
                    <a:pt x="40" y="345"/>
                    <a:pt x="5" y="362"/>
                  </a:cubicBezTo>
                  <a:cubicBezTo>
                    <a:pt x="18" y="365"/>
                    <a:pt x="34" y="367"/>
                    <a:pt x="53" y="367"/>
                  </a:cubicBezTo>
                  <a:cubicBezTo>
                    <a:pt x="53" y="367"/>
                    <a:pt x="53" y="367"/>
                    <a:pt x="53" y="3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0" name="Google Shape;980;p39"/>
          <p:cNvGrpSpPr/>
          <p:nvPr/>
        </p:nvGrpSpPr>
        <p:grpSpPr>
          <a:xfrm>
            <a:off x="6524582" y="2257496"/>
            <a:ext cx="443283" cy="445620"/>
            <a:chOff x="6931035" y="3184144"/>
            <a:chExt cx="716128" cy="719903"/>
          </a:xfrm>
        </p:grpSpPr>
        <p:sp>
          <p:nvSpPr>
            <p:cNvPr id="981" name="Google Shape;981;p39"/>
            <p:cNvSpPr/>
            <p:nvPr/>
          </p:nvSpPr>
          <p:spPr>
            <a:xfrm>
              <a:off x="7304099" y="3430106"/>
              <a:ext cx="343064" cy="228463"/>
            </a:xfrm>
            <a:custGeom>
              <a:rect b="b" l="l" r="r" t="t"/>
              <a:pathLst>
                <a:path extrusionOk="0" h="391" w="590">
                  <a:moveTo>
                    <a:pt x="507" y="0"/>
                  </a:moveTo>
                  <a:cubicBezTo>
                    <a:pt x="196" y="0"/>
                    <a:pt x="196" y="0"/>
                    <a:pt x="196" y="0"/>
                  </a:cubicBezTo>
                  <a:cubicBezTo>
                    <a:pt x="194" y="0"/>
                    <a:pt x="192" y="0"/>
                    <a:pt x="191" y="2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0" y="193"/>
                    <a:pt x="0" y="197"/>
                    <a:pt x="2" y="200"/>
                  </a:cubicBezTo>
                  <a:cubicBezTo>
                    <a:pt x="191" y="389"/>
                    <a:pt x="191" y="389"/>
                    <a:pt x="191" y="389"/>
                  </a:cubicBezTo>
                  <a:cubicBezTo>
                    <a:pt x="192" y="390"/>
                    <a:pt x="194" y="391"/>
                    <a:pt x="196" y="391"/>
                  </a:cubicBezTo>
                  <a:cubicBezTo>
                    <a:pt x="507" y="391"/>
                    <a:pt x="507" y="391"/>
                    <a:pt x="507" y="391"/>
                  </a:cubicBezTo>
                  <a:cubicBezTo>
                    <a:pt x="553" y="391"/>
                    <a:pt x="590" y="353"/>
                    <a:pt x="590" y="307"/>
                  </a:cubicBezTo>
                  <a:cubicBezTo>
                    <a:pt x="590" y="83"/>
                    <a:pt x="590" y="83"/>
                    <a:pt x="590" y="83"/>
                  </a:cubicBezTo>
                  <a:cubicBezTo>
                    <a:pt x="590" y="37"/>
                    <a:pt x="553" y="0"/>
                    <a:pt x="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2" name="Google Shape;982;p39"/>
            <p:cNvSpPr/>
            <p:nvPr/>
          </p:nvSpPr>
          <p:spPr>
            <a:xfrm>
              <a:off x="6931035" y="3430106"/>
              <a:ext cx="343548" cy="228463"/>
            </a:xfrm>
            <a:custGeom>
              <a:rect b="b" l="l" r="r" t="t"/>
              <a:pathLst>
                <a:path extrusionOk="0" h="391" w="591">
                  <a:moveTo>
                    <a:pt x="84" y="0"/>
                  </a:moveTo>
                  <a:cubicBezTo>
                    <a:pt x="38" y="0"/>
                    <a:pt x="0" y="37"/>
                    <a:pt x="0" y="83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53"/>
                    <a:pt x="38" y="391"/>
                    <a:pt x="84" y="391"/>
                  </a:cubicBezTo>
                  <a:cubicBezTo>
                    <a:pt x="395" y="391"/>
                    <a:pt x="395" y="391"/>
                    <a:pt x="395" y="391"/>
                  </a:cubicBezTo>
                  <a:cubicBezTo>
                    <a:pt x="396" y="391"/>
                    <a:pt x="398" y="390"/>
                    <a:pt x="399" y="389"/>
                  </a:cubicBezTo>
                  <a:cubicBezTo>
                    <a:pt x="588" y="200"/>
                    <a:pt x="588" y="200"/>
                    <a:pt x="588" y="200"/>
                  </a:cubicBezTo>
                  <a:cubicBezTo>
                    <a:pt x="591" y="197"/>
                    <a:pt x="591" y="193"/>
                    <a:pt x="588" y="190"/>
                  </a:cubicBezTo>
                  <a:cubicBezTo>
                    <a:pt x="399" y="2"/>
                    <a:pt x="399" y="2"/>
                    <a:pt x="399" y="2"/>
                  </a:cubicBezTo>
                  <a:cubicBezTo>
                    <a:pt x="398" y="0"/>
                    <a:pt x="396" y="0"/>
                    <a:pt x="395" y="0"/>
                  </a:cubicBezTo>
                  <a:lnTo>
                    <a:pt x="8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3" name="Google Shape;983;p39"/>
            <p:cNvSpPr/>
            <p:nvPr/>
          </p:nvSpPr>
          <p:spPr>
            <a:xfrm>
              <a:off x="7175631" y="3184144"/>
              <a:ext cx="227419" cy="345369"/>
            </a:xfrm>
            <a:custGeom>
              <a:rect b="b" l="l" r="r" t="t"/>
              <a:pathLst>
                <a:path extrusionOk="0" h="591" w="391">
                  <a:moveTo>
                    <a:pt x="307" y="0"/>
                  </a:moveTo>
                  <a:cubicBezTo>
                    <a:pt x="84" y="0"/>
                    <a:pt x="84" y="0"/>
                    <a:pt x="84" y="0"/>
                  </a:cubicBezTo>
                  <a:cubicBezTo>
                    <a:pt x="37" y="0"/>
                    <a:pt x="0" y="38"/>
                    <a:pt x="0" y="84"/>
                  </a:cubicBezTo>
                  <a:cubicBezTo>
                    <a:pt x="0" y="395"/>
                    <a:pt x="0" y="395"/>
                    <a:pt x="0" y="395"/>
                  </a:cubicBezTo>
                  <a:cubicBezTo>
                    <a:pt x="0" y="396"/>
                    <a:pt x="1" y="398"/>
                    <a:pt x="2" y="399"/>
                  </a:cubicBezTo>
                  <a:cubicBezTo>
                    <a:pt x="191" y="588"/>
                    <a:pt x="191" y="588"/>
                    <a:pt x="191" y="588"/>
                  </a:cubicBezTo>
                  <a:cubicBezTo>
                    <a:pt x="193" y="591"/>
                    <a:pt x="198" y="591"/>
                    <a:pt x="200" y="588"/>
                  </a:cubicBezTo>
                  <a:cubicBezTo>
                    <a:pt x="389" y="399"/>
                    <a:pt x="389" y="399"/>
                    <a:pt x="389" y="399"/>
                  </a:cubicBezTo>
                  <a:cubicBezTo>
                    <a:pt x="390" y="398"/>
                    <a:pt x="391" y="396"/>
                    <a:pt x="391" y="395"/>
                  </a:cubicBezTo>
                  <a:cubicBezTo>
                    <a:pt x="391" y="84"/>
                    <a:pt x="391" y="84"/>
                    <a:pt x="391" y="84"/>
                  </a:cubicBezTo>
                  <a:cubicBezTo>
                    <a:pt x="391" y="38"/>
                    <a:pt x="354" y="0"/>
                    <a:pt x="3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4" name="Google Shape;984;p39"/>
            <p:cNvSpPr/>
            <p:nvPr/>
          </p:nvSpPr>
          <p:spPr>
            <a:xfrm>
              <a:off x="7175631" y="3558678"/>
              <a:ext cx="227419" cy="345369"/>
            </a:xfrm>
            <a:custGeom>
              <a:rect b="b" l="l" r="r" t="t"/>
              <a:pathLst>
                <a:path extrusionOk="0" h="591" w="391">
                  <a:moveTo>
                    <a:pt x="84" y="591"/>
                  </a:moveTo>
                  <a:cubicBezTo>
                    <a:pt x="307" y="591"/>
                    <a:pt x="307" y="591"/>
                    <a:pt x="307" y="591"/>
                  </a:cubicBezTo>
                  <a:cubicBezTo>
                    <a:pt x="354" y="591"/>
                    <a:pt x="391" y="553"/>
                    <a:pt x="391" y="507"/>
                  </a:cubicBezTo>
                  <a:cubicBezTo>
                    <a:pt x="391" y="197"/>
                    <a:pt x="391" y="197"/>
                    <a:pt x="391" y="197"/>
                  </a:cubicBezTo>
                  <a:cubicBezTo>
                    <a:pt x="391" y="195"/>
                    <a:pt x="390" y="193"/>
                    <a:pt x="389" y="192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8" y="0"/>
                    <a:pt x="193" y="0"/>
                    <a:pt x="191" y="3"/>
                  </a:cubicBezTo>
                  <a:cubicBezTo>
                    <a:pt x="2" y="192"/>
                    <a:pt x="2" y="192"/>
                    <a:pt x="2" y="192"/>
                  </a:cubicBezTo>
                  <a:cubicBezTo>
                    <a:pt x="1" y="193"/>
                    <a:pt x="0" y="195"/>
                    <a:pt x="0" y="197"/>
                  </a:cubicBezTo>
                  <a:cubicBezTo>
                    <a:pt x="0" y="507"/>
                    <a:pt x="0" y="507"/>
                    <a:pt x="0" y="507"/>
                  </a:cubicBezTo>
                  <a:cubicBezTo>
                    <a:pt x="0" y="553"/>
                    <a:pt x="37" y="591"/>
                    <a:pt x="84" y="59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5" name="Google Shape;985;p39"/>
          <p:cNvGrpSpPr/>
          <p:nvPr/>
        </p:nvGrpSpPr>
        <p:grpSpPr>
          <a:xfrm>
            <a:off x="5833276" y="2257448"/>
            <a:ext cx="445727" cy="445714"/>
            <a:chOff x="5846429" y="3184067"/>
            <a:chExt cx="720076" cy="720055"/>
          </a:xfrm>
        </p:grpSpPr>
        <p:sp>
          <p:nvSpPr>
            <p:cNvPr id="986" name="Google Shape;986;p39"/>
            <p:cNvSpPr/>
            <p:nvPr/>
          </p:nvSpPr>
          <p:spPr>
            <a:xfrm>
              <a:off x="6207893" y="3184067"/>
              <a:ext cx="355998" cy="422879"/>
            </a:xfrm>
            <a:custGeom>
              <a:rect b="b" l="l" r="r" t="t"/>
              <a:pathLst>
                <a:path extrusionOk="0" h="642" w="540">
                  <a:moveTo>
                    <a:pt x="473" y="593"/>
                  </a:moveTo>
                  <a:cubicBezTo>
                    <a:pt x="536" y="545"/>
                    <a:pt x="540" y="487"/>
                    <a:pt x="540" y="480"/>
                  </a:cubicBezTo>
                  <a:cubicBezTo>
                    <a:pt x="507" y="208"/>
                    <a:pt x="276" y="2"/>
                    <a:pt x="0" y="0"/>
                  </a:cubicBezTo>
                  <a:cubicBezTo>
                    <a:pt x="24" y="14"/>
                    <a:pt x="46" y="33"/>
                    <a:pt x="64" y="57"/>
                  </a:cubicBezTo>
                  <a:cubicBezTo>
                    <a:pt x="117" y="125"/>
                    <a:pt x="119" y="216"/>
                    <a:pt x="119" y="220"/>
                  </a:cubicBezTo>
                  <a:cubicBezTo>
                    <a:pt x="119" y="425"/>
                    <a:pt x="119" y="425"/>
                    <a:pt x="119" y="425"/>
                  </a:cubicBezTo>
                  <a:cubicBezTo>
                    <a:pt x="337" y="425"/>
                    <a:pt x="337" y="425"/>
                    <a:pt x="337" y="425"/>
                  </a:cubicBezTo>
                  <a:cubicBezTo>
                    <a:pt x="337" y="642"/>
                    <a:pt x="337" y="642"/>
                    <a:pt x="337" y="642"/>
                  </a:cubicBezTo>
                  <a:cubicBezTo>
                    <a:pt x="365" y="640"/>
                    <a:pt x="425" y="630"/>
                    <a:pt x="473" y="59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7" name="Google Shape;987;p39"/>
            <p:cNvSpPr/>
            <p:nvPr/>
          </p:nvSpPr>
          <p:spPr>
            <a:xfrm>
              <a:off x="5846429" y="3186676"/>
              <a:ext cx="423253" cy="355759"/>
            </a:xfrm>
            <a:custGeom>
              <a:rect b="b" l="l" r="r" t="t"/>
              <a:pathLst>
                <a:path extrusionOk="0" h="540" w="642">
                  <a:moveTo>
                    <a:pt x="480" y="0"/>
                  </a:moveTo>
                  <a:cubicBezTo>
                    <a:pt x="207" y="33"/>
                    <a:pt x="1" y="265"/>
                    <a:pt x="0" y="540"/>
                  </a:cubicBezTo>
                  <a:cubicBezTo>
                    <a:pt x="13" y="516"/>
                    <a:pt x="32" y="495"/>
                    <a:pt x="56" y="476"/>
                  </a:cubicBezTo>
                  <a:cubicBezTo>
                    <a:pt x="125" y="423"/>
                    <a:pt x="215" y="421"/>
                    <a:pt x="219" y="421"/>
                  </a:cubicBezTo>
                  <a:cubicBezTo>
                    <a:pt x="425" y="421"/>
                    <a:pt x="425" y="421"/>
                    <a:pt x="425" y="421"/>
                  </a:cubicBezTo>
                  <a:cubicBezTo>
                    <a:pt x="425" y="203"/>
                    <a:pt x="425" y="203"/>
                    <a:pt x="425" y="203"/>
                  </a:cubicBezTo>
                  <a:cubicBezTo>
                    <a:pt x="642" y="203"/>
                    <a:pt x="642" y="203"/>
                    <a:pt x="642" y="203"/>
                  </a:cubicBezTo>
                  <a:cubicBezTo>
                    <a:pt x="639" y="176"/>
                    <a:pt x="629" y="115"/>
                    <a:pt x="593" y="68"/>
                  </a:cubicBezTo>
                  <a:cubicBezTo>
                    <a:pt x="544" y="4"/>
                    <a:pt x="486" y="1"/>
                    <a:pt x="4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8" name="Google Shape;988;p39"/>
            <p:cNvSpPr/>
            <p:nvPr/>
          </p:nvSpPr>
          <p:spPr>
            <a:xfrm>
              <a:off x="5849043" y="3481007"/>
              <a:ext cx="355998" cy="423115"/>
            </a:xfrm>
            <a:custGeom>
              <a:rect b="b" l="l" r="r" t="t"/>
              <a:pathLst>
                <a:path extrusionOk="0" h="642" w="540">
                  <a:moveTo>
                    <a:pt x="476" y="586"/>
                  </a:moveTo>
                  <a:cubicBezTo>
                    <a:pt x="423" y="517"/>
                    <a:pt x="421" y="426"/>
                    <a:pt x="421" y="423"/>
                  </a:cubicBezTo>
                  <a:cubicBezTo>
                    <a:pt x="421" y="217"/>
                    <a:pt x="421" y="217"/>
                    <a:pt x="421" y="217"/>
                  </a:cubicBezTo>
                  <a:cubicBezTo>
                    <a:pt x="203" y="217"/>
                    <a:pt x="203" y="217"/>
                    <a:pt x="203" y="21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175" y="2"/>
                    <a:pt x="114" y="12"/>
                    <a:pt x="67" y="49"/>
                  </a:cubicBezTo>
                  <a:cubicBezTo>
                    <a:pt x="4" y="97"/>
                    <a:pt x="0" y="155"/>
                    <a:pt x="0" y="162"/>
                  </a:cubicBezTo>
                  <a:cubicBezTo>
                    <a:pt x="32" y="434"/>
                    <a:pt x="264" y="641"/>
                    <a:pt x="540" y="642"/>
                  </a:cubicBezTo>
                  <a:cubicBezTo>
                    <a:pt x="516" y="628"/>
                    <a:pt x="494" y="610"/>
                    <a:pt x="476" y="5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9" name="Google Shape;989;p39"/>
            <p:cNvSpPr/>
            <p:nvPr/>
          </p:nvSpPr>
          <p:spPr>
            <a:xfrm>
              <a:off x="6143252" y="3545755"/>
              <a:ext cx="423253" cy="355759"/>
            </a:xfrm>
            <a:custGeom>
              <a:rect b="b" l="l" r="r" t="t"/>
              <a:pathLst>
                <a:path extrusionOk="0" h="540" w="642">
                  <a:moveTo>
                    <a:pt x="423" y="119"/>
                  </a:moveTo>
                  <a:cubicBezTo>
                    <a:pt x="217" y="119"/>
                    <a:pt x="217" y="119"/>
                    <a:pt x="217" y="119"/>
                  </a:cubicBezTo>
                  <a:cubicBezTo>
                    <a:pt x="217" y="337"/>
                    <a:pt x="217" y="337"/>
                    <a:pt x="217" y="337"/>
                  </a:cubicBezTo>
                  <a:cubicBezTo>
                    <a:pt x="0" y="337"/>
                    <a:pt x="0" y="337"/>
                    <a:pt x="0" y="337"/>
                  </a:cubicBezTo>
                  <a:cubicBezTo>
                    <a:pt x="3" y="365"/>
                    <a:pt x="12" y="425"/>
                    <a:pt x="49" y="473"/>
                  </a:cubicBezTo>
                  <a:cubicBezTo>
                    <a:pt x="98" y="536"/>
                    <a:pt x="156" y="540"/>
                    <a:pt x="162" y="540"/>
                  </a:cubicBezTo>
                  <a:cubicBezTo>
                    <a:pt x="435" y="507"/>
                    <a:pt x="641" y="275"/>
                    <a:pt x="642" y="0"/>
                  </a:cubicBezTo>
                  <a:cubicBezTo>
                    <a:pt x="629" y="24"/>
                    <a:pt x="610" y="45"/>
                    <a:pt x="586" y="64"/>
                  </a:cubicBezTo>
                  <a:cubicBezTo>
                    <a:pt x="517" y="117"/>
                    <a:pt x="427" y="119"/>
                    <a:pt x="423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0" name="Google Shape;990;p39"/>
          <p:cNvGrpSpPr/>
          <p:nvPr/>
        </p:nvGrpSpPr>
        <p:grpSpPr>
          <a:xfrm>
            <a:off x="2520481" y="2257393"/>
            <a:ext cx="303698" cy="445825"/>
            <a:chOff x="655600" y="3183978"/>
            <a:chExt cx="490627" cy="720234"/>
          </a:xfrm>
        </p:grpSpPr>
        <p:sp>
          <p:nvSpPr>
            <p:cNvPr id="991" name="Google Shape;991;p39"/>
            <p:cNvSpPr/>
            <p:nvPr/>
          </p:nvSpPr>
          <p:spPr>
            <a:xfrm>
              <a:off x="781315" y="3461564"/>
              <a:ext cx="274086" cy="162243"/>
            </a:xfrm>
            <a:custGeom>
              <a:rect b="b" l="l" r="r" t="t"/>
              <a:pathLst>
                <a:path extrusionOk="0" h="302" w="513">
                  <a:moveTo>
                    <a:pt x="447" y="170"/>
                  </a:moveTo>
                  <a:cubicBezTo>
                    <a:pt x="454" y="167"/>
                    <a:pt x="462" y="168"/>
                    <a:pt x="468" y="172"/>
                  </a:cubicBezTo>
                  <a:cubicBezTo>
                    <a:pt x="474" y="175"/>
                    <a:pt x="478" y="182"/>
                    <a:pt x="479" y="189"/>
                  </a:cubicBezTo>
                  <a:cubicBezTo>
                    <a:pt x="511" y="137"/>
                    <a:pt x="511" y="137"/>
                    <a:pt x="511" y="137"/>
                  </a:cubicBezTo>
                  <a:cubicBezTo>
                    <a:pt x="513" y="133"/>
                    <a:pt x="511" y="127"/>
                    <a:pt x="507" y="125"/>
                  </a:cubicBezTo>
                  <a:cubicBezTo>
                    <a:pt x="466" y="104"/>
                    <a:pt x="418" y="87"/>
                    <a:pt x="363" y="73"/>
                  </a:cubicBezTo>
                  <a:cubicBezTo>
                    <a:pt x="339" y="68"/>
                    <a:pt x="220" y="38"/>
                    <a:pt x="197" y="31"/>
                  </a:cubicBezTo>
                  <a:cubicBezTo>
                    <a:pt x="153" y="20"/>
                    <a:pt x="118" y="10"/>
                    <a:pt x="89" y="1"/>
                  </a:cubicBezTo>
                  <a:cubicBezTo>
                    <a:pt x="85" y="0"/>
                    <a:pt x="80" y="2"/>
                    <a:pt x="78" y="6"/>
                  </a:cubicBezTo>
                  <a:cubicBezTo>
                    <a:pt x="55" y="75"/>
                    <a:pt x="55" y="75"/>
                    <a:pt x="55" y="75"/>
                  </a:cubicBezTo>
                  <a:cubicBezTo>
                    <a:pt x="54" y="76"/>
                    <a:pt x="51" y="78"/>
                    <a:pt x="49" y="77"/>
                  </a:cubicBezTo>
                  <a:cubicBezTo>
                    <a:pt x="45" y="76"/>
                    <a:pt x="41" y="74"/>
                    <a:pt x="39" y="69"/>
                  </a:cubicBezTo>
                  <a:cubicBezTo>
                    <a:pt x="38" y="67"/>
                    <a:pt x="38" y="64"/>
                    <a:pt x="37" y="61"/>
                  </a:cubicBezTo>
                  <a:cubicBezTo>
                    <a:pt x="35" y="52"/>
                    <a:pt x="27" y="48"/>
                    <a:pt x="19" y="53"/>
                  </a:cubicBezTo>
                  <a:cubicBezTo>
                    <a:pt x="12" y="58"/>
                    <a:pt x="7" y="66"/>
                    <a:pt x="4" y="74"/>
                  </a:cubicBezTo>
                  <a:cubicBezTo>
                    <a:pt x="1" y="83"/>
                    <a:pt x="0" y="93"/>
                    <a:pt x="3" y="101"/>
                  </a:cubicBezTo>
                  <a:cubicBezTo>
                    <a:pt x="6" y="109"/>
                    <a:pt x="15" y="111"/>
                    <a:pt x="22" y="106"/>
                  </a:cubicBezTo>
                  <a:cubicBezTo>
                    <a:pt x="24" y="104"/>
                    <a:pt x="26" y="102"/>
                    <a:pt x="29" y="100"/>
                  </a:cubicBezTo>
                  <a:cubicBezTo>
                    <a:pt x="33" y="97"/>
                    <a:pt x="37" y="98"/>
                    <a:pt x="41" y="100"/>
                  </a:cubicBezTo>
                  <a:cubicBezTo>
                    <a:pt x="44" y="101"/>
                    <a:pt x="44" y="103"/>
                    <a:pt x="45" y="106"/>
                  </a:cubicBezTo>
                  <a:cubicBezTo>
                    <a:pt x="20" y="179"/>
                    <a:pt x="20" y="179"/>
                    <a:pt x="20" y="179"/>
                  </a:cubicBezTo>
                  <a:cubicBezTo>
                    <a:pt x="18" y="183"/>
                    <a:pt x="21" y="188"/>
                    <a:pt x="25" y="189"/>
                  </a:cubicBezTo>
                  <a:cubicBezTo>
                    <a:pt x="53" y="198"/>
                    <a:pt x="81" y="206"/>
                    <a:pt x="111" y="214"/>
                  </a:cubicBezTo>
                  <a:cubicBezTo>
                    <a:pt x="135" y="220"/>
                    <a:pt x="278" y="256"/>
                    <a:pt x="301" y="261"/>
                  </a:cubicBezTo>
                  <a:cubicBezTo>
                    <a:pt x="346" y="272"/>
                    <a:pt x="380" y="285"/>
                    <a:pt x="404" y="299"/>
                  </a:cubicBezTo>
                  <a:cubicBezTo>
                    <a:pt x="408" y="302"/>
                    <a:pt x="414" y="300"/>
                    <a:pt x="416" y="296"/>
                  </a:cubicBezTo>
                  <a:cubicBezTo>
                    <a:pt x="446" y="245"/>
                    <a:pt x="446" y="245"/>
                    <a:pt x="446" y="245"/>
                  </a:cubicBezTo>
                  <a:cubicBezTo>
                    <a:pt x="439" y="248"/>
                    <a:pt x="432" y="247"/>
                    <a:pt x="425" y="243"/>
                  </a:cubicBezTo>
                  <a:cubicBezTo>
                    <a:pt x="419" y="240"/>
                    <a:pt x="415" y="234"/>
                    <a:pt x="414" y="226"/>
                  </a:cubicBezTo>
                  <a:cubicBezTo>
                    <a:pt x="412" y="216"/>
                    <a:pt x="415" y="204"/>
                    <a:pt x="422" y="193"/>
                  </a:cubicBezTo>
                  <a:cubicBezTo>
                    <a:pt x="428" y="182"/>
                    <a:pt x="437" y="173"/>
                    <a:pt x="447" y="1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2" name="Google Shape;992;p39"/>
            <p:cNvSpPr/>
            <p:nvPr/>
          </p:nvSpPr>
          <p:spPr>
            <a:xfrm>
              <a:off x="850087" y="3183978"/>
              <a:ext cx="259850" cy="244775"/>
            </a:xfrm>
            <a:custGeom>
              <a:rect b="b" l="l" r="r" t="t"/>
              <a:pathLst>
                <a:path extrusionOk="0" h="456" w="486">
                  <a:moveTo>
                    <a:pt x="0" y="212"/>
                  </a:moveTo>
                  <a:cubicBezTo>
                    <a:pt x="4" y="206"/>
                    <a:pt x="11" y="203"/>
                    <a:pt x="18" y="203"/>
                  </a:cubicBezTo>
                  <a:cubicBezTo>
                    <a:pt x="26" y="203"/>
                    <a:pt x="32" y="206"/>
                    <a:pt x="37" y="212"/>
                  </a:cubicBezTo>
                  <a:cubicBezTo>
                    <a:pt x="44" y="220"/>
                    <a:pt x="48" y="232"/>
                    <a:pt x="47" y="245"/>
                  </a:cubicBezTo>
                  <a:cubicBezTo>
                    <a:pt x="48" y="258"/>
                    <a:pt x="44" y="269"/>
                    <a:pt x="37" y="277"/>
                  </a:cubicBezTo>
                  <a:cubicBezTo>
                    <a:pt x="32" y="283"/>
                    <a:pt x="26" y="286"/>
                    <a:pt x="18" y="286"/>
                  </a:cubicBezTo>
                  <a:cubicBezTo>
                    <a:pt x="11" y="286"/>
                    <a:pt x="4" y="283"/>
                    <a:pt x="0" y="277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0" y="336"/>
                    <a:pt x="4" y="340"/>
                    <a:pt x="9" y="340"/>
                  </a:cubicBezTo>
                  <a:cubicBezTo>
                    <a:pt x="31" y="337"/>
                    <a:pt x="55" y="336"/>
                    <a:pt x="83" y="336"/>
                  </a:cubicBezTo>
                  <a:cubicBezTo>
                    <a:pt x="202" y="336"/>
                    <a:pt x="321" y="425"/>
                    <a:pt x="321" y="425"/>
                  </a:cubicBezTo>
                  <a:cubicBezTo>
                    <a:pt x="368" y="456"/>
                    <a:pt x="397" y="454"/>
                    <a:pt x="436" y="417"/>
                  </a:cubicBezTo>
                  <a:cubicBezTo>
                    <a:pt x="436" y="417"/>
                    <a:pt x="486" y="374"/>
                    <a:pt x="486" y="334"/>
                  </a:cubicBezTo>
                  <a:cubicBezTo>
                    <a:pt x="486" y="273"/>
                    <a:pt x="343" y="186"/>
                    <a:pt x="190" y="155"/>
                  </a:cubicBezTo>
                  <a:cubicBezTo>
                    <a:pt x="190" y="49"/>
                    <a:pt x="190" y="49"/>
                    <a:pt x="190" y="49"/>
                  </a:cubicBezTo>
                  <a:cubicBezTo>
                    <a:pt x="190" y="22"/>
                    <a:pt x="163" y="0"/>
                    <a:pt x="13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7" y="0"/>
                    <a:pt x="0" y="22"/>
                    <a:pt x="0" y="49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148"/>
                    <a:pt x="0" y="148"/>
                    <a:pt x="0" y="148"/>
                  </a:cubicBezTo>
                  <a:lnTo>
                    <a:pt x="0" y="2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3" name="Google Shape;993;p39"/>
            <p:cNvSpPr/>
            <p:nvPr/>
          </p:nvSpPr>
          <p:spPr>
            <a:xfrm>
              <a:off x="655600" y="3264496"/>
              <a:ext cx="213333" cy="294294"/>
            </a:xfrm>
            <a:custGeom>
              <a:rect b="b" l="l" r="r" t="t"/>
              <a:pathLst>
                <a:path extrusionOk="0" h="548" w="399">
                  <a:moveTo>
                    <a:pt x="242" y="541"/>
                  </a:moveTo>
                  <a:cubicBezTo>
                    <a:pt x="262" y="483"/>
                    <a:pt x="262" y="483"/>
                    <a:pt x="262" y="483"/>
                  </a:cubicBezTo>
                  <a:cubicBezTo>
                    <a:pt x="255" y="488"/>
                    <a:pt x="248" y="489"/>
                    <a:pt x="241" y="486"/>
                  </a:cubicBezTo>
                  <a:cubicBezTo>
                    <a:pt x="234" y="484"/>
                    <a:pt x="229" y="479"/>
                    <a:pt x="226" y="472"/>
                  </a:cubicBezTo>
                  <a:cubicBezTo>
                    <a:pt x="222" y="462"/>
                    <a:pt x="223" y="450"/>
                    <a:pt x="227" y="437"/>
                  </a:cubicBezTo>
                  <a:cubicBezTo>
                    <a:pt x="231" y="425"/>
                    <a:pt x="238" y="415"/>
                    <a:pt x="247" y="410"/>
                  </a:cubicBezTo>
                  <a:cubicBezTo>
                    <a:pt x="254" y="406"/>
                    <a:pt x="261" y="405"/>
                    <a:pt x="268" y="407"/>
                  </a:cubicBezTo>
                  <a:cubicBezTo>
                    <a:pt x="275" y="409"/>
                    <a:pt x="280" y="415"/>
                    <a:pt x="283" y="422"/>
                  </a:cubicBezTo>
                  <a:cubicBezTo>
                    <a:pt x="301" y="369"/>
                    <a:pt x="301" y="369"/>
                    <a:pt x="301" y="369"/>
                  </a:cubicBezTo>
                  <a:cubicBezTo>
                    <a:pt x="302" y="364"/>
                    <a:pt x="300" y="359"/>
                    <a:pt x="296" y="358"/>
                  </a:cubicBezTo>
                  <a:cubicBezTo>
                    <a:pt x="238" y="335"/>
                    <a:pt x="219" y="315"/>
                    <a:pt x="219" y="287"/>
                  </a:cubicBezTo>
                  <a:cubicBezTo>
                    <a:pt x="219" y="250"/>
                    <a:pt x="254" y="211"/>
                    <a:pt x="343" y="194"/>
                  </a:cubicBezTo>
                  <a:cubicBezTo>
                    <a:pt x="347" y="193"/>
                    <a:pt x="350" y="190"/>
                    <a:pt x="350" y="186"/>
                  </a:cubicBezTo>
                  <a:cubicBezTo>
                    <a:pt x="350" y="111"/>
                    <a:pt x="350" y="111"/>
                    <a:pt x="350" y="111"/>
                  </a:cubicBezTo>
                  <a:cubicBezTo>
                    <a:pt x="351" y="109"/>
                    <a:pt x="353" y="107"/>
                    <a:pt x="355" y="107"/>
                  </a:cubicBezTo>
                  <a:cubicBezTo>
                    <a:pt x="360" y="106"/>
                    <a:pt x="364" y="107"/>
                    <a:pt x="367" y="111"/>
                  </a:cubicBezTo>
                  <a:cubicBezTo>
                    <a:pt x="369" y="113"/>
                    <a:pt x="370" y="116"/>
                    <a:pt x="371" y="118"/>
                  </a:cubicBezTo>
                  <a:cubicBezTo>
                    <a:pt x="376" y="126"/>
                    <a:pt x="385" y="127"/>
                    <a:pt x="391" y="120"/>
                  </a:cubicBezTo>
                  <a:cubicBezTo>
                    <a:pt x="397" y="113"/>
                    <a:pt x="399" y="104"/>
                    <a:pt x="399" y="95"/>
                  </a:cubicBezTo>
                  <a:cubicBezTo>
                    <a:pt x="399" y="86"/>
                    <a:pt x="397" y="76"/>
                    <a:pt x="391" y="69"/>
                  </a:cubicBezTo>
                  <a:cubicBezTo>
                    <a:pt x="385" y="63"/>
                    <a:pt x="376" y="63"/>
                    <a:pt x="371" y="71"/>
                  </a:cubicBezTo>
                  <a:cubicBezTo>
                    <a:pt x="370" y="73"/>
                    <a:pt x="369" y="76"/>
                    <a:pt x="367" y="78"/>
                  </a:cubicBezTo>
                  <a:cubicBezTo>
                    <a:pt x="364" y="83"/>
                    <a:pt x="360" y="83"/>
                    <a:pt x="355" y="83"/>
                  </a:cubicBezTo>
                  <a:cubicBezTo>
                    <a:pt x="353" y="82"/>
                    <a:pt x="351" y="80"/>
                    <a:pt x="350" y="78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350" y="4"/>
                    <a:pt x="346" y="0"/>
                    <a:pt x="341" y="1"/>
                  </a:cubicBezTo>
                  <a:cubicBezTo>
                    <a:pt x="117" y="30"/>
                    <a:pt x="0" y="150"/>
                    <a:pt x="0" y="292"/>
                  </a:cubicBezTo>
                  <a:cubicBezTo>
                    <a:pt x="0" y="428"/>
                    <a:pt x="100" y="499"/>
                    <a:pt x="231" y="546"/>
                  </a:cubicBezTo>
                  <a:cubicBezTo>
                    <a:pt x="236" y="548"/>
                    <a:pt x="240" y="546"/>
                    <a:pt x="242" y="5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4" name="Google Shape;994;p39"/>
            <p:cNvSpPr/>
            <p:nvPr/>
          </p:nvSpPr>
          <p:spPr>
            <a:xfrm>
              <a:off x="673846" y="3654405"/>
              <a:ext cx="303960" cy="249807"/>
            </a:xfrm>
            <a:custGeom>
              <a:rect b="b" l="l" r="r" t="t"/>
              <a:pathLst>
                <a:path extrusionOk="0" h="465" w="569">
                  <a:moveTo>
                    <a:pt x="520" y="368"/>
                  </a:moveTo>
                  <a:cubicBezTo>
                    <a:pt x="520" y="233"/>
                    <a:pt x="520" y="233"/>
                    <a:pt x="520" y="233"/>
                  </a:cubicBezTo>
                  <a:cubicBezTo>
                    <a:pt x="521" y="231"/>
                    <a:pt x="523" y="229"/>
                    <a:pt x="525" y="229"/>
                  </a:cubicBezTo>
                  <a:cubicBezTo>
                    <a:pt x="530" y="229"/>
                    <a:pt x="534" y="229"/>
                    <a:pt x="537" y="233"/>
                  </a:cubicBezTo>
                  <a:cubicBezTo>
                    <a:pt x="539" y="236"/>
                    <a:pt x="540" y="238"/>
                    <a:pt x="542" y="241"/>
                  </a:cubicBezTo>
                  <a:cubicBezTo>
                    <a:pt x="546" y="248"/>
                    <a:pt x="556" y="249"/>
                    <a:pt x="561" y="242"/>
                  </a:cubicBezTo>
                  <a:cubicBezTo>
                    <a:pt x="567" y="236"/>
                    <a:pt x="569" y="226"/>
                    <a:pt x="569" y="217"/>
                  </a:cubicBezTo>
                  <a:cubicBezTo>
                    <a:pt x="569" y="208"/>
                    <a:pt x="567" y="199"/>
                    <a:pt x="561" y="192"/>
                  </a:cubicBezTo>
                  <a:cubicBezTo>
                    <a:pt x="556" y="185"/>
                    <a:pt x="546" y="186"/>
                    <a:pt x="542" y="194"/>
                  </a:cubicBezTo>
                  <a:cubicBezTo>
                    <a:pt x="540" y="196"/>
                    <a:pt x="539" y="199"/>
                    <a:pt x="537" y="201"/>
                  </a:cubicBezTo>
                  <a:cubicBezTo>
                    <a:pt x="534" y="205"/>
                    <a:pt x="530" y="205"/>
                    <a:pt x="525" y="205"/>
                  </a:cubicBezTo>
                  <a:cubicBezTo>
                    <a:pt x="523" y="205"/>
                    <a:pt x="521" y="203"/>
                    <a:pt x="520" y="201"/>
                  </a:cubicBezTo>
                  <a:cubicBezTo>
                    <a:pt x="520" y="133"/>
                    <a:pt x="520" y="133"/>
                    <a:pt x="520" y="133"/>
                  </a:cubicBezTo>
                  <a:cubicBezTo>
                    <a:pt x="520" y="128"/>
                    <a:pt x="516" y="124"/>
                    <a:pt x="511" y="124"/>
                  </a:cubicBezTo>
                  <a:cubicBezTo>
                    <a:pt x="489" y="127"/>
                    <a:pt x="464" y="129"/>
                    <a:pt x="436" y="129"/>
                  </a:cubicBezTo>
                  <a:cubicBezTo>
                    <a:pt x="317" y="129"/>
                    <a:pt x="154" y="29"/>
                    <a:pt x="154" y="29"/>
                  </a:cubicBezTo>
                  <a:cubicBezTo>
                    <a:pt x="110" y="0"/>
                    <a:pt x="67" y="8"/>
                    <a:pt x="30" y="51"/>
                  </a:cubicBezTo>
                  <a:cubicBezTo>
                    <a:pt x="30" y="51"/>
                    <a:pt x="0" y="88"/>
                    <a:pt x="0" y="130"/>
                  </a:cubicBezTo>
                  <a:cubicBezTo>
                    <a:pt x="0" y="194"/>
                    <a:pt x="169" y="278"/>
                    <a:pt x="330" y="309"/>
                  </a:cubicBezTo>
                  <a:cubicBezTo>
                    <a:pt x="330" y="416"/>
                    <a:pt x="330" y="416"/>
                    <a:pt x="330" y="416"/>
                  </a:cubicBezTo>
                  <a:cubicBezTo>
                    <a:pt x="330" y="443"/>
                    <a:pt x="357" y="465"/>
                    <a:pt x="390" y="465"/>
                  </a:cubicBezTo>
                  <a:cubicBezTo>
                    <a:pt x="460" y="465"/>
                    <a:pt x="460" y="465"/>
                    <a:pt x="460" y="465"/>
                  </a:cubicBezTo>
                  <a:cubicBezTo>
                    <a:pt x="493" y="465"/>
                    <a:pt x="520" y="443"/>
                    <a:pt x="520" y="416"/>
                  </a:cubicBezTo>
                  <a:cubicBezTo>
                    <a:pt x="520" y="368"/>
                    <a:pt x="520" y="368"/>
                    <a:pt x="520" y="3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5" name="Google Shape;995;p39"/>
            <p:cNvSpPr/>
            <p:nvPr/>
          </p:nvSpPr>
          <p:spPr>
            <a:xfrm>
              <a:off x="959159" y="3535238"/>
              <a:ext cx="187068" cy="287248"/>
            </a:xfrm>
            <a:custGeom>
              <a:rect b="b" l="l" r="r" t="t"/>
              <a:pathLst>
                <a:path extrusionOk="0" h="535" w="350">
                  <a:moveTo>
                    <a:pt x="201" y="3"/>
                  </a:moveTo>
                  <a:cubicBezTo>
                    <a:pt x="197" y="0"/>
                    <a:pt x="192" y="2"/>
                    <a:pt x="190" y="6"/>
                  </a:cubicBezTo>
                  <a:cubicBezTo>
                    <a:pt x="150" y="73"/>
                    <a:pt x="150" y="73"/>
                    <a:pt x="150" y="73"/>
                  </a:cubicBezTo>
                  <a:cubicBezTo>
                    <a:pt x="148" y="74"/>
                    <a:pt x="146" y="75"/>
                    <a:pt x="143" y="74"/>
                  </a:cubicBezTo>
                  <a:cubicBezTo>
                    <a:pt x="139" y="72"/>
                    <a:pt x="135" y="70"/>
                    <a:pt x="135" y="64"/>
                  </a:cubicBezTo>
                  <a:cubicBezTo>
                    <a:pt x="135" y="62"/>
                    <a:pt x="135" y="59"/>
                    <a:pt x="135" y="56"/>
                  </a:cubicBezTo>
                  <a:cubicBezTo>
                    <a:pt x="135" y="47"/>
                    <a:pt x="127" y="41"/>
                    <a:pt x="119" y="44"/>
                  </a:cubicBezTo>
                  <a:cubicBezTo>
                    <a:pt x="111" y="47"/>
                    <a:pt x="104" y="55"/>
                    <a:pt x="100" y="62"/>
                  </a:cubicBezTo>
                  <a:cubicBezTo>
                    <a:pt x="95" y="70"/>
                    <a:pt x="92" y="79"/>
                    <a:pt x="93" y="88"/>
                  </a:cubicBezTo>
                  <a:cubicBezTo>
                    <a:pt x="95" y="96"/>
                    <a:pt x="103" y="101"/>
                    <a:pt x="111" y="97"/>
                  </a:cubicBezTo>
                  <a:cubicBezTo>
                    <a:pt x="114" y="95"/>
                    <a:pt x="116" y="94"/>
                    <a:pt x="119" y="92"/>
                  </a:cubicBezTo>
                  <a:cubicBezTo>
                    <a:pt x="123" y="90"/>
                    <a:pt x="127" y="92"/>
                    <a:pt x="131" y="95"/>
                  </a:cubicBezTo>
                  <a:cubicBezTo>
                    <a:pt x="133" y="96"/>
                    <a:pt x="133" y="99"/>
                    <a:pt x="133" y="101"/>
                  </a:cubicBezTo>
                  <a:cubicBezTo>
                    <a:pt x="94" y="168"/>
                    <a:pt x="94" y="168"/>
                    <a:pt x="94" y="168"/>
                  </a:cubicBezTo>
                  <a:cubicBezTo>
                    <a:pt x="91" y="171"/>
                    <a:pt x="92" y="176"/>
                    <a:pt x="96" y="179"/>
                  </a:cubicBezTo>
                  <a:cubicBezTo>
                    <a:pt x="123" y="201"/>
                    <a:pt x="131" y="223"/>
                    <a:pt x="131" y="240"/>
                  </a:cubicBezTo>
                  <a:cubicBezTo>
                    <a:pt x="131" y="283"/>
                    <a:pt x="96" y="324"/>
                    <a:pt x="7" y="342"/>
                  </a:cubicBezTo>
                  <a:cubicBezTo>
                    <a:pt x="3" y="342"/>
                    <a:pt x="0" y="346"/>
                    <a:pt x="0" y="350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4" y="401"/>
                    <a:pt x="11" y="397"/>
                    <a:pt x="19" y="397"/>
                  </a:cubicBezTo>
                  <a:cubicBezTo>
                    <a:pt x="26" y="397"/>
                    <a:pt x="33" y="401"/>
                    <a:pt x="37" y="406"/>
                  </a:cubicBezTo>
                  <a:cubicBezTo>
                    <a:pt x="44" y="415"/>
                    <a:pt x="48" y="426"/>
                    <a:pt x="48" y="439"/>
                  </a:cubicBezTo>
                  <a:cubicBezTo>
                    <a:pt x="48" y="452"/>
                    <a:pt x="44" y="464"/>
                    <a:pt x="37" y="472"/>
                  </a:cubicBezTo>
                  <a:cubicBezTo>
                    <a:pt x="33" y="478"/>
                    <a:pt x="26" y="481"/>
                    <a:pt x="19" y="481"/>
                  </a:cubicBezTo>
                  <a:cubicBezTo>
                    <a:pt x="11" y="481"/>
                    <a:pt x="4" y="478"/>
                    <a:pt x="0" y="472"/>
                  </a:cubicBezTo>
                  <a:cubicBezTo>
                    <a:pt x="0" y="526"/>
                    <a:pt x="0" y="526"/>
                    <a:pt x="0" y="526"/>
                  </a:cubicBezTo>
                  <a:cubicBezTo>
                    <a:pt x="0" y="531"/>
                    <a:pt x="4" y="535"/>
                    <a:pt x="9" y="535"/>
                  </a:cubicBezTo>
                  <a:cubicBezTo>
                    <a:pt x="245" y="503"/>
                    <a:pt x="350" y="374"/>
                    <a:pt x="350" y="237"/>
                  </a:cubicBezTo>
                  <a:cubicBezTo>
                    <a:pt x="350" y="143"/>
                    <a:pt x="301" y="62"/>
                    <a:pt x="201" y="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6" name="Google Shape;996;p39"/>
          <p:cNvGrpSpPr/>
          <p:nvPr/>
        </p:nvGrpSpPr>
        <p:grpSpPr>
          <a:xfrm>
            <a:off x="7213443" y="2257509"/>
            <a:ext cx="189785" cy="445592"/>
            <a:chOff x="8011692" y="3184166"/>
            <a:chExt cx="306600" cy="719859"/>
          </a:xfrm>
        </p:grpSpPr>
        <p:sp>
          <p:nvSpPr>
            <p:cNvPr id="997" name="Google Shape;997;p39"/>
            <p:cNvSpPr/>
            <p:nvPr/>
          </p:nvSpPr>
          <p:spPr>
            <a:xfrm>
              <a:off x="8011692" y="3885096"/>
              <a:ext cx="306496" cy="18928"/>
            </a:xfrm>
            <a:custGeom>
              <a:rect b="b" l="l" r="r" t="t"/>
              <a:pathLst>
                <a:path extrusionOk="0" h="35" w="569">
                  <a:moveTo>
                    <a:pt x="569" y="13"/>
                  </a:moveTo>
                  <a:cubicBezTo>
                    <a:pt x="569" y="19"/>
                    <a:pt x="562" y="23"/>
                    <a:pt x="554" y="24"/>
                  </a:cubicBezTo>
                  <a:cubicBezTo>
                    <a:pt x="520" y="28"/>
                    <a:pt x="430" y="35"/>
                    <a:pt x="284" y="35"/>
                  </a:cubicBezTo>
                  <a:cubicBezTo>
                    <a:pt x="134" y="35"/>
                    <a:pt x="47" y="28"/>
                    <a:pt x="14" y="24"/>
                  </a:cubicBezTo>
                  <a:cubicBezTo>
                    <a:pt x="6" y="23"/>
                    <a:pt x="0" y="19"/>
                    <a:pt x="0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69" y="0"/>
                    <a:pt x="569" y="0"/>
                    <a:pt x="569" y="0"/>
                  </a:cubicBezTo>
                  <a:lnTo>
                    <a:pt x="569" y="1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8" name="Google Shape;998;p39"/>
            <p:cNvSpPr/>
            <p:nvPr/>
          </p:nvSpPr>
          <p:spPr>
            <a:xfrm>
              <a:off x="8011692" y="3184166"/>
              <a:ext cx="306496" cy="40025"/>
            </a:xfrm>
            <a:custGeom>
              <a:rect b="b" l="l" r="r" t="t"/>
              <a:pathLst>
                <a:path extrusionOk="0" h="74" w="569">
                  <a:moveTo>
                    <a:pt x="372" y="32"/>
                  </a:moveTo>
                  <a:cubicBezTo>
                    <a:pt x="372" y="24"/>
                    <a:pt x="372" y="24"/>
                    <a:pt x="372" y="24"/>
                  </a:cubicBezTo>
                  <a:cubicBezTo>
                    <a:pt x="372" y="14"/>
                    <a:pt x="360" y="6"/>
                    <a:pt x="345" y="4"/>
                  </a:cubicBezTo>
                  <a:cubicBezTo>
                    <a:pt x="325" y="2"/>
                    <a:pt x="316" y="0"/>
                    <a:pt x="287" y="0"/>
                  </a:cubicBezTo>
                  <a:cubicBezTo>
                    <a:pt x="255" y="0"/>
                    <a:pt x="247" y="2"/>
                    <a:pt x="228" y="4"/>
                  </a:cubicBezTo>
                  <a:cubicBezTo>
                    <a:pt x="212" y="5"/>
                    <a:pt x="201" y="14"/>
                    <a:pt x="201" y="24"/>
                  </a:cubicBezTo>
                  <a:cubicBezTo>
                    <a:pt x="201" y="32"/>
                    <a:pt x="201" y="32"/>
                    <a:pt x="201" y="32"/>
                  </a:cubicBezTo>
                  <a:cubicBezTo>
                    <a:pt x="201" y="36"/>
                    <a:pt x="195" y="40"/>
                    <a:pt x="188" y="41"/>
                  </a:cubicBezTo>
                  <a:cubicBezTo>
                    <a:pt x="108" y="43"/>
                    <a:pt x="36" y="48"/>
                    <a:pt x="13" y="50"/>
                  </a:cubicBezTo>
                  <a:cubicBezTo>
                    <a:pt x="6" y="51"/>
                    <a:pt x="0" y="55"/>
                    <a:pt x="0" y="6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569" y="74"/>
                    <a:pt x="569" y="74"/>
                    <a:pt x="569" y="74"/>
                  </a:cubicBezTo>
                  <a:cubicBezTo>
                    <a:pt x="569" y="60"/>
                    <a:pt x="569" y="60"/>
                    <a:pt x="569" y="60"/>
                  </a:cubicBezTo>
                  <a:cubicBezTo>
                    <a:pt x="569" y="55"/>
                    <a:pt x="563" y="51"/>
                    <a:pt x="555" y="50"/>
                  </a:cubicBezTo>
                  <a:cubicBezTo>
                    <a:pt x="533" y="47"/>
                    <a:pt x="464" y="43"/>
                    <a:pt x="385" y="41"/>
                  </a:cubicBezTo>
                  <a:cubicBezTo>
                    <a:pt x="378" y="40"/>
                    <a:pt x="372" y="36"/>
                    <a:pt x="372" y="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9" name="Google Shape;999;p39"/>
            <p:cNvSpPr txBox="1"/>
            <p:nvPr/>
          </p:nvSpPr>
          <p:spPr>
            <a:xfrm>
              <a:off x="8011692" y="3395332"/>
              <a:ext cx="306600" cy="15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0" name="Google Shape;1000;p39"/>
            <p:cNvSpPr txBox="1"/>
            <p:nvPr/>
          </p:nvSpPr>
          <p:spPr>
            <a:xfrm>
              <a:off x="8011692" y="3231683"/>
              <a:ext cx="306600" cy="159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1" name="Google Shape;1001;p39"/>
            <p:cNvSpPr txBox="1"/>
            <p:nvPr/>
          </p:nvSpPr>
          <p:spPr>
            <a:xfrm>
              <a:off x="8011692" y="3718293"/>
              <a:ext cx="306600" cy="1593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2" name="Google Shape;1002;p39"/>
            <p:cNvSpPr txBox="1"/>
            <p:nvPr/>
          </p:nvSpPr>
          <p:spPr>
            <a:xfrm>
              <a:off x="8011692" y="3556812"/>
              <a:ext cx="306600" cy="157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3" name="Google Shape;1003;p39"/>
          <p:cNvGrpSpPr/>
          <p:nvPr/>
        </p:nvGrpSpPr>
        <p:grpSpPr>
          <a:xfrm>
            <a:off x="7648230" y="2257259"/>
            <a:ext cx="246199" cy="445516"/>
            <a:chOff x="4556125" y="630237"/>
            <a:chExt cx="3081338" cy="5568950"/>
          </a:xfrm>
        </p:grpSpPr>
        <p:sp>
          <p:nvSpPr>
            <p:cNvPr id="1004" name="Google Shape;1004;p39"/>
            <p:cNvSpPr/>
            <p:nvPr/>
          </p:nvSpPr>
          <p:spPr>
            <a:xfrm>
              <a:off x="4756150" y="630237"/>
              <a:ext cx="2397126" cy="1016000"/>
            </a:xfrm>
            <a:custGeom>
              <a:rect b="b" l="l" r="r" t="t"/>
              <a:pathLst>
                <a:path extrusionOk="0" h="233" w="550">
                  <a:moveTo>
                    <a:pt x="88" y="233"/>
                  </a:moveTo>
                  <a:cubicBezTo>
                    <a:pt x="49" y="233"/>
                    <a:pt x="14" y="205"/>
                    <a:pt x="7" y="165"/>
                  </a:cubicBezTo>
                  <a:cubicBezTo>
                    <a:pt x="0" y="120"/>
                    <a:pt x="30" y="78"/>
                    <a:pt x="74" y="71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92" y="0"/>
                    <a:pt x="535" y="30"/>
                    <a:pt x="542" y="75"/>
                  </a:cubicBezTo>
                  <a:cubicBezTo>
                    <a:pt x="550" y="120"/>
                    <a:pt x="520" y="162"/>
                    <a:pt x="475" y="169"/>
                  </a:cubicBezTo>
                  <a:cubicBezTo>
                    <a:pt x="102" y="232"/>
                    <a:pt x="102" y="232"/>
                    <a:pt x="102" y="232"/>
                  </a:cubicBezTo>
                  <a:cubicBezTo>
                    <a:pt x="97" y="233"/>
                    <a:pt x="92" y="233"/>
                    <a:pt x="88" y="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5" name="Google Shape;1005;p39"/>
            <p:cNvSpPr/>
            <p:nvPr/>
          </p:nvSpPr>
          <p:spPr>
            <a:xfrm>
              <a:off x="4556125" y="1357312"/>
              <a:ext cx="3081338" cy="1135062"/>
            </a:xfrm>
            <a:custGeom>
              <a:rect b="b" l="l" r="r" t="t"/>
              <a:pathLst>
                <a:path extrusionOk="0" h="260" w="707">
                  <a:moveTo>
                    <a:pt x="88" y="260"/>
                  </a:moveTo>
                  <a:cubicBezTo>
                    <a:pt x="49" y="260"/>
                    <a:pt x="14" y="232"/>
                    <a:pt x="7" y="192"/>
                  </a:cubicBezTo>
                  <a:cubicBezTo>
                    <a:pt x="0" y="147"/>
                    <a:pt x="30" y="105"/>
                    <a:pt x="74" y="97"/>
                  </a:cubicBezTo>
                  <a:cubicBezTo>
                    <a:pt x="605" y="7"/>
                    <a:pt x="605" y="7"/>
                    <a:pt x="605" y="7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1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0"/>
                    <a:pt x="88" y="2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6" name="Google Shape;1006;p39"/>
            <p:cNvSpPr/>
            <p:nvPr/>
          </p:nvSpPr>
          <p:spPr>
            <a:xfrm>
              <a:off x="4556125" y="2168525"/>
              <a:ext cx="3081338" cy="1139825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2"/>
                    <a:pt x="7" y="192"/>
                  </a:cubicBezTo>
                  <a:cubicBezTo>
                    <a:pt x="0" y="148"/>
                    <a:pt x="30" y="105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2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7" name="Google Shape;1007;p39"/>
            <p:cNvSpPr/>
            <p:nvPr/>
          </p:nvSpPr>
          <p:spPr>
            <a:xfrm>
              <a:off x="4556125" y="2981325"/>
              <a:ext cx="3081338" cy="1138237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3"/>
                    <a:pt x="7" y="193"/>
                  </a:cubicBezTo>
                  <a:cubicBezTo>
                    <a:pt x="0" y="148"/>
                    <a:pt x="30" y="106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1"/>
                    <a:pt x="699" y="75"/>
                  </a:cubicBezTo>
                  <a:cubicBezTo>
                    <a:pt x="707" y="120"/>
                    <a:pt x="677" y="162"/>
                    <a:pt x="632" y="170"/>
                  </a:cubicBezTo>
                  <a:cubicBezTo>
                    <a:pt x="102" y="260"/>
                    <a:pt x="102" y="260"/>
                    <a:pt x="102" y="260"/>
                  </a:cubicBezTo>
                  <a:cubicBezTo>
                    <a:pt x="97" y="261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8" name="Google Shape;1008;p39"/>
            <p:cNvSpPr/>
            <p:nvPr/>
          </p:nvSpPr>
          <p:spPr>
            <a:xfrm>
              <a:off x="4830762" y="4476750"/>
              <a:ext cx="2535237" cy="1722437"/>
            </a:xfrm>
            <a:custGeom>
              <a:rect b="b" l="l" r="r" t="t"/>
              <a:pathLst>
                <a:path extrusionOk="0" h="395" w="582">
                  <a:moveTo>
                    <a:pt x="55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52"/>
                    <a:pt x="72" y="234"/>
                    <a:pt x="166" y="250"/>
                  </a:cubicBezTo>
                  <a:cubicBezTo>
                    <a:pt x="164" y="253"/>
                    <a:pt x="164" y="256"/>
                    <a:pt x="164" y="259"/>
                  </a:cubicBezTo>
                  <a:cubicBezTo>
                    <a:pt x="164" y="273"/>
                    <a:pt x="175" y="284"/>
                    <a:pt x="188" y="284"/>
                  </a:cubicBezTo>
                  <a:cubicBezTo>
                    <a:pt x="190" y="284"/>
                    <a:pt x="190" y="284"/>
                    <a:pt x="190" y="284"/>
                  </a:cubicBezTo>
                  <a:cubicBezTo>
                    <a:pt x="180" y="287"/>
                    <a:pt x="173" y="296"/>
                    <a:pt x="173" y="308"/>
                  </a:cubicBezTo>
                  <a:cubicBezTo>
                    <a:pt x="173" y="321"/>
                    <a:pt x="184" y="332"/>
                    <a:pt x="197" y="332"/>
                  </a:cubicBezTo>
                  <a:cubicBezTo>
                    <a:pt x="186" y="334"/>
                    <a:pt x="177" y="344"/>
                    <a:pt x="177" y="356"/>
                  </a:cubicBezTo>
                  <a:cubicBezTo>
                    <a:pt x="177" y="370"/>
                    <a:pt x="188" y="381"/>
                    <a:pt x="202" y="381"/>
                  </a:cubicBezTo>
                  <a:cubicBezTo>
                    <a:pt x="218" y="381"/>
                    <a:pt x="218" y="381"/>
                    <a:pt x="218" y="381"/>
                  </a:cubicBezTo>
                  <a:cubicBezTo>
                    <a:pt x="232" y="390"/>
                    <a:pt x="259" y="395"/>
                    <a:pt x="289" y="395"/>
                  </a:cubicBezTo>
                  <a:cubicBezTo>
                    <a:pt x="319" y="395"/>
                    <a:pt x="346" y="390"/>
                    <a:pt x="360" y="381"/>
                  </a:cubicBezTo>
                  <a:cubicBezTo>
                    <a:pt x="379" y="381"/>
                    <a:pt x="379" y="381"/>
                    <a:pt x="379" y="381"/>
                  </a:cubicBezTo>
                  <a:cubicBezTo>
                    <a:pt x="393" y="381"/>
                    <a:pt x="404" y="370"/>
                    <a:pt x="404" y="356"/>
                  </a:cubicBezTo>
                  <a:cubicBezTo>
                    <a:pt x="404" y="344"/>
                    <a:pt x="395" y="335"/>
                    <a:pt x="384" y="332"/>
                  </a:cubicBezTo>
                  <a:cubicBezTo>
                    <a:pt x="398" y="332"/>
                    <a:pt x="409" y="321"/>
                    <a:pt x="409" y="308"/>
                  </a:cubicBezTo>
                  <a:cubicBezTo>
                    <a:pt x="409" y="296"/>
                    <a:pt x="401" y="287"/>
                    <a:pt x="391" y="284"/>
                  </a:cubicBezTo>
                  <a:cubicBezTo>
                    <a:pt x="392" y="284"/>
                    <a:pt x="392" y="284"/>
                    <a:pt x="392" y="284"/>
                  </a:cubicBezTo>
                  <a:cubicBezTo>
                    <a:pt x="406" y="284"/>
                    <a:pt x="417" y="273"/>
                    <a:pt x="417" y="259"/>
                  </a:cubicBezTo>
                  <a:cubicBezTo>
                    <a:pt x="417" y="256"/>
                    <a:pt x="416" y="253"/>
                    <a:pt x="415" y="250"/>
                  </a:cubicBezTo>
                  <a:cubicBezTo>
                    <a:pt x="510" y="234"/>
                    <a:pt x="582" y="153"/>
                    <a:pt x="582" y="54"/>
                  </a:cubicBezTo>
                  <a:cubicBezTo>
                    <a:pt x="582" y="31"/>
                    <a:pt x="582" y="31"/>
                    <a:pt x="582" y="31"/>
                  </a:cubicBezTo>
                  <a:cubicBezTo>
                    <a:pt x="582" y="14"/>
                    <a:pt x="567" y="0"/>
                    <a:pt x="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9" name="Google Shape;1009;p39"/>
            <p:cNvSpPr/>
            <p:nvPr/>
          </p:nvSpPr>
          <p:spPr>
            <a:xfrm>
              <a:off x="5078412" y="4067175"/>
              <a:ext cx="714375" cy="322262"/>
            </a:xfrm>
            <a:custGeom>
              <a:rect b="b" l="l" r="r" t="t"/>
              <a:pathLst>
                <a:path extrusionOk="0" h="74" w="164">
                  <a:moveTo>
                    <a:pt x="164" y="67"/>
                  </a:moveTo>
                  <a:cubicBezTo>
                    <a:pt x="164" y="12"/>
                    <a:pt x="164" y="12"/>
                    <a:pt x="164" y="12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7"/>
                    <a:pt x="0" y="31"/>
                    <a:pt x="0" y="3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1"/>
                    <a:pt x="3" y="74"/>
                    <a:pt x="8" y="7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60" y="74"/>
                    <a:pt x="164" y="71"/>
                    <a:pt x="164" y="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0" name="Google Shape;1010;p39"/>
            <p:cNvSpPr/>
            <p:nvPr/>
          </p:nvSpPr>
          <p:spPr>
            <a:xfrm>
              <a:off x="6389687" y="3844925"/>
              <a:ext cx="715962" cy="544512"/>
            </a:xfrm>
            <a:custGeom>
              <a:rect b="b" l="l" r="r" t="t"/>
              <a:pathLst>
                <a:path extrusionOk="0" h="125" w="164">
                  <a:moveTo>
                    <a:pt x="164" y="118"/>
                  </a:moveTo>
                  <a:cubicBezTo>
                    <a:pt x="164" y="11"/>
                    <a:pt x="164" y="11"/>
                    <a:pt x="164" y="11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6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22"/>
                    <a:pt x="3" y="125"/>
                    <a:pt x="8" y="125"/>
                  </a:cubicBezTo>
                  <a:cubicBezTo>
                    <a:pt x="156" y="125"/>
                    <a:pt x="156" y="125"/>
                    <a:pt x="156" y="125"/>
                  </a:cubicBezTo>
                  <a:cubicBezTo>
                    <a:pt x="160" y="125"/>
                    <a:pt x="164" y="122"/>
                    <a:pt x="164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1" name="Google Shape;1011;p39"/>
          <p:cNvGrpSpPr/>
          <p:nvPr/>
        </p:nvGrpSpPr>
        <p:grpSpPr>
          <a:xfrm>
            <a:off x="1829253" y="2257459"/>
            <a:ext cx="445768" cy="445697"/>
            <a:chOff x="1674084" y="3214987"/>
            <a:chExt cx="720142" cy="720027"/>
          </a:xfrm>
        </p:grpSpPr>
        <p:sp>
          <p:nvSpPr>
            <p:cNvPr id="1012" name="Google Shape;1012;p39"/>
            <p:cNvSpPr/>
            <p:nvPr/>
          </p:nvSpPr>
          <p:spPr>
            <a:xfrm>
              <a:off x="1674084" y="3354958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5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2"/>
                    <a:pt x="190" y="52"/>
                  </a:cubicBezTo>
                  <a:cubicBezTo>
                    <a:pt x="120" y="52"/>
                    <a:pt x="120" y="52"/>
                    <a:pt x="120" y="52"/>
                  </a:cubicBezTo>
                  <a:cubicBezTo>
                    <a:pt x="118" y="51"/>
                    <a:pt x="115" y="50"/>
                    <a:pt x="115" y="47"/>
                  </a:cubicBezTo>
                  <a:cubicBezTo>
                    <a:pt x="115" y="42"/>
                    <a:pt x="115" y="37"/>
                    <a:pt x="120" y="34"/>
                  </a:cubicBezTo>
                  <a:cubicBezTo>
                    <a:pt x="122" y="32"/>
                    <a:pt x="125" y="31"/>
                    <a:pt x="128" y="30"/>
                  </a:cubicBezTo>
                  <a:cubicBezTo>
                    <a:pt x="136" y="25"/>
                    <a:pt x="137" y="14"/>
                    <a:pt x="129" y="8"/>
                  </a:cubicBezTo>
                  <a:cubicBezTo>
                    <a:pt x="122" y="2"/>
                    <a:pt x="112" y="0"/>
                    <a:pt x="102" y="0"/>
                  </a:cubicBezTo>
                  <a:cubicBezTo>
                    <a:pt x="93" y="0"/>
                    <a:pt x="82" y="2"/>
                    <a:pt x="75" y="8"/>
                  </a:cubicBezTo>
                  <a:cubicBezTo>
                    <a:pt x="68" y="14"/>
                    <a:pt x="69" y="25"/>
                    <a:pt x="77" y="30"/>
                  </a:cubicBezTo>
                  <a:cubicBezTo>
                    <a:pt x="80" y="31"/>
                    <a:pt x="82" y="32"/>
                    <a:pt x="85" y="34"/>
                  </a:cubicBezTo>
                  <a:cubicBezTo>
                    <a:pt x="89" y="37"/>
                    <a:pt x="90" y="42"/>
                    <a:pt x="89" y="47"/>
                  </a:cubicBezTo>
                  <a:cubicBezTo>
                    <a:pt x="89" y="50"/>
                    <a:pt x="87" y="51"/>
                    <a:pt x="8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7" y="52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5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3" name="Google Shape;1013;p39"/>
            <p:cNvSpPr/>
            <p:nvPr/>
          </p:nvSpPr>
          <p:spPr>
            <a:xfrm>
              <a:off x="1674084" y="3534654"/>
              <a:ext cx="179880" cy="213525"/>
            </a:xfrm>
            <a:custGeom>
              <a:rect b="b" l="l" r="r" t="t"/>
              <a:pathLst>
                <a:path extrusionOk="0" h="242" w="204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6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3"/>
                    <a:pt x="190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4"/>
                  </a:cubicBezTo>
                  <a:cubicBezTo>
                    <a:pt x="122" y="33"/>
                    <a:pt x="125" y="31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1"/>
                    <a:pt x="82" y="33"/>
                    <a:pt x="85" y="34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6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4" name="Google Shape;1014;p39"/>
            <p:cNvSpPr/>
            <p:nvPr/>
          </p:nvSpPr>
          <p:spPr>
            <a:xfrm>
              <a:off x="1861110" y="3214987"/>
              <a:ext cx="212190" cy="179696"/>
            </a:xfrm>
            <a:custGeom>
              <a:rect b="b" l="l" r="r" t="t"/>
              <a:pathLst>
                <a:path extrusionOk="0" h="204" w="241">
                  <a:moveTo>
                    <a:pt x="20" y="57"/>
                  </a:moveTo>
                  <a:cubicBezTo>
                    <a:pt x="27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7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7" y="119"/>
                  </a:cubicBezTo>
                  <a:cubicBezTo>
                    <a:pt x="209" y="122"/>
                    <a:pt x="210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1" y="112"/>
                    <a:pt x="241" y="102"/>
                  </a:cubicBezTo>
                  <a:cubicBezTo>
                    <a:pt x="241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0" y="79"/>
                    <a:pt x="209" y="82"/>
                    <a:pt x="207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5" name="Google Shape;1015;p39"/>
            <p:cNvSpPr/>
            <p:nvPr/>
          </p:nvSpPr>
          <p:spPr>
            <a:xfrm>
              <a:off x="2040679" y="3214987"/>
              <a:ext cx="213433" cy="179696"/>
            </a:xfrm>
            <a:custGeom>
              <a:rect b="b" l="l" r="r" t="t"/>
              <a:pathLst>
                <a:path extrusionOk="0" h="204" w="242">
                  <a:moveTo>
                    <a:pt x="20" y="57"/>
                  </a:move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8" y="119"/>
                  </a:cubicBezTo>
                  <a:cubicBezTo>
                    <a:pt x="209" y="122"/>
                    <a:pt x="211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2" y="112"/>
                    <a:pt x="241" y="102"/>
                  </a:cubicBezTo>
                  <a:cubicBezTo>
                    <a:pt x="242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1" y="79"/>
                    <a:pt x="209" y="82"/>
                    <a:pt x="208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6" name="Google Shape;1016;p39"/>
            <p:cNvSpPr/>
            <p:nvPr/>
          </p:nvSpPr>
          <p:spPr>
            <a:xfrm>
              <a:off x="1674084" y="3714660"/>
              <a:ext cx="173666" cy="220353"/>
            </a:xfrm>
            <a:custGeom>
              <a:rect b="b" l="l" r="r" t="t"/>
              <a:pathLst>
                <a:path extrusionOk="0" h="250" w="197">
                  <a:moveTo>
                    <a:pt x="177" y="192"/>
                  </a:moveTo>
                  <a:cubicBezTo>
                    <a:pt x="169" y="192"/>
                    <a:pt x="162" y="189"/>
                    <a:pt x="157" y="183"/>
                  </a:cubicBezTo>
                  <a:cubicBezTo>
                    <a:pt x="150" y="174"/>
                    <a:pt x="146" y="161"/>
                    <a:pt x="146" y="147"/>
                  </a:cubicBezTo>
                  <a:cubicBezTo>
                    <a:pt x="146" y="134"/>
                    <a:pt x="150" y="121"/>
                    <a:pt x="157" y="112"/>
                  </a:cubicBezTo>
                  <a:cubicBezTo>
                    <a:pt x="162" y="106"/>
                    <a:pt x="169" y="103"/>
                    <a:pt x="177" y="103"/>
                  </a:cubicBezTo>
                  <a:cubicBezTo>
                    <a:pt x="185" y="103"/>
                    <a:pt x="192" y="106"/>
                    <a:pt x="197" y="113"/>
                  </a:cubicBezTo>
                  <a:cubicBezTo>
                    <a:pt x="197" y="67"/>
                    <a:pt x="197" y="67"/>
                    <a:pt x="197" y="67"/>
                  </a:cubicBezTo>
                  <a:cubicBezTo>
                    <a:pt x="197" y="59"/>
                    <a:pt x="191" y="53"/>
                    <a:pt x="182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5"/>
                  </a:cubicBezTo>
                  <a:cubicBezTo>
                    <a:pt x="122" y="33"/>
                    <a:pt x="125" y="32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2"/>
                    <a:pt x="82" y="33"/>
                    <a:pt x="85" y="35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43"/>
                    <a:pt x="7" y="250"/>
                    <a:pt x="15" y="250"/>
                  </a:cubicBezTo>
                  <a:cubicBezTo>
                    <a:pt x="182" y="250"/>
                    <a:pt x="182" y="250"/>
                    <a:pt x="182" y="250"/>
                  </a:cubicBezTo>
                  <a:cubicBezTo>
                    <a:pt x="191" y="250"/>
                    <a:pt x="197" y="243"/>
                    <a:pt x="197" y="235"/>
                  </a:cubicBezTo>
                  <a:cubicBezTo>
                    <a:pt x="197" y="182"/>
                    <a:pt x="197" y="182"/>
                    <a:pt x="197" y="182"/>
                  </a:cubicBezTo>
                  <a:cubicBezTo>
                    <a:pt x="192" y="189"/>
                    <a:pt x="185" y="192"/>
                    <a:pt x="177" y="192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7" name="Google Shape;1017;p39"/>
            <p:cNvSpPr/>
            <p:nvPr/>
          </p:nvSpPr>
          <p:spPr>
            <a:xfrm>
              <a:off x="1674084" y="3214987"/>
              <a:ext cx="219646" cy="173489"/>
            </a:xfrm>
            <a:custGeom>
              <a:rect b="b" l="l" r="r" t="t"/>
              <a:pathLst>
                <a:path extrusionOk="0" h="197" w="249">
                  <a:moveTo>
                    <a:pt x="57" y="177"/>
                  </a:moveTo>
                  <a:cubicBezTo>
                    <a:pt x="57" y="169"/>
                    <a:pt x="61" y="162"/>
                    <a:pt x="67" y="157"/>
                  </a:cubicBezTo>
                  <a:cubicBezTo>
                    <a:pt x="76" y="149"/>
                    <a:pt x="88" y="146"/>
                    <a:pt x="102" y="146"/>
                  </a:cubicBezTo>
                  <a:cubicBezTo>
                    <a:pt x="116" y="146"/>
                    <a:pt x="129" y="149"/>
                    <a:pt x="137" y="157"/>
                  </a:cubicBezTo>
                  <a:cubicBezTo>
                    <a:pt x="144" y="162"/>
                    <a:pt x="147" y="169"/>
                    <a:pt x="147" y="177"/>
                  </a:cubicBezTo>
                  <a:cubicBezTo>
                    <a:pt x="147" y="185"/>
                    <a:pt x="143" y="192"/>
                    <a:pt x="137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1" y="197"/>
                    <a:pt x="197" y="190"/>
                    <a:pt x="197" y="182"/>
                  </a:cubicBezTo>
                  <a:cubicBezTo>
                    <a:pt x="197" y="119"/>
                    <a:pt x="197" y="119"/>
                    <a:pt x="197" y="119"/>
                  </a:cubicBezTo>
                  <a:cubicBezTo>
                    <a:pt x="198" y="117"/>
                    <a:pt x="200" y="115"/>
                    <a:pt x="202" y="115"/>
                  </a:cubicBezTo>
                  <a:cubicBezTo>
                    <a:pt x="207" y="115"/>
                    <a:pt x="212" y="115"/>
                    <a:pt x="215" y="119"/>
                  </a:cubicBezTo>
                  <a:cubicBezTo>
                    <a:pt x="217" y="122"/>
                    <a:pt x="218" y="125"/>
                    <a:pt x="220" y="127"/>
                  </a:cubicBezTo>
                  <a:cubicBezTo>
                    <a:pt x="225" y="135"/>
                    <a:pt x="235" y="136"/>
                    <a:pt x="241" y="129"/>
                  </a:cubicBezTo>
                  <a:cubicBezTo>
                    <a:pt x="247" y="122"/>
                    <a:pt x="249" y="112"/>
                    <a:pt x="249" y="102"/>
                  </a:cubicBezTo>
                  <a:cubicBezTo>
                    <a:pt x="249" y="92"/>
                    <a:pt x="247" y="82"/>
                    <a:pt x="241" y="75"/>
                  </a:cubicBezTo>
                  <a:cubicBezTo>
                    <a:pt x="235" y="68"/>
                    <a:pt x="225" y="69"/>
                    <a:pt x="220" y="77"/>
                  </a:cubicBezTo>
                  <a:cubicBezTo>
                    <a:pt x="218" y="79"/>
                    <a:pt x="217" y="82"/>
                    <a:pt x="215" y="85"/>
                  </a:cubicBezTo>
                  <a:cubicBezTo>
                    <a:pt x="212" y="89"/>
                    <a:pt x="207" y="89"/>
                    <a:pt x="202" y="89"/>
                  </a:cubicBezTo>
                  <a:cubicBezTo>
                    <a:pt x="200" y="89"/>
                    <a:pt x="198" y="87"/>
                    <a:pt x="197" y="85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1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5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7" y="197"/>
                    <a:pt x="15" y="197"/>
                  </a:cubicBezTo>
                  <a:cubicBezTo>
                    <a:pt x="68" y="197"/>
                    <a:pt x="68" y="197"/>
                    <a:pt x="68" y="197"/>
                  </a:cubicBezTo>
                  <a:cubicBezTo>
                    <a:pt x="61" y="192"/>
                    <a:pt x="57" y="185"/>
                    <a:pt x="57" y="177"/>
                  </a:cubicBez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8" name="Google Shape;1018;p39"/>
            <p:cNvSpPr/>
            <p:nvPr/>
          </p:nvSpPr>
          <p:spPr>
            <a:xfrm>
              <a:off x="1995010" y="3754076"/>
              <a:ext cx="212501" cy="180938"/>
            </a:xfrm>
            <a:custGeom>
              <a:rect b="b" l="l" r="r" t="t"/>
              <a:pathLst>
                <a:path extrusionOk="0" h="205" w="241">
                  <a:moveTo>
                    <a:pt x="221" y="147"/>
                  </a:moveTo>
                  <a:cubicBezTo>
                    <a:pt x="214" y="147"/>
                    <a:pt x="206" y="144"/>
                    <a:pt x="201" y="138"/>
                  </a:cubicBezTo>
                  <a:cubicBezTo>
                    <a:pt x="194" y="129"/>
                    <a:pt x="190" y="116"/>
                    <a:pt x="190" y="102"/>
                  </a:cubicBezTo>
                  <a:cubicBezTo>
                    <a:pt x="190" y="89"/>
                    <a:pt x="194" y="76"/>
                    <a:pt x="201" y="67"/>
                  </a:cubicBezTo>
                  <a:cubicBezTo>
                    <a:pt x="206" y="61"/>
                    <a:pt x="214" y="58"/>
                    <a:pt x="221" y="58"/>
                  </a:cubicBezTo>
                  <a:cubicBezTo>
                    <a:pt x="229" y="58"/>
                    <a:pt x="236" y="61"/>
                    <a:pt x="241" y="68"/>
                  </a:cubicBezTo>
                  <a:cubicBezTo>
                    <a:pt x="241" y="15"/>
                    <a:pt x="241" y="15"/>
                    <a:pt x="241" y="15"/>
                  </a:cubicBezTo>
                  <a:cubicBezTo>
                    <a:pt x="241" y="7"/>
                    <a:pt x="235" y="0"/>
                    <a:pt x="22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8" y="0"/>
                    <a:pt x="52" y="7"/>
                    <a:pt x="52" y="15"/>
                  </a:cubicBezTo>
                  <a:cubicBezTo>
                    <a:pt x="52" y="85"/>
                    <a:pt x="52" y="85"/>
                    <a:pt x="52" y="85"/>
                  </a:cubicBezTo>
                  <a:cubicBezTo>
                    <a:pt x="51" y="87"/>
                    <a:pt x="49" y="89"/>
                    <a:pt x="46" y="90"/>
                  </a:cubicBezTo>
                  <a:cubicBezTo>
                    <a:pt x="41" y="90"/>
                    <a:pt x="37" y="90"/>
                    <a:pt x="34" y="85"/>
                  </a:cubicBezTo>
                  <a:cubicBezTo>
                    <a:pt x="32" y="83"/>
                    <a:pt x="31" y="80"/>
                    <a:pt x="29" y="77"/>
                  </a:cubicBezTo>
                  <a:cubicBezTo>
                    <a:pt x="24" y="69"/>
                    <a:pt x="14" y="68"/>
                    <a:pt x="8" y="75"/>
                  </a:cubicBezTo>
                  <a:cubicBezTo>
                    <a:pt x="2" y="83"/>
                    <a:pt x="0" y="93"/>
                    <a:pt x="0" y="102"/>
                  </a:cubicBezTo>
                  <a:cubicBezTo>
                    <a:pt x="0" y="112"/>
                    <a:pt x="2" y="122"/>
                    <a:pt x="8" y="129"/>
                  </a:cubicBezTo>
                  <a:cubicBezTo>
                    <a:pt x="14" y="137"/>
                    <a:pt x="24" y="136"/>
                    <a:pt x="29" y="128"/>
                  </a:cubicBezTo>
                  <a:cubicBezTo>
                    <a:pt x="31" y="125"/>
                    <a:pt x="32" y="122"/>
                    <a:pt x="34" y="120"/>
                  </a:cubicBezTo>
                  <a:cubicBezTo>
                    <a:pt x="37" y="115"/>
                    <a:pt x="41" y="115"/>
                    <a:pt x="46" y="115"/>
                  </a:cubicBezTo>
                  <a:cubicBezTo>
                    <a:pt x="49" y="115"/>
                    <a:pt x="51" y="118"/>
                    <a:pt x="52" y="120"/>
                  </a:cubicBezTo>
                  <a:cubicBezTo>
                    <a:pt x="52" y="190"/>
                    <a:pt x="52" y="190"/>
                    <a:pt x="52" y="190"/>
                  </a:cubicBezTo>
                  <a:cubicBezTo>
                    <a:pt x="52" y="198"/>
                    <a:pt x="58" y="205"/>
                    <a:pt x="67" y="205"/>
                  </a:cubicBezTo>
                  <a:cubicBezTo>
                    <a:pt x="227" y="205"/>
                    <a:pt x="227" y="205"/>
                    <a:pt x="227" y="205"/>
                  </a:cubicBezTo>
                  <a:cubicBezTo>
                    <a:pt x="235" y="205"/>
                    <a:pt x="241" y="198"/>
                    <a:pt x="241" y="190"/>
                  </a:cubicBezTo>
                  <a:cubicBezTo>
                    <a:pt x="241" y="137"/>
                    <a:pt x="241" y="137"/>
                    <a:pt x="241" y="137"/>
                  </a:cubicBezTo>
                  <a:cubicBezTo>
                    <a:pt x="236" y="144"/>
                    <a:pt x="229" y="147"/>
                    <a:pt x="221" y="147"/>
                  </a:cubicBezTo>
                  <a:close/>
                </a:path>
              </a:pathLst>
            </a:custGeom>
            <a:solidFill>
              <a:srgbClr val="3D85C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9" name="Google Shape;1019;p39"/>
            <p:cNvSpPr/>
            <p:nvPr/>
          </p:nvSpPr>
          <p:spPr>
            <a:xfrm>
              <a:off x="2220560" y="3214987"/>
              <a:ext cx="173666" cy="219422"/>
            </a:xfrm>
            <a:custGeom>
              <a:rect b="b" l="l" r="r" t="t"/>
              <a:pathLst>
                <a:path extrusionOk="0" h="249" w="197">
                  <a:moveTo>
                    <a:pt x="0" y="15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6" y="197"/>
                    <a:pt x="15" y="197"/>
                  </a:cubicBezTo>
                  <a:cubicBezTo>
                    <a:pt x="77" y="197"/>
                    <a:pt x="77" y="197"/>
                    <a:pt x="77" y="197"/>
                  </a:cubicBezTo>
                  <a:cubicBezTo>
                    <a:pt x="80" y="198"/>
                    <a:pt x="82" y="199"/>
                    <a:pt x="82" y="202"/>
                  </a:cubicBezTo>
                  <a:cubicBezTo>
                    <a:pt x="82" y="207"/>
                    <a:pt x="82" y="212"/>
                    <a:pt x="77" y="215"/>
                  </a:cubicBezTo>
                  <a:cubicBezTo>
                    <a:pt x="75" y="217"/>
                    <a:pt x="72" y="218"/>
                    <a:pt x="69" y="219"/>
                  </a:cubicBezTo>
                  <a:cubicBezTo>
                    <a:pt x="61" y="224"/>
                    <a:pt x="60" y="235"/>
                    <a:pt x="68" y="241"/>
                  </a:cubicBezTo>
                  <a:cubicBezTo>
                    <a:pt x="75" y="247"/>
                    <a:pt x="85" y="249"/>
                    <a:pt x="95" y="249"/>
                  </a:cubicBezTo>
                  <a:cubicBezTo>
                    <a:pt x="104" y="249"/>
                    <a:pt x="115" y="247"/>
                    <a:pt x="122" y="241"/>
                  </a:cubicBezTo>
                  <a:cubicBezTo>
                    <a:pt x="129" y="235"/>
                    <a:pt x="128" y="224"/>
                    <a:pt x="120" y="219"/>
                  </a:cubicBezTo>
                  <a:cubicBezTo>
                    <a:pt x="118" y="218"/>
                    <a:pt x="115" y="217"/>
                    <a:pt x="112" y="215"/>
                  </a:cubicBezTo>
                  <a:cubicBezTo>
                    <a:pt x="108" y="212"/>
                    <a:pt x="107" y="207"/>
                    <a:pt x="108" y="202"/>
                  </a:cubicBezTo>
                  <a:cubicBezTo>
                    <a:pt x="108" y="199"/>
                    <a:pt x="110" y="198"/>
                    <a:pt x="112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0" y="197"/>
                    <a:pt x="197" y="190"/>
                    <a:pt x="197" y="182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0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6" y="0"/>
                    <a:pt x="0" y="6"/>
                    <a:pt x="0" y="15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39"/>
            <p:cNvSpPr/>
            <p:nvPr/>
          </p:nvSpPr>
          <p:spPr>
            <a:xfrm>
              <a:off x="2214346" y="3400890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1"/>
                    <a:pt x="102" y="51"/>
                  </a:cubicBezTo>
                  <a:cubicBezTo>
                    <a:pt x="88" y="51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2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2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2"/>
                  </a:cubicBezTo>
                  <a:cubicBezTo>
                    <a:pt x="68" y="217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7"/>
                    <a:pt x="127" y="212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2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2"/>
                    <a:pt x="147" y="2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1" name="Google Shape;1021;p39"/>
            <p:cNvSpPr/>
            <p:nvPr/>
          </p:nvSpPr>
          <p:spPr>
            <a:xfrm>
              <a:off x="1814198" y="3754076"/>
              <a:ext cx="213433" cy="180938"/>
            </a:xfrm>
            <a:custGeom>
              <a:rect b="b" l="l" r="r" t="t"/>
              <a:pathLst>
                <a:path extrusionOk="0" h="205" w="242">
                  <a:moveTo>
                    <a:pt x="222" y="147"/>
                  </a:moveTo>
                  <a:cubicBezTo>
                    <a:pt x="214" y="147"/>
                    <a:pt x="207" y="144"/>
                    <a:pt x="202" y="138"/>
                  </a:cubicBezTo>
                  <a:cubicBezTo>
                    <a:pt x="195" y="129"/>
                    <a:pt x="191" y="116"/>
                    <a:pt x="191" y="102"/>
                  </a:cubicBezTo>
                  <a:cubicBezTo>
                    <a:pt x="191" y="89"/>
                    <a:pt x="195" y="76"/>
                    <a:pt x="202" y="67"/>
                  </a:cubicBezTo>
                  <a:cubicBezTo>
                    <a:pt x="207" y="61"/>
                    <a:pt x="214" y="58"/>
                    <a:pt x="222" y="58"/>
                  </a:cubicBezTo>
                  <a:cubicBezTo>
                    <a:pt x="230" y="58"/>
                    <a:pt x="237" y="61"/>
                    <a:pt x="242" y="68"/>
                  </a:cubicBezTo>
                  <a:cubicBezTo>
                    <a:pt x="242" y="15"/>
                    <a:pt x="242" y="15"/>
                    <a:pt x="242" y="15"/>
                  </a:cubicBezTo>
                  <a:cubicBezTo>
                    <a:pt x="242" y="7"/>
                    <a:pt x="236" y="0"/>
                    <a:pt x="228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3" y="7"/>
                    <a:pt x="53" y="15"/>
                  </a:cubicBezTo>
                  <a:cubicBezTo>
                    <a:pt x="53" y="85"/>
                    <a:pt x="53" y="85"/>
                    <a:pt x="53" y="85"/>
                  </a:cubicBezTo>
                  <a:cubicBezTo>
                    <a:pt x="52" y="87"/>
                    <a:pt x="50" y="89"/>
                    <a:pt x="47" y="90"/>
                  </a:cubicBezTo>
                  <a:cubicBezTo>
                    <a:pt x="42" y="90"/>
                    <a:pt x="38" y="90"/>
                    <a:pt x="34" y="85"/>
                  </a:cubicBezTo>
                  <a:cubicBezTo>
                    <a:pt x="33" y="83"/>
                    <a:pt x="32" y="80"/>
                    <a:pt x="30" y="77"/>
                  </a:cubicBezTo>
                  <a:cubicBezTo>
                    <a:pt x="25" y="69"/>
                    <a:pt x="15" y="68"/>
                    <a:pt x="9" y="75"/>
                  </a:cubicBezTo>
                  <a:cubicBezTo>
                    <a:pt x="3" y="83"/>
                    <a:pt x="0" y="93"/>
                    <a:pt x="1" y="102"/>
                  </a:cubicBezTo>
                  <a:cubicBezTo>
                    <a:pt x="0" y="112"/>
                    <a:pt x="3" y="122"/>
                    <a:pt x="9" y="129"/>
                  </a:cubicBezTo>
                  <a:cubicBezTo>
                    <a:pt x="15" y="137"/>
                    <a:pt x="25" y="136"/>
                    <a:pt x="30" y="128"/>
                  </a:cubicBezTo>
                  <a:cubicBezTo>
                    <a:pt x="32" y="125"/>
                    <a:pt x="33" y="122"/>
                    <a:pt x="34" y="120"/>
                  </a:cubicBezTo>
                  <a:cubicBezTo>
                    <a:pt x="38" y="115"/>
                    <a:pt x="42" y="115"/>
                    <a:pt x="47" y="115"/>
                  </a:cubicBezTo>
                  <a:cubicBezTo>
                    <a:pt x="50" y="115"/>
                    <a:pt x="52" y="118"/>
                    <a:pt x="53" y="120"/>
                  </a:cubicBezTo>
                  <a:cubicBezTo>
                    <a:pt x="53" y="190"/>
                    <a:pt x="53" y="190"/>
                    <a:pt x="53" y="190"/>
                  </a:cubicBezTo>
                  <a:cubicBezTo>
                    <a:pt x="53" y="198"/>
                    <a:pt x="59" y="205"/>
                    <a:pt x="67" y="205"/>
                  </a:cubicBezTo>
                  <a:cubicBezTo>
                    <a:pt x="228" y="205"/>
                    <a:pt x="228" y="205"/>
                    <a:pt x="228" y="205"/>
                  </a:cubicBezTo>
                  <a:cubicBezTo>
                    <a:pt x="236" y="205"/>
                    <a:pt x="242" y="198"/>
                    <a:pt x="242" y="190"/>
                  </a:cubicBezTo>
                  <a:cubicBezTo>
                    <a:pt x="242" y="137"/>
                    <a:pt x="242" y="137"/>
                    <a:pt x="242" y="137"/>
                  </a:cubicBezTo>
                  <a:cubicBezTo>
                    <a:pt x="237" y="144"/>
                    <a:pt x="230" y="147"/>
                    <a:pt x="222" y="147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2" name="Google Shape;1022;p39"/>
            <p:cNvSpPr/>
            <p:nvPr/>
          </p:nvSpPr>
          <p:spPr>
            <a:xfrm>
              <a:off x="2214346" y="3580587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2"/>
                    <a:pt x="102" y="51"/>
                  </a:cubicBezTo>
                  <a:cubicBezTo>
                    <a:pt x="88" y="52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3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3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3"/>
                  </a:cubicBezTo>
                  <a:cubicBezTo>
                    <a:pt x="68" y="218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8"/>
                    <a:pt x="127" y="213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3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3"/>
                    <a:pt x="147" y="2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3" name="Google Shape;1023;p39"/>
            <p:cNvSpPr/>
            <p:nvPr/>
          </p:nvSpPr>
          <p:spPr>
            <a:xfrm>
              <a:off x="2174890" y="3760283"/>
              <a:ext cx="219335" cy="174731"/>
            </a:xfrm>
            <a:custGeom>
              <a:rect b="b" l="l" r="r" t="t"/>
              <a:pathLst>
                <a:path extrusionOk="0" h="198" w="249">
                  <a:moveTo>
                    <a:pt x="192" y="21"/>
                  </a:moveTo>
                  <a:cubicBezTo>
                    <a:pt x="192" y="28"/>
                    <a:pt x="188" y="35"/>
                    <a:pt x="182" y="41"/>
                  </a:cubicBezTo>
                  <a:cubicBezTo>
                    <a:pt x="173" y="48"/>
                    <a:pt x="161" y="52"/>
                    <a:pt x="147" y="52"/>
                  </a:cubicBezTo>
                  <a:cubicBezTo>
                    <a:pt x="133" y="52"/>
                    <a:pt x="120" y="48"/>
                    <a:pt x="112" y="41"/>
                  </a:cubicBezTo>
                  <a:cubicBezTo>
                    <a:pt x="105" y="35"/>
                    <a:pt x="102" y="28"/>
                    <a:pt x="102" y="21"/>
                  </a:cubicBezTo>
                  <a:cubicBezTo>
                    <a:pt x="102" y="13"/>
                    <a:pt x="106" y="5"/>
                    <a:pt x="112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2" y="7"/>
                    <a:pt x="52" y="15"/>
                  </a:cubicBezTo>
                  <a:cubicBezTo>
                    <a:pt x="52" y="78"/>
                    <a:pt x="52" y="78"/>
                    <a:pt x="52" y="78"/>
                  </a:cubicBezTo>
                  <a:cubicBezTo>
                    <a:pt x="51" y="80"/>
                    <a:pt x="49" y="82"/>
                    <a:pt x="47" y="83"/>
                  </a:cubicBezTo>
                  <a:cubicBezTo>
                    <a:pt x="42" y="83"/>
                    <a:pt x="37" y="83"/>
                    <a:pt x="34" y="78"/>
                  </a:cubicBezTo>
                  <a:cubicBezTo>
                    <a:pt x="32" y="76"/>
                    <a:pt x="31" y="73"/>
                    <a:pt x="29" y="70"/>
                  </a:cubicBezTo>
                  <a:cubicBezTo>
                    <a:pt x="24" y="62"/>
                    <a:pt x="14" y="61"/>
                    <a:pt x="8" y="68"/>
                  </a:cubicBezTo>
                  <a:cubicBezTo>
                    <a:pt x="2" y="76"/>
                    <a:pt x="0" y="86"/>
                    <a:pt x="0" y="95"/>
                  </a:cubicBezTo>
                  <a:cubicBezTo>
                    <a:pt x="0" y="105"/>
                    <a:pt x="2" y="115"/>
                    <a:pt x="8" y="122"/>
                  </a:cubicBezTo>
                  <a:cubicBezTo>
                    <a:pt x="14" y="130"/>
                    <a:pt x="24" y="129"/>
                    <a:pt x="29" y="121"/>
                  </a:cubicBezTo>
                  <a:cubicBezTo>
                    <a:pt x="31" y="118"/>
                    <a:pt x="32" y="115"/>
                    <a:pt x="34" y="113"/>
                  </a:cubicBezTo>
                  <a:cubicBezTo>
                    <a:pt x="37" y="108"/>
                    <a:pt x="42" y="108"/>
                    <a:pt x="47" y="108"/>
                  </a:cubicBezTo>
                  <a:cubicBezTo>
                    <a:pt x="49" y="108"/>
                    <a:pt x="51" y="111"/>
                    <a:pt x="52" y="113"/>
                  </a:cubicBezTo>
                  <a:cubicBezTo>
                    <a:pt x="52" y="183"/>
                    <a:pt x="52" y="183"/>
                    <a:pt x="52" y="183"/>
                  </a:cubicBezTo>
                  <a:cubicBezTo>
                    <a:pt x="52" y="191"/>
                    <a:pt x="59" y="198"/>
                    <a:pt x="67" y="198"/>
                  </a:cubicBezTo>
                  <a:cubicBezTo>
                    <a:pt x="234" y="198"/>
                    <a:pt x="234" y="198"/>
                    <a:pt x="234" y="198"/>
                  </a:cubicBezTo>
                  <a:cubicBezTo>
                    <a:pt x="242" y="198"/>
                    <a:pt x="249" y="191"/>
                    <a:pt x="249" y="183"/>
                  </a:cubicBezTo>
                  <a:cubicBezTo>
                    <a:pt x="249" y="15"/>
                    <a:pt x="249" y="15"/>
                    <a:pt x="249" y="15"/>
                  </a:cubicBezTo>
                  <a:cubicBezTo>
                    <a:pt x="249" y="7"/>
                    <a:pt x="242" y="0"/>
                    <a:pt x="234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8" y="5"/>
                    <a:pt x="192" y="13"/>
                    <a:pt x="192" y="21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4" name="Google Shape;1024;p39"/>
          <p:cNvGrpSpPr/>
          <p:nvPr/>
        </p:nvGrpSpPr>
        <p:grpSpPr>
          <a:xfrm>
            <a:off x="1138094" y="2257421"/>
            <a:ext cx="445578" cy="445773"/>
            <a:chOff x="557511" y="3214925"/>
            <a:chExt cx="719836" cy="720150"/>
          </a:xfrm>
        </p:grpSpPr>
        <p:sp>
          <p:nvSpPr>
            <p:cNvPr id="1025" name="Google Shape;1025;p39"/>
            <p:cNvSpPr/>
            <p:nvPr/>
          </p:nvSpPr>
          <p:spPr>
            <a:xfrm>
              <a:off x="557511" y="3214925"/>
              <a:ext cx="434543" cy="347863"/>
            </a:xfrm>
            <a:custGeom>
              <a:rect b="b" l="l" r="r" t="t"/>
              <a:pathLst>
                <a:path extrusionOk="0" h="412" w="515">
                  <a:moveTo>
                    <a:pt x="159" y="412"/>
                  </a:moveTo>
                  <a:cubicBezTo>
                    <a:pt x="147" y="402"/>
                    <a:pt x="139" y="388"/>
                    <a:pt x="139" y="373"/>
                  </a:cubicBezTo>
                  <a:cubicBezTo>
                    <a:pt x="139" y="358"/>
                    <a:pt x="146" y="344"/>
                    <a:pt x="158" y="334"/>
                  </a:cubicBezTo>
                  <a:cubicBezTo>
                    <a:pt x="175" y="319"/>
                    <a:pt x="200" y="312"/>
                    <a:pt x="227" y="312"/>
                  </a:cubicBezTo>
                  <a:cubicBezTo>
                    <a:pt x="254" y="312"/>
                    <a:pt x="278" y="319"/>
                    <a:pt x="296" y="334"/>
                  </a:cubicBezTo>
                  <a:cubicBezTo>
                    <a:pt x="307" y="344"/>
                    <a:pt x="314" y="358"/>
                    <a:pt x="314" y="373"/>
                  </a:cubicBezTo>
                  <a:cubicBezTo>
                    <a:pt x="314" y="388"/>
                    <a:pt x="307" y="402"/>
                    <a:pt x="295" y="412"/>
                  </a:cubicBezTo>
                  <a:cubicBezTo>
                    <a:pt x="402" y="412"/>
                    <a:pt x="402" y="412"/>
                    <a:pt x="402" y="412"/>
                  </a:cubicBezTo>
                  <a:cubicBezTo>
                    <a:pt x="408" y="412"/>
                    <a:pt x="413" y="407"/>
                    <a:pt x="413" y="401"/>
                  </a:cubicBezTo>
                  <a:cubicBezTo>
                    <a:pt x="413" y="262"/>
                    <a:pt x="413" y="262"/>
                    <a:pt x="413" y="262"/>
                  </a:cubicBezTo>
                  <a:cubicBezTo>
                    <a:pt x="414" y="258"/>
                    <a:pt x="418" y="253"/>
                    <a:pt x="423" y="253"/>
                  </a:cubicBezTo>
                  <a:cubicBezTo>
                    <a:pt x="433" y="253"/>
                    <a:pt x="442" y="253"/>
                    <a:pt x="448" y="262"/>
                  </a:cubicBezTo>
                  <a:cubicBezTo>
                    <a:pt x="452" y="267"/>
                    <a:pt x="454" y="272"/>
                    <a:pt x="457" y="277"/>
                  </a:cubicBezTo>
                  <a:cubicBezTo>
                    <a:pt x="467" y="293"/>
                    <a:pt x="487" y="294"/>
                    <a:pt x="499" y="280"/>
                  </a:cubicBezTo>
                  <a:cubicBezTo>
                    <a:pt x="510" y="266"/>
                    <a:pt x="515" y="246"/>
                    <a:pt x="514" y="228"/>
                  </a:cubicBezTo>
                  <a:cubicBezTo>
                    <a:pt x="515" y="210"/>
                    <a:pt x="510" y="190"/>
                    <a:pt x="499" y="176"/>
                  </a:cubicBezTo>
                  <a:cubicBezTo>
                    <a:pt x="487" y="161"/>
                    <a:pt x="467" y="162"/>
                    <a:pt x="457" y="178"/>
                  </a:cubicBezTo>
                  <a:cubicBezTo>
                    <a:pt x="454" y="183"/>
                    <a:pt x="452" y="189"/>
                    <a:pt x="448" y="194"/>
                  </a:cubicBezTo>
                  <a:cubicBezTo>
                    <a:pt x="442" y="203"/>
                    <a:pt x="433" y="203"/>
                    <a:pt x="423" y="203"/>
                  </a:cubicBezTo>
                  <a:cubicBezTo>
                    <a:pt x="418" y="202"/>
                    <a:pt x="414" y="198"/>
                    <a:pt x="413" y="194"/>
                  </a:cubicBezTo>
                  <a:cubicBezTo>
                    <a:pt x="413" y="12"/>
                    <a:pt x="413" y="12"/>
                    <a:pt x="413" y="12"/>
                  </a:cubicBezTo>
                  <a:cubicBezTo>
                    <a:pt x="413" y="5"/>
                    <a:pt x="408" y="0"/>
                    <a:pt x="40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0" y="407"/>
                    <a:pt x="5" y="412"/>
                    <a:pt x="11" y="412"/>
                  </a:cubicBezTo>
                  <a:lnTo>
                    <a:pt x="159" y="4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6" name="Google Shape;1026;p39"/>
            <p:cNvSpPr/>
            <p:nvPr/>
          </p:nvSpPr>
          <p:spPr>
            <a:xfrm>
              <a:off x="929646" y="3214925"/>
              <a:ext cx="347700" cy="434664"/>
            </a:xfrm>
            <a:custGeom>
              <a:rect b="b" l="l" r="r" t="t"/>
              <a:pathLst>
                <a:path extrusionOk="0" h="515" w="412">
                  <a:moveTo>
                    <a:pt x="0" y="160"/>
                  </a:moveTo>
                  <a:cubicBezTo>
                    <a:pt x="10" y="148"/>
                    <a:pt x="24" y="140"/>
                    <a:pt x="39" y="140"/>
                  </a:cubicBezTo>
                  <a:cubicBezTo>
                    <a:pt x="54" y="140"/>
                    <a:pt x="68" y="147"/>
                    <a:pt x="78" y="159"/>
                  </a:cubicBezTo>
                  <a:cubicBezTo>
                    <a:pt x="93" y="176"/>
                    <a:pt x="100" y="201"/>
                    <a:pt x="100" y="228"/>
                  </a:cubicBezTo>
                  <a:cubicBezTo>
                    <a:pt x="100" y="255"/>
                    <a:pt x="93" y="279"/>
                    <a:pt x="78" y="296"/>
                  </a:cubicBezTo>
                  <a:cubicBezTo>
                    <a:pt x="68" y="308"/>
                    <a:pt x="54" y="315"/>
                    <a:pt x="39" y="315"/>
                  </a:cubicBezTo>
                  <a:cubicBezTo>
                    <a:pt x="24" y="315"/>
                    <a:pt x="10" y="308"/>
                    <a:pt x="0" y="296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0" y="409"/>
                    <a:pt x="5" y="414"/>
                    <a:pt x="11" y="414"/>
                  </a:cubicBezTo>
                  <a:cubicBezTo>
                    <a:pt x="150" y="414"/>
                    <a:pt x="150" y="414"/>
                    <a:pt x="150" y="414"/>
                  </a:cubicBezTo>
                  <a:cubicBezTo>
                    <a:pt x="154" y="415"/>
                    <a:pt x="159" y="419"/>
                    <a:pt x="159" y="424"/>
                  </a:cubicBezTo>
                  <a:cubicBezTo>
                    <a:pt x="159" y="434"/>
                    <a:pt x="159" y="443"/>
                    <a:pt x="150" y="449"/>
                  </a:cubicBezTo>
                  <a:cubicBezTo>
                    <a:pt x="145" y="452"/>
                    <a:pt x="140" y="455"/>
                    <a:pt x="135" y="458"/>
                  </a:cubicBezTo>
                  <a:cubicBezTo>
                    <a:pt x="119" y="468"/>
                    <a:pt x="118" y="488"/>
                    <a:pt x="132" y="500"/>
                  </a:cubicBezTo>
                  <a:cubicBezTo>
                    <a:pt x="146" y="511"/>
                    <a:pt x="166" y="515"/>
                    <a:pt x="184" y="515"/>
                  </a:cubicBezTo>
                  <a:cubicBezTo>
                    <a:pt x="202" y="515"/>
                    <a:pt x="222" y="511"/>
                    <a:pt x="236" y="500"/>
                  </a:cubicBezTo>
                  <a:cubicBezTo>
                    <a:pt x="251" y="488"/>
                    <a:pt x="250" y="468"/>
                    <a:pt x="234" y="458"/>
                  </a:cubicBezTo>
                  <a:cubicBezTo>
                    <a:pt x="229" y="455"/>
                    <a:pt x="223" y="452"/>
                    <a:pt x="218" y="449"/>
                  </a:cubicBezTo>
                  <a:cubicBezTo>
                    <a:pt x="209" y="443"/>
                    <a:pt x="209" y="434"/>
                    <a:pt x="209" y="424"/>
                  </a:cubicBezTo>
                  <a:cubicBezTo>
                    <a:pt x="210" y="419"/>
                    <a:pt x="214" y="415"/>
                    <a:pt x="218" y="414"/>
                  </a:cubicBezTo>
                  <a:cubicBezTo>
                    <a:pt x="400" y="414"/>
                    <a:pt x="400" y="414"/>
                    <a:pt x="400" y="414"/>
                  </a:cubicBezTo>
                  <a:cubicBezTo>
                    <a:pt x="407" y="414"/>
                    <a:pt x="412" y="409"/>
                    <a:pt x="412" y="402"/>
                  </a:cubicBezTo>
                  <a:cubicBezTo>
                    <a:pt x="412" y="12"/>
                    <a:pt x="412" y="12"/>
                    <a:pt x="412" y="12"/>
                  </a:cubicBezTo>
                  <a:cubicBezTo>
                    <a:pt x="412" y="5"/>
                    <a:pt x="407" y="0"/>
                    <a:pt x="40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lnTo>
                    <a:pt x="0" y="16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7" name="Google Shape;1027;p39"/>
            <p:cNvSpPr/>
            <p:nvPr/>
          </p:nvSpPr>
          <p:spPr>
            <a:xfrm>
              <a:off x="557511" y="3500411"/>
              <a:ext cx="347040" cy="434664"/>
            </a:xfrm>
            <a:custGeom>
              <a:rect b="b" l="l" r="r" t="t"/>
              <a:pathLst>
                <a:path extrusionOk="0" h="515" w="411">
                  <a:moveTo>
                    <a:pt x="411" y="356"/>
                  </a:moveTo>
                  <a:cubicBezTo>
                    <a:pt x="401" y="368"/>
                    <a:pt x="387" y="376"/>
                    <a:pt x="372" y="376"/>
                  </a:cubicBezTo>
                  <a:cubicBezTo>
                    <a:pt x="357" y="376"/>
                    <a:pt x="343" y="369"/>
                    <a:pt x="333" y="357"/>
                  </a:cubicBezTo>
                  <a:cubicBezTo>
                    <a:pt x="318" y="340"/>
                    <a:pt x="311" y="315"/>
                    <a:pt x="311" y="288"/>
                  </a:cubicBezTo>
                  <a:cubicBezTo>
                    <a:pt x="311" y="261"/>
                    <a:pt x="318" y="237"/>
                    <a:pt x="333" y="219"/>
                  </a:cubicBezTo>
                  <a:cubicBezTo>
                    <a:pt x="343" y="207"/>
                    <a:pt x="357" y="201"/>
                    <a:pt x="372" y="201"/>
                  </a:cubicBezTo>
                  <a:cubicBezTo>
                    <a:pt x="387" y="201"/>
                    <a:pt x="401" y="208"/>
                    <a:pt x="411" y="220"/>
                  </a:cubicBezTo>
                  <a:cubicBezTo>
                    <a:pt x="411" y="113"/>
                    <a:pt x="411" y="113"/>
                    <a:pt x="411" y="113"/>
                  </a:cubicBezTo>
                  <a:cubicBezTo>
                    <a:pt x="411" y="107"/>
                    <a:pt x="406" y="102"/>
                    <a:pt x="400" y="102"/>
                  </a:cubicBezTo>
                  <a:cubicBezTo>
                    <a:pt x="261" y="102"/>
                    <a:pt x="261" y="102"/>
                    <a:pt x="261" y="102"/>
                  </a:cubicBezTo>
                  <a:cubicBezTo>
                    <a:pt x="257" y="100"/>
                    <a:pt x="252" y="97"/>
                    <a:pt x="252" y="92"/>
                  </a:cubicBezTo>
                  <a:cubicBezTo>
                    <a:pt x="252" y="82"/>
                    <a:pt x="252" y="73"/>
                    <a:pt x="261" y="67"/>
                  </a:cubicBezTo>
                  <a:cubicBezTo>
                    <a:pt x="266" y="63"/>
                    <a:pt x="271" y="61"/>
                    <a:pt x="276" y="58"/>
                  </a:cubicBezTo>
                  <a:cubicBezTo>
                    <a:pt x="293" y="48"/>
                    <a:pt x="294" y="28"/>
                    <a:pt x="279" y="16"/>
                  </a:cubicBezTo>
                  <a:cubicBezTo>
                    <a:pt x="265" y="5"/>
                    <a:pt x="245" y="0"/>
                    <a:pt x="227" y="1"/>
                  </a:cubicBezTo>
                  <a:cubicBezTo>
                    <a:pt x="209" y="0"/>
                    <a:pt x="189" y="5"/>
                    <a:pt x="175" y="16"/>
                  </a:cubicBezTo>
                  <a:cubicBezTo>
                    <a:pt x="160" y="28"/>
                    <a:pt x="161" y="48"/>
                    <a:pt x="177" y="58"/>
                  </a:cubicBezTo>
                  <a:cubicBezTo>
                    <a:pt x="182" y="61"/>
                    <a:pt x="188" y="63"/>
                    <a:pt x="193" y="67"/>
                  </a:cubicBezTo>
                  <a:cubicBezTo>
                    <a:pt x="202" y="73"/>
                    <a:pt x="202" y="82"/>
                    <a:pt x="202" y="92"/>
                  </a:cubicBezTo>
                  <a:cubicBezTo>
                    <a:pt x="201" y="97"/>
                    <a:pt x="197" y="100"/>
                    <a:pt x="193" y="102"/>
                  </a:cubicBezTo>
                  <a:cubicBezTo>
                    <a:pt x="11" y="102"/>
                    <a:pt x="11" y="102"/>
                    <a:pt x="11" y="102"/>
                  </a:cubicBezTo>
                  <a:cubicBezTo>
                    <a:pt x="5" y="102"/>
                    <a:pt x="0" y="107"/>
                    <a:pt x="0" y="113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0" y="510"/>
                    <a:pt x="5" y="515"/>
                    <a:pt x="11" y="515"/>
                  </a:cubicBezTo>
                  <a:cubicBezTo>
                    <a:pt x="400" y="515"/>
                    <a:pt x="400" y="515"/>
                    <a:pt x="400" y="515"/>
                  </a:cubicBezTo>
                  <a:cubicBezTo>
                    <a:pt x="406" y="515"/>
                    <a:pt x="411" y="510"/>
                    <a:pt x="411" y="504"/>
                  </a:cubicBezTo>
                  <a:lnTo>
                    <a:pt x="411" y="35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8" name="Google Shape;1028;p39"/>
            <p:cNvSpPr/>
            <p:nvPr/>
          </p:nvSpPr>
          <p:spPr>
            <a:xfrm>
              <a:off x="842804" y="3588202"/>
              <a:ext cx="434543" cy="346873"/>
            </a:xfrm>
            <a:custGeom>
              <a:rect b="b" l="l" r="r" t="t"/>
              <a:pathLst>
                <a:path extrusionOk="0" h="411" w="515">
                  <a:moveTo>
                    <a:pt x="355" y="0"/>
                  </a:moveTo>
                  <a:cubicBezTo>
                    <a:pt x="367" y="10"/>
                    <a:pt x="375" y="24"/>
                    <a:pt x="375" y="39"/>
                  </a:cubicBezTo>
                  <a:cubicBezTo>
                    <a:pt x="375" y="54"/>
                    <a:pt x="368" y="68"/>
                    <a:pt x="356" y="78"/>
                  </a:cubicBezTo>
                  <a:cubicBezTo>
                    <a:pt x="339" y="93"/>
                    <a:pt x="314" y="100"/>
                    <a:pt x="287" y="100"/>
                  </a:cubicBezTo>
                  <a:cubicBezTo>
                    <a:pt x="260" y="100"/>
                    <a:pt x="236" y="93"/>
                    <a:pt x="219" y="78"/>
                  </a:cubicBezTo>
                  <a:cubicBezTo>
                    <a:pt x="207" y="68"/>
                    <a:pt x="200" y="54"/>
                    <a:pt x="200" y="39"/>
                  </a:cubicBezTo>
                  <a:cubicBezTo>
                    <a:pt x="200" y="24"/>
                    <a:pt x="207" y="10"/>
                    <a:pt x="21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06" y="0"/>
                    <a:pt x="101" y="5"/>
                    <a:pt x="101" y="11"/>
                  </a:cubicBezTo>
                  <a:cubicBezTo>
                    <a:pt x="101" y="150"/>
                    <a:pt x="101" y="150"/>
                    <a:pt x="101" y="150"/>
                  </a:cubicBezTo>
                  <a:cubicBezTo>
                    <a:pt x="100" y="154"/>
                    <a:pt x="96" y="159"/>
                    <a:pt x="91" y="159"/>
                  </a:cubicBezTo>
                  <a:cubicBezTo>
                    <a:pt x="81" y="159"/>
                    <a:pt x="72" y="159"/>
                    <a:pt x="66" y="150"/>
                  </a:cubicBezTo>
                  <a:cubicBezTo>
                    <a:pt x="63" y="145"/>
                    <a:pt x="60" y="140"/>
                    <a:pt x="57" y="135"/>
                  </a:cubicBezTo>
                  <a:cubicBezTo>
                    <a:pt x="47" y="118"/>
                    <a:pt x="27" y="117"/>
                    <a:pt x="15" y="132"/>
                  </a:cubicBezTo>
                  <a:cubicBezTo>
                    <a:pt x="4" y="146"/>
                    <a:pt x="0" y="166"/>
                    <a:pt x="0" y="184"/>
                  </a:cubicBezTo>
                  <a:cubicBezTo>
                    <a:pt x="0" y="202"/>
                    <a:pt x="4" y="222"/>
                    <a:pt x="15" y="236"/>
                  </a:cubicBezTo>
                  <a:cubicBezTo>
                    <a:pt x="27" y="251"/>
                    <a:pt x="47" y="250"/>
                    <a:pt x="57" y="234"/>
                  </a:cubicBezTo>
                  <a:cubicBezTo>
                    <a:pt x="60" y="229"/>
                    <a:pt x="63" y="223"/>
                    <a:pt x="66" y="218"/>
                  </a:cubicBezTo>
                  <a:cubicBezTo>
                    <a:pt x="72" y="209"/>
                    <a:pt x="81" y="209"/>
                    <a:pt x="91" y="209"/>
                  </a:cubicBezTo>
                  <a:cubicBezTo>
                    <a:pt x="96" y="210"/>
                    <a:pt x="100" y="214"/>
                    <a:pt x="101" y="218"/>
                  </a:cubicBezTo>
                  <a:cubicBezTo>
                    <a:pt x="101" y="400"/>
                    <a:pt x="101" y="400"/>
                    <a:pt x="101" y="400"/>
                  </a:cubicBezTo>
                  <a:cubicBezTo>
                    <a:pt x="101" y="406"/>
                    <a:pt x="106" y="411"/>
                    <a:pt x="113" y="411"/>
                  </a:cubicBezTo>
                  <a:cubicBezTo>
                    <a:pt x="503" y="411"/>
                    <a:pt x="503" y="411"/>
                    <a:pt x="503" y="411"/>
                  </a:cubicBezTo>
                  <a:cubicBezTo>
                    <a:pt x="510" y="411"/>
                    <a:pt x="515" y="406"/>
                    <a:pt x="515" y="400"/>
                  </a:cubicBezTo>
                  <a:cubicBezTo>
                    <a:pt x="515" y="11"/>
                    <a:pt x="515" y="11"/>
                    <a:pt x="515" y="11"/>
                  </a:cubicBezTo>
                  <a:cubicBezTo>
                    <a:pt x="515" y="5"/>
                    <a:pt x="510" y="0"/>
                    <a:pt x="503" y="0"/>
                  </a:cubicBezTo>
                  <a:lnTo>
                    <a:pt x="3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9" name="Google Shape;1029;p39"/>
          <p:cNvGrpSpPr/>
          <p:nvPr/>
        </p:nvGrpSpPr>
        <p:grpSpPr>
          <a:xfrm>
            <a:off x="1081977" y="3693756"/>
            <a:ext cx="445905" cy="400522"/>
            <a:chOff x="1147762" y="1131887"/>
            <a:chExt cx="5137150" cy="4619626"/>
          </a:xfrm>
        </p:grpSpPr>
        <p:sp>
          <p:nvSpPr>
            <p:cNvPr id="1030" name="Google Shape;1030;p39"/>
            <p:cNvSpPr/>
            <p:nvPr/>
          </p:nvSpPr>
          <p:spPr>
            <a:xfrm>
              <a:off x="1147762" y="2425700"/>
              <a:ext cx="2505075" cy="3325813"/>
            </a:xfrm>
            <a:custGeom>
              <a:rect b="b" l="l" r="r" t="t"/>
              <a:pathLst>
                <a:path extrusionOk="0" h="751" w="566">
                  <a:moveTo>
                    <a:pt x="62" y="403"/>
                  </a:moveTo>
                  <a:cubicBezTo>
                    <a:pt x="9" y="496"/>
                    <a:pt x="0" y="584"/>
                    <a:pt x="37" y="649"/>
                  </a:cubicBezTo>
                  <a:cubicBezTo>
                    <a:pt x="75" y="715"/>
                    <a:pt x="155" y="751"/>
                    <a:pt x="263" y="751"/>
                  </a:cubicBezTo>
                  <a:cubicBezTo>
                    <a:pt x="449" y="751"/>
                    <a:pt x="449" y="751"/>
                    <a:pt x="449" y="751"/>
                  </a:cubicBezTo>
                  <a:cubicBezTo>
                    <a:pt x="413" y="733"/>
                    <a:pt x="375" y="705"/>
                    <a:pt x="351" y="658"/>
                  </a:cubicBezTo>
                  <a:cubicBezTo>
                    <a:pt x="303" y="564"/>
                    <a:pt x="352" y="480"/>
                    <a:pt x="355" y="476"/>
                  </a:cubicBezTo>
                  <a:cubicBezTo>
                    <a:pt x="370" y="450"/>
                    <a:pt x="370" y="450"/>
                    <a:pt x="370" y="450"/>
                  </a:cubicBezTo>
                  <a:cubicBezTo>
                    <a:pt x="566" y="111"/>
                    <a:pt x="566" y="111"/>
                    <a:pt x="566" y="111"/>
                  </a:cubicBezTo>
                  <a:cubicBezTo>
                    <a:pt x="555" y="92"/>
                    <a:pt x="555" y="92"/>
                    <a:pt x="555" y="92"/>
                  </a:cubicBezTo>
                  <a:cubicBezTo>
                    <a:pt x="550" y="85"/>
                    <a:pt x="487" y="0"/>
                    <a:pt x="398" y="0"/>
                  </a:cubicBezTo>
                  <a:cubicBezTo>
                    <a:pt x="310" y="0"/>
                    <a:pt x="265" y="55"/>
                    <a:pt x="249" y="79"/>
                  </a:cubicBezTo>
                  <a:lnTo>
                    <a:pt x="62" y="40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1" name="Google Shape;1031;p39"/>
            <p:cNvSpPr/>
            <p:nvPr/>
          </p:nvSpPr>
          <p:spPr>
            <a:xfrm>
              <a:off x="2617787" y="3519487"/>
              <a:ext cx="3667125" cy="2232024"/>
            </a:xfrm>
            <a:custGeom>
              <a:rect b="b" l="l" r="r" t="t"/>
              <a:pathLst>
                <a:path extrusionOk="0" h="504" w="829">
                  <a:moveTo>
                    <a:pt x="766" y="156"/>
                  </a:moveTo>
                  <a:cubicBezTo>
                    <a:pt x="676" y="0"/>
                    <a:pt x="676" y="0"/>
                    <a:pt x="676" y="0"/>
                  </a:cubicBezTo>
                  <a:cubicBezTo>
                    <a:pt x="680" y="40"/>
                    <a:pt x="676" y="87"/>
                    <a:pt x="651" y="131"/>
                  </a:cubicBezTo>
                  <a:cubicBezTo>
                    <a:pt x="600" y="220"/>
                    <a:pt x="492" y="222"/>
                    <a:pt x="479" y="222"/>
                  </a:cubicBezTo>
                  <a:cubicBezTo>
                    <a:pt x="479" y="222"/>
                    <a:pt x="479" y="222"/>
                    <a:pt x="479" y="222"/>
                  </a:cubicBezTo>
                  <a:cubicBezTo>
                    <a:pt x="448" y="222"/>
                    <a:pt x="448" y="222"/>
                    <a:pt x="448" y="222"/>
                  </a:cubicBezTo>
                  <a:cubicBezTo>
                    <a:pt x="57" y="222"/>
                    <a:pt x="57" y="222"/>
                    <a:pt x="57" y="222"/>
                  </a:cubicBezTo>
                  <a:cubicBezTo>
                    <a:pt x="45" y="242"/>
                    <a:pt x="45" y="242"/>
                    <a:pt x="45" y="242"/>
                  </a:cubicBezTo>
                  <a:cubicBezTo>
                    <a:pt x="43" y="246"/>
                    <a:pt x="0" y="318"/>
                    <a:pt x="42" y="399"/>
                  </a:cubicBezTo>
                  <a:cubicBezTo>
                    <a:pt x="91" y="495"/>
                    <a:pt x="209" y="503"/>
                    <a:pt x="216" y="504"/>
                  </a:cubicBezTo>
                  <a:cubicBezTo>
                    <a:pt x="566" y="504"/>
                    <a:pt x="566" y="504"/>
                    <a:pt x="566" y="504"/>
                  </a:cubicBezTo>
                  <a:cubicBezTo>
                    <a:pt x="674" y="504"/>
                    <a:pt x="754" y="468"/>
                    <a:pt x="792" y="402"/>
                  </a:cubicBezTo>
                  <a:cubicBezTo>
                    <a:pt x="829" y="337"/>
                    <a:pt x="820" y="249"/>
                    <a:pt x="766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2" name="Google Shape;1032;p39"/>
            <p:cNvSpPr/>
            <p:nvPr/>
          </p:nvSpPr>
          <p:spPr>
            <a:xfrm>
              <a:off x="2449512" y="1131887"/>
              <a:ext cx="3167061" cy="3259137"/>
            </a:xfrm>
            <a:custGeom>
              <a:rect b="b" l="l" r="r" t="t"/>
              <a:pathLst>
                <a:path extrusionOk="0" h="736" w="716">
                  <a:moveTo>
                    <a:pt x="487" y="145"/>
                  </a:moveTo>
                  <a:cubicBezTo>
                    <a:pt x="433" y="52"/>
                    <a:pt x="362" y="0"/>
                    <a:pt x="286" y="0"/>
                  </a:cubicBezTo>
                  <a:cubicBezTo>
                    <a:pt x="211" y="0"/>
                    <a:pt x="140" y="52"/>
                    <a:pt x="86" y="145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27" y="278"/>
                    <a:pt x="61" y="266"/>
                    <a:pt x="104" y="266"/>
                  </a:cubicBezTo>
                  <a:cubicBezTo>
                    <a:pt x="210" y="266"/>
                    <a:pt x="279" y="365"/>
                    <a:pt x="282" y="370"/>
                  </a:cubicBezTo>
                  <a:cubicBezTo>
                    <a:pt x="283" y="371"/>
                    <a:pt x="283" y="371"/>
                    <a:pt x="283" y="371"/>
                  </a:cubicBezTo>
                  <a:cubicBezTo>
                    <a:pt x="293" y="390"/>
                    <a:pt x="293" y="390"/>
                    <a:pt x="293" y="390"/>
                  </a:cubicBezTo>
                  <a:cubicBezTo>
                    <a:pt x="298" y="397"/>
                    <a:pt x="298" y="397"/>
                    <a:pt x="298" y="397"/>
                  </a:cubicBezTo>
                  <a:cubicBezTo>
                    <a:pt x="493" y="736"/>
                    <a:pt x="493" y="736"/>
                    <a:pt x="493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22" y="736"/>
                    <a:pt x="622" y="735"/>
                    <a:pt x="667" y="657"/>
                  </a:cubicBezTo>
                  <a:cubicBezTo>
                    <a:pt x="716" y="573"/>
                    <a:pt x="672" y="467"/>
                    <a:pt x="668" y="459"/>
                  </a:cubicBezTo>
                  <a:lnTo>
                    <a:pt x="487" y="1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3" name="Google Shape;1033;p39"/>
          <p:cNvGrpSpPr/>
          <p:nvPr/>
        </p:nvGrpSpPr>
        <p:grpSpPr>
          <a:xfrm>
            <a:off x="1879306" y="3687410"/>
            <a:ext cx="445901" cy="413282"/>
            <a:chOff x="1570037" y="1341437"/>
            <a:chExt cx="4943475" cy="4576762"/>
          </a:xfrm>
        </p:grpSpPr>
        <p:sp>
          <p:nvSpPr>
            <p:cNvPr id="1034" name="Google Shape;1034;p39"/>
            <p:cNvSpPr/>
            <p:nvPr/>
          </p:nvSpPr>
          <p:spPr>
            <a:xfrm>
              <a:off x="4814887" y="3284537"/>
              <a:ext cx="1673225" cy="1187450"/>
            </a:xfrm>
            <a:custGeom>
              <a:rect b="b" l="l" r="r" t="t"/>
              <a:pathLst>
                <a:path extrusionOk="0" h="270" w="381">
                  <a:moveTo>
                    <a:pt x="295" y="270"/>
                  </a:moveTo>
                  <a:cubicBezTo>
                    <a:pt x="336" y="270"/>
                    <a:pt x="381" y="237"/>
                    <a:pt x="360" y="184"/>
                  </a:cubicBezTo>
                  <a:cubicBezTo>
                    <a:pt x="360" y="184"/>
                    <a:pt x="360" y="184"/>
                    <a:pt x="360" y="184"/>
                  </a:cubicBezTo>
                  <a:cubicBezTo>
                    <a:pt x="254" y="0"/>
                    <a:pt x="254" y="0"/>
                    <a:pt x="254" y="0"/>
                  </a:cubicBezTo>
                  <a:cubicBezTo>
                    <a:pt x="6" y="142"/>
                    <a:pt x="6" y="142"/>
                    <a:pt x="6" y="142"/>
                  </a:cubicBezTo>
                  <a:cubicBezTo>
                    <a:pt x="80" y="270"/>
                    <a:pt x="80" y="270"/>
                    <a:pt x="80" y="270"/>
                  </a:cubicBezTo>
                  <a:cubicBezTo>
                    <a:pt x="0" y="270"/>
                    <a:pt x="0" y="270"/>
                    <a:pt x="0" y="270"/>
                  </a:cubicBezTo>
                  <a:cubicBezTo>
                    <a:pt x="0" y="270"/>
                    <a:pt x="0" y="270"/>
                    <a:pt x="0" y="270"/>
                  </a:cubicBezTo>
                  <a:lnTo>
                    <a:pt x="295" y="27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5" name="Google Shape;1035;p39"/>
            <p:cNvSpPr/>
            <p:nvPr/>
          </p:nvSpPr>
          <p:spPr>
            <a:xfrm>
              <a:off x="2355850" y="4164012"/>
              <a:ext cx="1208087" cy="1560512"/>
            </a:xfrm>
            <a:custGeom>
              <a:rect b="b" l="l" r="r" t="t"/>
              <a:pathLst>
                <a:path extrusionOk="0" h="355" w="275">
                  <a:moveTo>
                    <a:pt x="275" y="70"/>
                  </a:moveTo>
                  <a:cubicBezTo>
                    <a:pt x="128" y="70"/>
                    <a:pt x="128" y="70"/>
                    <a:pt x="128" y="7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20" y="256"/>
                    <a:pt x="20" y="256"/>
                    <a:pt x="20" y="256"/>
                  </a:cubicBezTo>
                  <a:cubicBezTo>
                    <a:pt x="0" y="291"/>
                    <a:pt x="5" y="346"/>
                    <a:pt x="62" y="354"/>
                  </a:cubicBezTo>
                  <a:cubicBezTo>
                    <a:pt x="62" y="355"/>
                    <a:pt x="62" y="355"/>
                    <a:pt x="62" y="355"/>
                  </a:cubicBezTo>
                  <a:cubicBezTo>
                    <a:pt x="275" y="355"/>
                    <a:pt x="275" y="355"/>
                    <a:pt x="275" y="355"/>
                  </a:cubicBezTo>
                  <a:lnTo>
                    <a:pt x="275" y="70"/>
                  </a:ln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6" name="Google Shape;1036;p39"/>
            <p:cNvSpPr/>
            <p:nvPr/>
          </p:nvSpPr>
          <p:spPr>
            <a:xfrm>
              <a:off x="2636837" y="1443037"/>
              <a:ext cx="1581150" cy="1635125"/>
            </a:xfrm>
            <a:custGeom>
              <a:rect b="b" l="l" r="r" t="t"/>
              <a:pathLst>
                <a:path extrusionOk="0" h="372" w="360">
                  <a:moveTo>
                    <a:pt x="213" y="58"/>
                  </a:moveTo>
                  <a:cubicBezTo>
                    <a:pt x="192" y="23"/>
                    <a:pt x="142" y="0"/>
                    <a:pt x="106" y="45"/>
                  </a:cubicBezTo>
                  <a:cubicBezTo>
                    <a:pt x="106" y="45"/>
                    <a:pt x="106" y="45"/>
                    <a:pt x="106" y="45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247" y="372"/>
                    <a:pt x="247" y="372"/>
                    <a:pt x="247" y="372"/>
                  </a:cubicBezTo>
                  <a:cubicBezTo>
                    <a:pt x="320" y="246"/>
                    <a:pt x="320" y="246"/>
                    <a:pt x="320" y="246"/>
                  </a:cubicBezTo>
                  <a:cubicBezTo>
                    <a:pt x="360" y="314"/>
                    <a:pt x="360" y="314"/>
                    <a:pt x="360" y="314"/>
                  </a:cubicBezTo>
                  <a:cubicBezTo>
                    <a:pt x="360" y="314"/>
                    <a:pt x="360" y="314"/>
                    <a:pt x="360" y="314"/>
                  </a:cubicBezTo>
                  <a:lnTo>
                    <a:pt x="213" y="58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7" name="Google Shape;1037;p39"/>
            <p:cNvSpPr/>
            <p:nvPr/>
          </p:nvSpPr>
          <p:spPr>
            <a:xfrm>
              <a:off x="1570037" y="3162300"/>
              <a:ext cx="1800225" cy="2562225"/>
            </a:xfrm>
            <a:custGeom>
              <a:rect b="b" l="l" r="r" t="t"/>
              <a:pathLst>
                <a:path extrusionOk="0" h="583" w="410">
                  <a:moveTo>
                    <a:pt x="410" y="206"/>
                  </a:moveTo>
                  <a:cubicBezTo>
                    <a:pt x="314" y="0"/>
                    <a:pt x="314" y="0"/>
                    <a:pt x="314" y="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125" y="42"/>
                    <a:pt x="125" y="42"/>
                    <a:pt x="125" y="42"/>
                  </a:cubicBezTo>
                  <a:cubicBezTo>
                    <a:pt x="20" y="223"/>
                    <a:pt x="20" y="223"/>
                    <a:pt x="20" y="223"/>
                  </a:cubicBezTo>
                  <a:cubicBezTo>
                    <a:pt x="0" y="258"/>
                    <a:pt x="0" y="302"/>
                    <a:pt x="20" y="337"/>
                  </a:cubicBezTo>
                  <a:cubicBezTo>
                    <a:pt x="129" y="526"/>
                    <a:pt x="129" y="526"/>
                    <a:pt x="129" y="526"/>
                  </a:cubicBezTo>
                  <a:cubicBezTo>
                    <a:pt x="150" y="561"/>
                    <a:pt x="188" y="583"/>
                    <a:pt x="228" y="583"/>
                  </a:cubicBezTo>
                  <a:cubicBezTo>
                    <a:pt x="241" y="583"/>
                    <a:pt x="241" y="583"/>
                    <a:pt x="241" y="583"/>
                  </a:cubicBezTo>
                  <a:cubicBezTo>
                    <a:pt x="241" y="582"/>
                    <a:pt x="241" y="582"/>
                    <a:pt x="241" y="582"/>
                  </a:cubicBezTo>
                  <a:cubicBezTo>
                    <a:pt x="184" y="574"/>
                    <a:pt x="179" y="519"/>
                    <a:pt x="199" y="484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72" y="185"/>
                    <a:pt x="372" y="185"/>
                    <a:pt x="372" y="185"/>
                  </a:cubicBezTo>
                  <a:lnTo>
                    <a:pt x="410" y="206"/>
                  </a:lnTo>
                  <a:close/>
                </a:path>
              </a:pathLst>
            </a:custGeom>
            <a:solidFill>
              <a:srgbClr val="76A5A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8" name="Google Shape;1038;p39"/>
            <p:cNvSpPr/>
            <p:nvPr/>
          </p:nvSpPr>
          <p:spPr>
            <a:xfrm>
              <a:off x="3101975" y="1341437"/>
              <a:ext cx="2481262" cy="1855787"/>
            </a:xfrm>
            <a:custGeom>
              <a:rect b="b" l="l" r="r" t="t"/>
              <a:pathLst>
                <a:path extrusionOk="0" h="422" w="565">
                  <a:moveTo>
                    <a:pt x="526" y="238"/>
                  </a:moveTo>
                  <a:cubicBezTo>
                    <a:pt x="421" y="57"/>
                    <a:pt x="421" y="57"/>
                    <a:pt x="421" y="57"/>
                  </a:cubicBezTo>
                  <a:cubicBezTo>
                    <a:pt x="401" y="21"/>
                    <a:pt x="363" y="0"/>
                    <a:pt x="322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5" y="0"/>
                    <a:pt x="27" y="21"/>
                    <a:pt x="7" y="57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36" y="23"/>
                    <a:pt x="86" y="46"/>
                    <a:pt x="107" y="81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79" y="381"/>
                    <a:pt x="279" y="381"/>
                    <a:pt x="279" y="381"/>
                  </a:cubicBezTo>
                  <a:cubicBezTo>
                    <a:pt x="241" y="402"/>
                    <a:pt x="241" y="402"/>
                    <a:pt x="241" y="402"/>
                  </a:cubicBezTo>
                  <a:cubicBezTo>
                    <a:pt x="468" y="422"/>
                    <a:pt x="468" y="422"/>
                    <a:pt x="468" y="422"/>
                  </a:cubicBezTo>
                  <a:cubicBezTo>
                    <a:pt x="565" y="216"/>
                    <a:pt x="565" y="216"/>
                    <a:pt x="565" y="216"/>
                  </a:cubicBezTo>
                  <a:lnTo>
                    <a:pt x="526" y="238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9" name="Google Shape;1039;p39"/>
            <p:cNvSpPr/>
            <p:nvPr/>
          </p:nvSpPr>
          <p:spPr>
            <a:xfrm>
              <a:off x="4019550" y="4094162"/>
              <a:ext cx="2493962" cy="1824037"/>
            </a:xfrm>
            <a:custGeom>
              <a:rect b="b" l="l" r="r" t="t"/>
              <a:pathLst>
                <a:path extrusionOk="0" h="415" w="568">
                  <a:moveTo>
                    <a:pt x="547" y="11"/>
                  </a:moveTo>
                  <a:cubicBezTo>
                    <a:pt x="541" y="0"/>
                    <a:pt x="541" y="0"/>
                    <a:pt x="541" y="0"/>
                  </a:cubicBezTo>
                  <a:cubicBezTo>
                    <a:pt x="541" y="0"/>
                    <a:pt x="541" y="0"/>
                    <a:pt x="541" y="0"/>
                  </a:cubicBezTo>
                  <a:cubicBezTo>
                    <a:pt x="562" y="53"/>
                    <a:pt x="517" y="86"/>
                    <a:pt x="476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31" y="86"/>
                    <a:pt x="131" y="86"/>
                    <a:pt x="131" y="86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1" y="415"/>
                    <a:pt x="131" y="415"/>
                    <a:pt x="131" y="415"/>
                  </a:cubicBezTo>
                  <a:cubicBezTo>
                    <a:pt x="131" y="371"/>
                    <a:pt x="131" y="371"/>
                    <a:pt x="131" y="371"/>
                  </a:cubicBezTo>
                  <a:cubicBezTo>
                    <a:pt x="340" y="371"/>
                    <a:pt x="340" y="371"/>
                    <a:pt x="340" y="371"/>
                  </a:cubicBezTo>
                  <a:cubicBezTo>
                    <a:pt x="380" y="371"/>
                    <a:pt x="418" y="349"/>
                    <a:pt x="438" y="314"/>
                  </a:cubicBezTo>
                  <a:cubicBezTo>
                    <a:pt x="547" y="125"/>
                    <a:pt x="547" y="125"/>
                    <a:pt x="547" y="125"/>
                  </a:cubicBezTo>
                  <a:cubicBezTo>
                    <a:pt x="568" y="90"/>
                    <a:pt x="568" y="46"/>
                    <a:pt x="547" y="11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0" name="Google Shape;1040;p39"/>
          <p:cNvGrpSpPr/>
          <p:nvPr/>
        </p:nvGrpSpPr>
        <p:grpSpPr>
          <a:xfrm>
            <a:off x="4364629" y="3671511"/>
            <a:ext cx="441332" cy="445721"/>
            <a:chOff x="5770007" y="5489899"/>
            <a:chExt cx="712976" cy="720067"/>
          </a:xfrm>
        </p:grpSpPr>
        <p:sp>
          <p:nvSpPr>
            <p:cNvPr id="1041" name="Google Shape;1041;p39"/>
            <p:cNvSpPr/>
            <p:nvPr/>
          </p:nvSpPr>
          <p:spPr>
            <a:xfrm>
              <a:off x="6229483" y="5489899"/>
              <a:ext cx="253500" cy="255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2" name="Google Shape;1042;p39"/>
            <p:cNvSpPr/>
            <p:nvPr/>
          </p:nvSpPr>
          <p:spPr>
            <a:xfrm>
              <a:off x="5770007" y="5489899"/>
              <a:ext cx="252900" cy="255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3" name="Google Shape;1043;p39"/>
            <p:cNvSpPr/>
            <p:nvPr/>
          </p:nvSpPr>
          <p:spPr>
            <a:xfrm>
              <a:off x="6229483" y="5954666"/>
              <a:ext cx="253500" cy="255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4" name="Google Shape;1044;p39"/>
            <p:cNvSpPr/>
            <p:nvPr/>
          </p:nvSpPr>
          <p:spPr>
            <a:xfrm>
              <a:off x="5770007" y="5954666"/>
              <a:ext cx="252900" cy="255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5" name="Google Shape;1045;p39"/>
            <p:cNvSpPr/>
            <p:nvPr/>
          </p:nvSpPr>
          <p:spPr>
            <a:xfrm>
              <a:off x="6011100" y="5535496"/>
              <a:ext cx="228017" cy="163872"/>
            </a:xfrm>
            <a:custGeom>
              <a:rect b="b" l="l" r="r" t="t"/>
              <a:pathLst>
                <a:path extrusionOk="0" h="258" w="362">
                  <a:moveTo>
                    <a:pt x="362" y="0"/>
                  </a:moveTo>
                  <a:cubicBezTo>
                    <a:pt x="220" y="71"/>
                    <a:pt x="142" y="71"/>
                    <a:pt x="0" y="0"/>
                  </a:cubicBezTo>
                  <a:cubicBezTo>
                    <a:pt x="26" y="37"/>
                    <a:pt x="41" y="81"/>
                    <a:pt x="41" y="129"/>
                  </a:cubicBezTo>
                  <a:cubicBezTo>
                    <a:pt x="41" y="177"/>
                    <a:pt x="26" y="222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2"/>
                    <a:pt x="321" y="177"/>
                    <a:pt x="321" y="129"/>
                  </a:cubicBezTo>
                  <a:cubicBezTo>
                    <a:pt x="321" y="81"/>
                    <a:pt x="336" y="37"/>
                    <a:pt x="3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6" name="Google Shape;1046;p39"/>
            <p:cNvSpPr/>
            <p:nvPr/>
          </p:nvSpPr>
          <p:spPr>
            <a:xfrm>
              <a:off x="6011100" y="6000263"/>
              <a:ext cx="228017" cy="164103"/>
            </a:xfrm>
            <a:custGeom>
              <a:rect b="b" l="l" r="r" t="t"/>
              <a:pathLst>
                <a:path extrusionOk="0" h="258" w="362">
                  <a:moveTo>
                    <a:pt x="321" y="129"/>
                  </a:moveTo>
                  <a:cubicBezTo>
                    <a:pt x="321" y="81"/>
                    <a:pt x="336" y="36"/>
                    <a:pt x="362" y="0"/>
                  </a:cubicBezTo>
                  <a:cubicBezTo>
                    <a:pt x="220" y="70"/>
                    <a:pt x="142" y="70"/>
                    <a:pt x="0" y="0"/>
                  </a:cubicBezTo>
                  <a:cubicBezTo>
                    <a:pt x="26" y="36"/>
                    <a:pt x="41" y="81"/>
                    <a:pt x="41" y="129"/>
                  </a:cubicBezTo>
                  <a:cubicBezTo>
                    <a:pt x="41" y="177"/>
                    <a:pt x="26" y="221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1"/>
                    <a:pt x="321" y="177"/>
                    <a:pt x="321" y="1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7" name="Google Shape;1047;p39"/>
            <p:cNvSpPr/>
            <p:nvPr/>
          </p:nvSpPr>
          <p:spPr>
            <a:xfrm>
              <a:off x="5814051" y="5734318"/>
              <a:ext cx="162411" cy="230995"/>
            </a:xfrm>
            <a:custGeom>
              <a:rect b="b" l="l" r="r" t="t"/>
              <a:pathLst>
                <a:path extrusionOk="0" h="363" w="258">
                  <a:moveTo>
                    <a:pt x="0" y="363"/>
                  </a:moveTo>
                  <a:cubicBezTo>
                    <a:pt x="36" y="337"/>
                    <a:pt x="81" y="322"/>
                    <a:pt x="129" y="322"/>
                  </a:cubicBezTo>
                  <a:cubicBezTo>
                    <a:pt x="177" y="322"/>
                    <a:pt x="221" y="337"/>
                    <a:pt x="258" y="363"/>
                  </a:cubicBezTo>
                  <a:cubicBezTo>
                    <a:pt x="188" y="221"/>
                    <a:pt x="188" y="142"/>
                    <a:pt x="258" y="0"/>
                  </a:cubicBezTo>
                  <a:cubicBezTo>
                    <a:pt x="221" y="26"/>
                    <a:pt x="177" y="41"/>
                    <a:pt x="129" y="41"/>
                  </a:cubicBezTo>
                  <a:cubicBezTo>
                    <a:pt x="81" y="41"/>
                    <a:pt x="36" y="26"/>
                    <a:pt x="0" y="0"/>
                  </a:cubicBezTo>
                  <a:cubicBezTo>
                    <a:pt x="70" y="142"/>
                    <a:pt x="70" y="221"/>
                    <a:pt x="0" y="3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8" name="Google Shape;1048;p39"/>
            <p:cNvSpPr/>
            <p:nvPr/>
          </p:nvSpPr>
          <p:spPr>
            <a:xfrm>
              <a:off x="6273756" y="5735013"/>
              <a:ext cx="162411" cy="230300"/>
            </a:xfrm>
            <a:custGeom>
              <a:rect b="b" l="l" r="r" t="t"/>
              <a:pathLst>
                <a:path extrusionOk="0" h="362" w="258">
                  <a:moveTo>
                    <a:pt x="258" y="0"/>
                  </a:moveTo>
                  <a:cubicBezTo>
                    <a:pt x="222" y="25"/>
                    <a:pt x="177" y="40"/>
                    <a:pt x="129" y="40"/>
                  </a:cubicBezTo>
                  <a:cubicBezTo>
                    <a:pt x="81" y="40"/>
                    <a:pt x="37" y="25"/>
                    <a:pt x="0" y="0"/>
                  </a:cubicBezTo>
                  <a:cubicBezTo>
                    <a:pt x="70" y="142"/>
                    <a:pt x="70" y="220"/>
                    <a:pt x="0" y="362"/>
                  </a:cubicBezTo>
                  <a:cubicBezTo>
                    <a:pt x="37" y="336"/>
                    <a:pt x="81" y="321"/>
                    <a:pt x="129" y="321"/>
                  </a:cubicBezTo>
                  <a:cubicBezTo>
                    <a:pt x="177" y="321"/>
                    <a:pt x="222" y="336"/>
                    <a:pt x="258" y="362"/>
                  </a:cubicBezTo>
                  <a:cubicBezTo>
                    <a:pt x="188" y="220"/>
                    <a:pt x="188" y="142"/>
                    <a:pt x="2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9" name="Google Shape;1049;p39"/>
          <p:cNvGrpSpPr/>
          <p:nvPr/>
        </p:nvGrpSpPr>
        <p:grpSpPr>
          <a:xfrm>
            <a:off x="5157420" y="3693981"/>
            <a:ext cx="445651" cy="400824"/>
            <a:chOff x="7050768" y="5526199"/>
            <a:chExt cx="719953" cy="647534"/>
          </a:xfrm>
        </p:grpSpPr>
        <p:sp>
          <p:nvSpPr>
            <p:cNvPr id="1050" name="Google Shape;1050;p39"/>
            <p:cNvSpPr/>
            <p:nvPr/>
          </p:nvSpPr>
          <p:spPr>
            <a:xfrm>
              <a:off x="7465241" y="5526199"/>
              <a:ext cx="168000" cy="168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1" name="Google Shape;1051;p39"/>
            <p:cNvSpPr/>
            <p:nvPr/>
          </p:nvSpPr>
          <p:spPr>
            <a:xfrm>
              <a:off x="7189726" y="5526199"/>
              <a:ext cx="168000" cy="168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2" name="Google Shape;1052;p39"/>
            <p:cNvSpPr/>
            <p:nvPr/>
          </p:nvSpPr>
          <p:spPr>
            <a:xfrm>
              <a:off x="7465241" y="6004833"/>
              <a:ext cx="168000" cy="1689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3" name="Google Shape;1053;p39"/>
            <p:cNvSpPr/>
            <p:nvPr/>
          </p:nvSpPr>
          <p:spPr>
            <a:xfrm>
              <a:off x="7602721" y="5765701"/>
              <a:ext cx="168000" cy="168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4" name="Google Shape;1054;p39"/>
            <p:cNvSpPr/>
            <p:nvPr/>
          </p:nvSpPr>
          <p:spPr>
            <a:xfrm>
              <a:off x="7050768" y="5765701"/>
              <a:ext cx="168600" cy="1683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5" name="Google Shape;1055;p39"/>
            <p:cNvSpPr/>
            <p:nvPr/>
          </p:nvSpPr>
          <p:spPr>
            <a:xfrm>
              <a:off x="7189726" y="6004833"/>
              <a:ext cx="168000" cy="1689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6" name="Google Shape;1056;p39"/>
            <p:cNvSpPr/>
            <p:nvPr/>
          </p:nvSpPr>
          <p:spPr>
            <a:xfrm>
              <a:off x="7134476" y="5655289"/>
              <a:ext cx="139512" cy="149620"/>
            </a:xfrm>
            <a:custGeom>
              <a:rect b="b" l="l" r="r" t="t"/>
              <a:pathLst>
                <a:path extrusionOk="0" h="328" w="306">
                  <a:moveTo>
                    <a:pt x="305" y="101"/>
                  </a:moveTo>
                  <a:cubicBezTo>
                    <a:pt x="231" y="101"/>
                    <a:pt x="166" y="61"/>
                    <a:pt x="132" y="0"/>
                  </a:cubicBezTo>
                  <a:cubicBezTo>
                    <a:pt x="140" y="114"/>
                    <a:pt x="103" y="178"/>
                    <a:pt x="0" y="227"/>
                  </a:cubicBezTo>
                  <a:cubicBezTo>
                    <a:pt x="1" y="227"/>
                    <a:pt x="1" y="227"/>
                    <a:pt x="1" y="227"/>
                  </a:cubicBezTo>
                  <a:cubicBezTo>
                    <a:pt x="75" y="227"/>
                    <a:pt x="140" y="268"/>
                    <a:pt x="174" y="328"/>
                  </a:cubicBezTo>
                  <a:cubicBezTo>
                    <a:pt x="166" y="214"/>
                    <a:pt x="203" y="151"/>
                    <a:pt x="306" y="101"/>
                  </a:cubicBezTo>
                  <a:cubicBezTo>
                    <a:pt x="306" y="101"/>
                    <a:pt x="305" y="101"/>
                    <a:pt x="305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7" name="Google Shape;1057;p39"/>
            <p:cNvSpPr/>
            <p:nvPr/>
          </p:nvSpPr>
          <p:spPr>
            <a:xfrm>
              <a:off x="7351783" y="5564482"/>
              <a:ext cx="119371" cy="92287"/>
            </a:xfrm>
            <a:custGeom>
              <a:rect b="b" l="l" r="r" t="t"/>
              <a:pathLst>
                <a:path extrusionOk="0" h="202" w="262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5"/>
                    <a:pt x="95" y="65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8"/>
                    <a:pt x="167" y="138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8" name="Google Shape;1058;p39"/>
            <p:cNvSpPr/>
            <p:nvPr/>
          </p:nvSpPr>
          <p:spPr>
            <a:xfrm>
              <a:off x="7548579" y="5894792"/>
              <a:ext cx="138958" cy="149249"/>
            </a:xfrm>
            <a:custGeom>
              <a:rect b="b" l="l" r="r" t="t"/>
              <a:pathLst>
                <a:path extrusionOk="0" h="327" w="305">
                  <a:moveTo>
                    <a:pt x="304" y="101"/>
                  </a:moveTo>
                  <a:cubicBezTo>
                    <a:pt x="230" y="101"/>
                    <a:pt x="165" y="60"/>
                    <a:pt x="131" y="0"/>
                  </a:cubicBezTo>
                  <a:cubicBezTo>
                    <a:pt x="139" y="114"/>
                    <a:pt x="103" y="177"/>
                    <a:pt x="0" y="227"/>
                  </a:cubicBezTo>
                  <a:cubicBezTo>
                    <a:pt x="1" y="227"/>
                    <a:pt x="1" y="227"/>
                    <a:pt x="2" y="227"/>
                  </a:cubicBezTo>
                  <a:cubicBezTo>
                    <a:pt x="76" y="227"/>
                    <a:pt x="140" y="267"/>
                    <a:pt x="175" y="327"/>
                  </a:cubicBezTo>
                  <a:cubicBezTo>
                    <a:pt x="166" y="214"/>
                    <a:pt x="203" y="151"/>
                    <a:pt x="305" y="101"/>
                  </a:cubicBezTo>
                  <a:cubicBezTo>
                    <a:pt x="305" y="101"/>
                    <a:pt x="304" y="101"/>
                    <a:pt x="30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9" name="Google Shape;1059;p39"/>
            <p:cNvSpPr/>
            <p:nvPr/>
          </p:nvSpPr>
          <p:spPr>
            <a:xfrm>
              <a:off x="7548579" y="5655844"/>
              <a:ext cx="138958" cy="149065"/>
            </a:xfrm>
            <a:custGeom>
              <a:rect b="b" l="l" r="r" t="t"/>
              <a:pathLst>
                <a:path extrusionOk="0" h="327" w="305">
                  <a:moveTo>
                    <a:pt x="131" y="327"/>
                  </a:moveTo>
                  <a:cubicBezTo>
                    <a:pt x="165" y="267"/>
                    <a:pt x="230" y="226"/>
                    <a:pt x="304" y="226"/>
                  </a:cubicBezTo>
                  <a:cubicBezTo>
                    <a:pt x="304" y="226"/>
                    <a:pt x="305" y="226"/>
                    <a:pt x="305" y="226"/>
                  </a:cubicBezTo>
                  <a:cubicBezTo>
                    <a:pt x="203" y="176"/>
                    <a:pt x="166" y="113"/>
                    <a:pt x="175" y="0"/>
                  </a:cubicBezTo>
                  <a:cubicBezTo>
                    <a:pt x="140" y="60"/>
                    <a:pt x="76" y="100"/>
                    <a:pt x="2" y="100"/>
                  </a:cubicBezTo>
                  <a:cubicBezTo>
                    <a:pt x="1" y="100"/>
                    <a:pt x="1" y="100"/>
                    <a:pt x="0" y="100"/>
                  </a:cubicBezTo>
                  <a:cubicBezTo>
                    <a:pt x="103" y="150"/>
                    <a:pt x="139" y="213"/>
                    <a:pt x="131" y="3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0" name="Google Shape;1060;p39"/>
            <p:cNvSpPr/>
            <p:nvPr/>
          </p:nvSpPr>
          <p:spPr>
            <a:xfrm>
              <a:off x="7134476" y="5894792"/>
              <a:ext cx="139512" cy="149620"/>
            </a:xfrm>
            <a:custGeom>
              <a:rect b="b" l="l" r="r" t="t"/>
              <a:pathLst>
                <a:path extrusionOk="0" h="328" w="306">
                  <a:moveTo>
                    <a:pt x="132" y="328"/>
                  </a:moveTo>
                  <a:cubicBezTo>
                    <a:pt x="166" y="267"/>
                    <a:pt x="231" y="227"/>
                    <a:pt x="305" y="227"/>
                  </a:cubicBezTo>
                  <a:cubicBezTo>
                    <a:pt x="305" y="227"/>
                    <a:pt x="306" y="227"/>
                    <a:pt x="306" y="227"/>
                  </a:cubicBezTo>
                  <a:cubicBezTo>
                    <a:pt x="203" y="177"/>
                    <a:pt x="166" y="114"/>
                    <a:pt x="174" y="0"/>
                  </a:cubicBezTo>
                  <a:cubicBezTo>
                    <a:pt x="140" y="60"/>
                    <a:pt x="75" y="101"/>
                    <a:pt x="1" y="101"/>
                  </a:cubicBezTo>
                  <a:cubicBezTo>
                    <a:pt x="1" y="101"/>
                    <a:pt x="1" y="101"/>
                    <a:pt x="0" y="101"/>
                  </a:cubicBezTo>
                  <a:cubicBezTo>
                    <a:pt x="103" y="150"/>
                    <a:pt x="140" y="214"/>
                    <a:pt x="132" y="32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1" name="Google Shape;1061;p39"/>
            <p:cNvSpPr/>
            <p:nvPr/>
          </p:nvSpPr>
          <p:spPr>
            <a:xfrm>
              <a:off x="7351783" y="6043117"/>
              <a:ext cx="119371" cy="92102"/>
            </a:xfrm>
            <a:custGeom>
              <a:rect b="b" l="l" r="r" t="t"/>
              <a:pathLst>
                <a:path extrusionOk="0" h="202" w="262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4"/>
                    <a:pt x="95" y="64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7"/>
                    <a:pt x="167" y="137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62" name="Google Shape;1062;p39"/>
          <p:cNvGrpSpPr/>
          <p:nvPr/>
        </p:nvGrpSpPr>
        <p:grpSpPr>
          <a:xfrm>
            <a:off x="6751936" y="3694051"/>
            <a:ext cx="445681" cy="400651"/>
            <a:chOff x="9626723" y="5526313"/>
            <a:chExt cx="720002" cy="647256"/>
          </a:xfrm>
        </p:grpSpPr>
        <p:sp>
          <p:nvSpPr>
            <p:cNvPr id="1063" name="Google Shape;1063;p39"/>
            <p:cNvSpPr/>
            <p:nvPr/>
          </p:nvSpPr>
          <p:spPr>
            <a:xfrm>
              <a:off x="10040990" y="5526313"/>
              <a:ext cx="168000" cy="168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4" name="Google Shape;1064;p39"/>
            <p:cNvSpPr/>
            <p:nvPr/>
          </p:nvSpPr>
          <p:spPr>
            <a:xfrm>
              <a:off x="9765139" y="5526313"/>
              <a:ext cx="168300" cy="168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5" name="Google Shape;1065;p39"/>
            <p:cNvSpPr/>
            <p:nvPr/>
          </p:nvSpPr>
          <p:spPr>
            <a:xfrm>
              <a:off x="10040990" y="6005269"/>
              <a:ext cx="168000" cy="168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6" name="Google Shape;1066;p39"/>
            <p:cNvSpPr/>
            <p:nvPr/>
          </p:nvSpPr>
          <p:spPr>
            <a:xfrm>
              <a:off x="10178425" y="5765496"/>
              <a:ext cx="168300" cy="168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7" name="Google Shape;1067;p39"/>
            <p:cNvSpPr/>
            <p:nvPr/>
          </p:nvSpPr>
          <p:spPr>
            <a:xfrm>
              <a:off x="9626723" y="5765496"/>
              <a:ext cx="168000" cy="168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8" name="Google Shape;1068;p39"/>
            <p:cNvSpPr/>
            <p:nvPr/>
          </p:nvSpPr>
          <p:spPr>
            <a:xfrm>
              <a:off x="9765139" y="6005269"/>
              <a:ext cx="168300" cy="1683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9" name="Google Shape;1069;p39"/>
            <p:cNvSpPr/>
            <p:nvPr/>
          </p:nvSpPr>
          <p:spPr>
            <a:xfrm>
              <a:off x="10198227" y="5672808"/>
              <a:ext cx="47838" cy="83066"/>
            </a:xfrm>
            <a:custGeom>
              <a:rect b="b" l="l" r="r" t="t"/>
              <a:pathLst>
                <a:path extrusionOk="0" h="163" w="94">
                  <a:moveTo>
                    <a:pt x="0" y="0"/>
                  </a:moveTo>
                  <a:cubicBezTo>
                    <a:pt x="20" y="23"/>
                    <a:pt x="38" y="49"/>
                    <a:pt x="54" y="77"/>
                  </a:cubicBezTo>
                  <a:cubicBezTo>
                    <a:pt x="70" y="105"/>
                    <a:pt x="83" y="134"/>
                    <a:pt x="94" y="163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0" name="Google Shape;1070;p39"/>
            <p:cNvSpPr/>
            <p:nvPr/>
          </p:nvSpPr>
          <p:spPr>
            <a:xfrm>
              <a:off x="10197835" y="5944589"/>
              <a:ext cx="48230" cy="83066"/>
            </a:xfrm>
            <a:custGeom>
              <a:rect b="b" l="l" r="r" t="t"/>
              <a:pathLst>
                <a:path extrusionOk="0" h="163" w="95">
                  <a:moveTo>
                    <a:pt x="95" y="0"/>
                  </a:moveTo>
                  <a:cubicBezTo>
                    <a:pt x="84" y="29"/>
                    <a:pt x="71" y="58"/>
                    <a:pt x="55" y="85"/>
                  </a:cubicBezTo>
                  <a:cubicBezTo>
                    <a:pt x="39" y="113"/>
                    <a:pt x="20" y="139"/>
                    <a:pt x="0" y="163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1" name="Google Shape;1071;p39"/>
            <p:cNvSpPr/>
            <p:nvPr/>
          </p:nvSpPr>
          <p:spPr>
            <a:xfrm>
              <a:off x="9938649" y="6122111"/>
              <a:ext cx="96263" cy="4124"/>
            </a:xfrm>
            <a:custGeom>
              <a:rect b="b" l="l" r="r" t="t"/>
              <a:pathLst>
                <a:path extrusionOk="0" h="8" w="189">
                  <a:moveTo>
                    <a:pt x="189" y="0"/>
                  </a:moveTo>
                  <a:cubicBezTo>
                    <a:pt x="158" y="5"/>
                    <a:pt x="127" y="8"/>
                    <a:pt x="95" y="8"/>
                  </a:cubicBezTo>
                  <a:cubicBezTo>
                    <a:pt x="63" y="8"/>
                    <a:pt x="31" y="5"/>
                    <a:pt x="0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2" name="Google Shape;1072;p39"/>
            <p:cNvSpPr/>
            <p:nvPr/>
          </p:nvSpPr>
          <p:spPr>
            <a:xfrm>
              <a:off x="9728084" y="5944196"/>
              <a:ext cx="47838" cy="83066"/>
            </a:xfrm>
            <a:custGeom>
              <a:rect b="b" l="l" r="r" t="t"/>
              <a:pathLst>
                <a:path extrusionOk="0" h="163" w="94">
                  <a:moveTo>
                    <a:pt x="94" y="163"/>
                  </a:moveTo>
                  <a:cubicBezTo>
                    <a:pt x="74" y="140"/>
                    <a:pt x="56" y="114"/>
                    <a:pt x="40" y="86"/>
                  </a:cubicBezTo>
                  <a:cubicBezTo>
                    <a:pt x="24" y="58"/>
                    <a:pt x="11" y="30"/>
                    <a:pt x="0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3" name="Google Shape;1073;p39"/>
            <p:cNvSpPr/>
            <p:nvPr/>
          </p:nvSpPr>
          <p:spPr>
            <a:xfrm>
              <a:off x="9728084" y="5672219"/>
              <a:ext cx="48230" cy="83066"/>
            </a:xfrm>
            <a:custGeom>
              <a:rect b="b" l="l" r="r" t="t"/>
              <a:pathLst>
                <a:path extrusionOk="0" h="163" w="95">
                  <a:moveTo>
                    <a:pt x="0" y="163"/>
                  </a:moveTo>
                  <a:cubicBezTo>
                    <a:pt x="11" y="134"/>
                    <a:pt x="24" y="106"/>
                    <a:pt x="40" y="78"/>
                  </a:cubicBezTo>
                  <a:cubicBezTo>
                    <a:pt x="56" y="50"/>
                    <a:pt x="75" y="24"/>
                    <a:pt x="95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4" name="Google Shape;1074;p39"/>
            <p:cNvSpPr/>
            <p:nvPr/>
          </p:nvSpPr>
          <p:spPr>
            <a:xfrm>
              <a:off x="9939237" y="5573835"/>
              <a:ext cx="96263" cy="4124"/>
            </a:xfrm>
            <a:custGeom>
              <a:rect b="b" l="l" r="r" t="t"/>
              <a:pathLst>
                <a:path extrusionOk="0" h="8" w="189">
                  <a:moveTo>
                    <a:pt x="0" y="8"/>
                  </a:moveTo>
                  <a:cubicBezTo>
                    <a:pt x="31" y="3"/>
                    <a:pt x="62" y="0"/>
                    <a:pt x="94" y="0"/>
                  </a:cubicBezTo>
                  <a:cubicBezTo>
                    <a:pt x="126" y="0"/>
                    <a:pt x="158" y="3"/>
                    <a:pt x="189" y="8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5" name="Google Shape;1075;p39"/>
          <p:cNvGrpSpPr/>
          <p:nvPr/>
        </p:nvGrpSpPr>
        <p:grpSpPr>
          <a:xfrm>
            <a:off x="7549176" y="3671488"/>
            <a:ext cx="445582" cy="445743"/>
            <a:chOff x="10914672" y="5489861"/>
            <a:chExt cx="719842" cy="720102"/>
          </a:xfrm>
        </p:grpSpPr>
        <p:sp>
          <p:nvSpPr>
            <p:cNvPr id="1076" name="Google Shape;1076;p39"/>
            <p:cNvSpPr/>
            <p:nvPr/>
          </p:nvSpPr>
          <p:spPr>
            <a:xfrm>
              <a:off x="11420014" y="5489861"/>
              <a:ext cx="214500" cy="215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7" name="Google Shape;1077;p39"/>
            <p:cNvSpPr/>
            <p:nvPr/>
          </p:nvSpPr>
          <p:spPr>
            <a:xfrm>
              <a:off x="11420014" y="5994863"/>
              <a:ext cx="214500" cy="2151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8" name="Google Shape;1078;p39"/>
            <p:cNvSpPr/>
            <p:nvPr/>
          </p:nvSpPr>
          <p:spPr>
            <a:xfrm>
              <a:off x="10914672" y="5489861"/>
              <a:ext cx="214500" cy="215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9" name="Google Shape;1079;p39"/>
            <p:cNvSpPr/>
            <p:nvPr/>
          </p:nvSpPr>
          <p:spPr>
            <a:xfrm>
              <a:off x="10914672" y="5994863"/>
              <a:ext cx="214500" cy="21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0" name="Google Shape;1080;p39"/>
            <p:cNvSpPr/>
            <p:nvPr/>
          </p:nvSpPr>
          <p:spPr>
            <a:xfrm>
              <a:off x="11595623" y="5710038"/>
              <a:ext cx="28649" cy="276082"/>
            </a:xfrm>
            <a:custGeom>
              <a:rect b="b" l="l" r="r" t="t"/>
              <a:pathLst>
                <a:path extrusionOk="0" h="376" w="39">
                  <a:moveTo>
                    <a:pt x="0" y="0"/>
                  </a:moveTo>
                  <a:cubicBezTo>
                    <a:pt x="25" y="59"/>
                    <a:pt x="39" y="123"/>
                    <a:pt x="39" y="190"/>
                  </a:cubicBezTo>
                  <a:cubicBezTo>
                    <a:pt x="39" y="256"/>
                    <a:pt x="26" y="319"/>
                    <a:pt x="2" y="376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1" name="Google Shape;1081;p39"/>
            <p:cNvSpPr/>
            <p:nvPr/>
          </p:nvSpPr>
          <p:spPr>
            <a:xfrm>
              <a:off x="11138826" y="6170527"/>
              <a:ext cx="275351" cy="29145"/>
            </a:xfrm>
            <a:custGeom>
              <a:rect b="b" l="l" r="r" t="t"/>
              <a:pathLst>
                <a:path extrusionOk="0" h="40" w="375">
                  <a:moveTo>
                    <a:pt x="375" y="0"/>
                  </a:moveTo>
                  <a:cubicBezTo>
                    <a:pt x="317" y="26"/>
                    <a:pt x="253" y="40"/>
                    <a:pt x="185" y="40"/>
                  </a:cubicBezTo>
                  <a:cubicBezTo>
                    <a:pt x="119" y="40"/>
                    <a:pt x="57" y="26"/>
                    <a:pt x="0" y="2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2" name="Google Shape;1082;p39"/>
            <p:cNvSpPr/>
            <p:nvPr/>
          </p:nvSpPr>
          <p:spPr>
            <a:xfrm>
              <a:off x="10925018" y="5713747"/>
              <a:ext cx="28649" cy="275287"/>
            </a:xfrm>
            <a:custGeom>
              <a:rect b="b" l="l" r="r" t="t"/>
              <a:pathLst>
                <a:path extrusionOk="0" h="375" w="39">
                  <a:moveTo>
                    <a:pt x="39" y="375"/>
                  </a:moveTo>
                  <a:cubicBezTo>
                    <a:pt x="14" y="317"/>
                    <a:pt x="0" y="253"/>
                    <a:pt x="0" y="185"/>
                  </a:cubicBezTo>
                  <a:cubicBezTo>
                    <a:pt x="0" y="120"/>
                    <a:pt x="13" y="57"/>
                    <a:pt x="37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3" name="Google Shape;1083;p39"/>
            <p:cNvSpPr/>
            <p:nvPr/>
          </p:nvSpPr>
          <p:spPr>
            <a:xfrm>
              <a:off x="11135112" y="5499930"/>
              <a:ext cx="275351" cy="28880"/>
            </a:xfrm>
            <a:custGeom>
              <a:rect b="b" l="l" r="r" t="t"/>
              <a:pathLst>
                <a:path extrusionOk="0" h="39" w="375">
                  <a:moveTo>
                    <a:pt x="375" y="37"/>
                  </a:moveTo>
                  <a:cubicBezTo>
                    <a:pt x="318" y="13"/>
                    <a:pt x="256" y="0"/>
                    <a:pt x="190" y="0"/>
                  </a:cubicBezTo>
                  <a:cubicBezTo>
                    <a:pt x="122" y="0"/>
                    <a:pt x="58" y="14"/>
                    <a:pt x="0" y="39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4" name="Google Shape;1084;p39"/>
            <p:cNvSpPr/>
            <p:nvPr/>
          </p:nvSpPr>
          <p:spPr>
            <a:xfrm>
              <a:off x="11578115" y="5950881"/>
              <a:ext cx="52789" cy="38948"/>
            </a:xfrm>
            <a:custGeom>
              <a:rect b="b" l="l" r="r" t="t"/>
              <a:pathLst>
                <a:path extrusionOk="0" h="147" w="199">
                  <a:moveTo>
                    <a:pt x="0" y="0"/>
                  </a:moveTo>
                  <a:lnTo>
                    <a:pt x="64" y="147"/>
                  </a:lnTo>
                  <a:lnTo>
                    <a:pt x="199" y="83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5" name="Google Shape;1085;p39"/>
            <p:cNvSpPr/>
            <p:nvPr/>
          </p:nvSpPr>
          <p:spPr>
            <a:xfrm>
              <a:off x="11135112" y="6152776"/>
              <a:ext cx="38199" cy="52991"/>
            </a:xfrm>
            <a:custGeom>
              <a:rect b="b" l="l" r="r" t="t"/>
              <a:pathLst>
                <a:path extrusionOk="0" h="200" w="144">
                  <a:moveTo>
                    <a:pt x="144" y="0"/>
                  </a:moveTo>
                  <a:lnTo>
                    <a:pt x="0" y="67"/>
                  </a:lnTo>
                  <a:lnTo>
                    <a:pt x="64" y="200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6" name="Google Shape;1086;p39"/>
            <p:cNvSpPr/>
            <p:nvPr/>
          </p:nvSpPr>
          <p:spPr>
            <a:xfrm>
              <a:off x="10918386" y="5710038"/>
              <a:ext cx="53054" cy="38154"/>
            </a:xfrm>
            <a:custGeom>
              <a:rect b="b" l="l" r="r" t="t"/>
              <a:pathLst>
                <a:path extrusionOk="0" h="144" w="200">
                  <a:moveTo>
                    <a:pt x="200" y="144"/>
                  </a:moveTo>
                  <a:lnTo>
                    <a:pt x="136" y="0"/>
                  </a:lnTo>
                  <a:lnTo>
                    <a:pt x="0" y="64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7" name="Google Shape;1087;p39"/>
            <p:cNvSpPr/>
            <p:nvPr/>
          </p:nvSpPr>
          <p:spPr>
            <a:xfrm>
              <a:off x="11375979" y="5493571"/>
              <a:ext cx="38199" cy="52726"/>
            </a:xfrm>
            <a:custGeom>
              <a:rect b="b" l="l" r="r" t="t"/>
              <a:pathLst>
                <a:path extrusionOk="0" h="199" w="144">
                  <a:moveTo>
                    <a:pt x="0" y="199"/>
                  </a:moveTo>
                  <a:lnTo>
                    <a:pt x="144" y="135"/>
                  </a:lnTo>
                  <a:lnTo>
                    <a:pt x="81" y="0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8" name="Google Shape;1088;p39"/>
          <p:cNvGrpSpPr/>
          <p:nvPr/>
        </p:nvGrpSpPr>
        <p:grpSpPr>
          <a:xfrm>
            <a:off x="5954636" y="3681752"/>
            <a:ext cx="445821" cy="425246"/>
            <a:chOff x="8338678" y="5506443"/>
            <a:chExt cx="720227" cy="686988"/>
          </a:xfrm>
        </p:grpSpPr>
        <p:sp>
          <p:nvSpPr>
            <p:cNvPr id="1089" name="Google Shape;1089;p39"/>
            <p:cNvSpPr/>
            <p:nvPr/>
          </p:nvSpPr>
          <p:spPr>
            <a:xfrm>
              <a:off x="8706181" y="5506443"/>
              <a:ext cx="230803" cy="263259"/>
            </a:xfrm>
            <a:custGeom>
              <a:rect b="b" l="l" r="r" t="t"/>
              <a:pathLst>
                <a:path extrusionOk="0" h="432" w="378">
                  <a:moveTo>
                    <a:pt x="378" y="119"/>
                  </a:moveTo>
                  <a:cubicBezTo>
                    <a:pt x="378" y="111"/>
                    <a:pt x="374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5" y="432"/>
                    <a:pt x="193" y="432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0" name="Google Shape;1090;p39"/>
            <p:cNvSpPr/>
            <p:nvPr/>
          </p:nvSpPr>
          <p:spPr>
            <a:xfrm>
              <a:off x="8460817" y="5506443"/>
              <a:ext cx="230586" cy="263259"/>
            </a:xfrm>
            <a:custGeom>
              <a:rect b="b" l="l" r="r" t="t"/>
              <a:pathLst>
                <a:path extrusionOk="0" h="432" w="378">
                  <a:moveTo>
                    <a:pt x="378" y="119"/>
                  </a:moveTo>
                  <a:cubicBezTo>
                    <a:pt x="378" y="111"/>
                    <a:pt x="374" y="105"/>
                    <a:pt x="368" y="101"/>
                  </a:cubicBezTo>
                  <a:cubicBezTo>
                    <a:pt x="200" y="4"/>
                    <a:pt x="200" y="4"/>
                    <a:pt x="200" y="4"/>
                  </a:cubicBezTo>
                  <a:cubicBezTo>
                    <a:pt x="193" y="0"/>
                    <a:pt x="185" y="0"/>
                    <a:pt x="179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1" y="321"/>
                    <a:pt x="5" y="327"/>
                    <a:pt x="11" y="331"/>
                  </a:cubicBezTo>
                  <a:cubicBezTo>
                    <a:pt x="179" y="428"/>
                    <a:pt x="179" y="428"/>
                    <a:pt x="179" y="428"/>
                  </a:cubicBezTo>
                  <a:cubicBezTo>
                    <a:pt x="185" y="432"/>
                    <a:pt x="193" y="432"/>
                    <a:pt x="200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4" y="327"/>
                    <a:pt x="378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1" name="Google Shape;1091;p39"/>
            <p:cNvSpPr/>
            <p:nvPr/>
          </p:nvSpPr>
          <p:spPr>
            <a:xfrm>
              <a:off x="8338678" y="5718525"/>
              <a:ext cx="230151" cy="262608"/>
            </a:xfrm>
            <a:custGeom>
              <a:rect b="b" l="l" r="r" t="t"/>
              <a:pathLst>
                <a:path extrusionOk="0" h="431" w="377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2" name="Google Shape;1092;p39"/>
            <p:cNvSpPr/>
            <p:nvPr/>
          </p:nvSpPr>
          <p:spPr>
            <a:xfrm>
              <a:off x="8828754" y="5718525"/>
              <a:ext cx="230151" cy="262608"/>
            </a:xfrm>
            <a:custGeom>
              <a:rect b="b" l="l" r="r" t="t"/>
              <a:pathLst>
                <a:path extrusionOk="0" h="431" w="377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3" name="Google Shape;1093;p39"/>
            <p:cNvSpPr/>
            <p:nvPr/>
          </p:nvSpPr>
          <p:spPr>
            <a:xfrm>
              <a:off x="8706181" y="5930607"/>
              <a:ext cx="230803" cy="262825"/>
            </a:xfrm>
            <a:custGeom>
              <a:rect b="b" l="l" r="r" t="t"/>
              <a:pathLst>
                <a:path extrusionOk="0" h="431" w="378">
                  <a:moveTo>
                    <a:pt x="378" y="118"/>
                  </a:moveTo>
                  <a:cubicBezTo>
                    <a:pt x="377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0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0" y="320"/>
                    <a:pt x="4" y="327"/>
                    <a:pt x="11" y="330"/>
                  </a:cubicBezTo>
                  <a:cubicBezTo>
                    <a:pt x="178" y="427"/>
                    <a:pt x="178" y="427"/>
                    <a:pt x="178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7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4" name="Google Shape;1094;p39"/>
            <p:cNvSpPr/>
            <p:nvPr/>
          </p:nvSpPr>
          <p:spPr>
            <a:xfrm>
              <a:off x="8460817" y="5930607"/>
              <a:ext cx="230586" cy="262825"/>
            </a:xfrm>
            <a:custGeom>
              <a:rect b="b" l="l" r="r" t="t"/>
              <a:pathLst>
                <a:path extrusionOk="0" h="431" w="378">
                  <a:moveTo>
                    <a:pt x="378" y="118"/>
                  </a:moveTo>
                  <a:cubicBezTo>
                    <a:pt x="378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1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1" y="320"/>
                    <a:pt x="4" y="327"/>
                    <a:pt x="11" y="330"/>
                  </a:cubicBezTo>
                  <a:cubicBezTo>
                    <a:pt x="179" y="427"/>
                    <a:pt x="179" y="427"/>
                    <a:pt x="179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8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5" name="Google Shape;1095;p39"/>
          <p:cNvGrpSpPr/>
          <p:nvPr/>
        </p:nvGrpSpPr>
        <p:grpSpPr>
          <a:xfrm>
            <a:off x="2676293" y="3736342"/>
            <a:ext cx="1336824" cy="316035"/>
            <a:chOff x="3042485" y="5594633"/>
            <a:chExt cx="2159652" cy="510557"/>
          </a:xfrm>
        </p:grpSpPr>
        <p:sp>
          <p:nvSpPr>
            <p:cNvPr id="1096" name="Google Shape;1096;p39"/>
            <p:cNvSpPr/>
            <p:nvPr/>
          </p:nvSpPr>
          <p:spPr>
            <a:xfrm>
              <a:off x="3042485" y="5869690"/>
              <a:ext cx="235200" cy="235500"/>
            </a:xfrm>
            <a:prstGeom prst="ellipse">
              <a:avLst/>
            </a:pr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7" name="Google Shape;1097;p39"/>
            <p:cNvSpPr/>
            <p:nvPr/>
          </p:nvSpPr>
          <p:spPr>
            <a:xfrm>
              <a:off x="3317231" y="5594633"/>
              <a:ext cx="235200" cy="235500"/>
            </a:xfrm>
            <a:prstGeom prst="ellipse">
              <a:avLst/>
            </a:pr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8" name="Google Shape;1098;p39"/>
            <p:cNvSpPr/>
            <p:nvPr/>
          </p:nvSpPr>
          <p:spPr>
            <a:xfrm>
              <a:off x="3591976" y="5869690"/>
              <a:ext cx="236100" cy="235500"/>
            </a:xfrm>
            <a:prstGeom prst="ellipse">
              <a:avLst/>
            </a:pr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9" name="Google Shape;1099;p39"/>
            <p:cNvSpPr/>
            <p:nvPr/>
          </p:nvSpPr>
          <p:spPr>
            <a:xfrm>
              <a:off x="3866722" y="5594633"/>
              <a:ext cx="236100" cy="235500"/>
            </a:xfrm>
            <a:prstGeom prst="ellipse">
              <a:avLst/>
            </a:pr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0" name="Google Shape;1100;p39"/>
            <p:cNvSpPr/>
            <p:nvPr/>
          </p:nvSpPr>
          <p:spPr>
            <a:xfrm>
              <a:off x="4141467" y="5869690"/>
              <a:ext cx="236100" cy="235500"/>
            </a:xfrm>
            <a:prstGeom prst="ellipse">
              <a:avLst/>
            </a:pr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1" name="Google Shape;1101;p39"/>
            <p:cNvSpPr/>
            <p:nvPr/>
          </p:nvSpPr>
          <p:spPr>
            <a:xfrm>
              <a:off x="4417146" y="5594633"/>
              <a:ext cx="235200" cy="2355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2" name="Google Shape;1102;p39"/>
            <p:cNvSpPr/>
            <p:nvPr/>
          </p:nvSpPr>
          <p:spPr>
            <a:xfrm>
              <a:off x="4691892" y="5869690"/>
              <a:ext cx="235500" cy="235500"/>
            </a:xfrm>
            <a:prstGeom prst="ellipse">
              <a:avLst/>
            </a:pr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3" name="Google Shape;1103;p39"/>
            <p:cNvSpPr/>
            <p:nvPr/>
          </p:nvSpPr>
          <p:spPr>
            <a:xfrm>
              <a:off x="4966637" y="5594633"/>
              <a:ext cx="235500" cy="235500"/>
            </a:xfrm>
            <a:prstGeom prst="ellipse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4" name="Google Shape;1104;p39"/>
            <p:cNvSpPr/>
            <p:nvPr/>
          </p:nvSpPr>
          <p:spPr>
            <a:xfrm>
              <a:off x="3210195" y="5762654"/>
              <a:ext cx="174555" cy="174555"/>
            </a:xfrm>
            <a:custGeom>
              <a:rect b="b" l="l" r="r" t="t"/>
              <a:pathLst>
                <a:path extrusionOk="0" h="217" w="217">
                  <a:moveTo>
                    <a:pt x="128" y="0"/>
                  </a:moveTo>
                  <a:cubicBezTo>
                    <a:pt x="115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5" name="Google Shape;1105;p39"/>
            <p:cNvSpPr/>
            <p:nvPr/>
          </p:nvSpPr>
          <p:spPr>
            <a:xfrm>
              <a:off x="3485252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0" y="89"/>
                  </a:moveTo>
                  <a:cubicBezTo>
                    <a:pt x="74" y="102"/>
                    <a:pt x="115" y="143"/>
                    <a:pt x="128" y="217"/>
                  </a:cubicBezTo>
                  <a:cubicBezTo>
                    <a:pt x="145" y="176"/>
                    <a:pt x="177" y="144"/>
                    <a:pt x="217" y="128"/>
                  </a:cubicBezTo>
                  <a:cubicBezTo>
                    <a:pt x="143" y="114"/>
                    <a:pt x="103" y="74"/>
                    <a:pt x="90" y="0"/>
                  </a:cubicBezTo>
                  <a:cubicBezTo>
                    <a:pt x="73" y="40"/>
                    <a:pt x="41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6" name="Google Shape;1106;p39"/>
            <p:cNvSpPr/>
            <p:nvPr/>
          </p:nvSpPr>
          <p:spPr>
            <a:xfrm>
              <a:off x="3760620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7" name="Google Shape;1107;p39"/>
            <p:cNvSpPr/>
            <p:nvPr/>
          </p:nvSpPr>
          <p:spPr>
            <a:xfrm>
              <a:off x="4035365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0" y="89"/>
                  </a:moveTo>
                  <a:cubicBezTo>
                    <a:pt x="74" y="102"/>
                    <a:pt x="114" y="143"/>
                    <a:pt x="127" y="217"/>
                  </a:cubicBezTo>
                  <a:cubicBezTo>
                    <a:pt x="144" y="176"/>
                    <a:pt x="176" y="144"/>
                    <a:pt x="216" y="128"/>
                  </a:cubicBezTo>
                  <a:cubicBezTo>
                    <a:pt x="142" y="114"/>
                    <a:pt x="102" y="74"/>
                    <a:pt x="89" y="0"/>
                  </a:cubicBezTo>
                  <a:cubicBezTo>
                    <a:pt x="72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8" name="Google Shape;1108;p39"/>
            <p:cNvSpPr/>
            <p:nvPr/>
          </p:nvSpPr>
          <p:spPr>
            <a:xfrm>
              <a:off x="4310111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9" name="Google Shape;1109;p39"/>
            <p:cNvSpPr/>
            <p:nvPr/>
          </p:nvSpPr>
          <p:spPr>
            <a:xfrm>
              <a:off x="4585167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0" y="89"/>
                  </a:moveTo>
                  <a:cubicBezTo>
                    <a:pt x="74" y="102"/>
                    <a:pt x="114" y="143"/>
                    <a:pt x="128" y="217"/>
                  </a:cubicBezTo>
                  <a:cubicBezTo>
                    <a:pt x="144" y="176"/>
                    <a:pt x="176" y="144"/>
                    <a:pt x="217" y="128"/>
                  </a:cubicBezTo>
                  <a:cubicBezTo>
                    <a:pt x="143" y="114"/>
                    <a:pt x="102" y="74"/>
                    <a:pt x="89" y="0"/>
                  </a:cubicBezTo>
                  <a:cubicBezTo>
                    <a:pt x="73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0" name="Google Shape;1110;p39"/>
            <p:cNvSpPr/>
            <p:nvPr/>
          </p:nvSpPr>
          <p:spPr>
            <a:xfrm>
              <a:off x="4859913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128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1" name="Google Shape;1111;p39"/>
          <p:cNvGrpSpPr/>
          <p:nvPr/>
        </p:nvGrpSpPr>
        <p:grpSpPr>
          <a:xfrm>
            <a:off x="1879183" y="4379878"/>
            <a:ext cx="445738" cy="442950"/>
            <a:chOff x="1442627" y="5710929"/>
            <a:chExt cx="594318" cy="590600"/>
          </a:xfrm>
        </p:grpSpPr>
        <p:sp>
          <p:nvSpPr>
            <p:cNvPr id="1112" name="Google Shape;1112;p39"/>
            <p:cNvSpPr/>
            <p:nvPr/>
          </p:nvSpPr>
          <p:spPr>
            <a:xfrm>
              <a:off x="1442627" y="5710929"/>
              <a:ext cx="594318" cy="405222"/>
            </a:xfrm>
            <a:custGeom>
              <a:rect b="b" l="l" r="r" t="t"/>
              <a:pathLst>
                <a:path extrusionOk="0" h="500" w="734">
                  <a:moveTo>
                    <a:pt x="699" y="500"/>
                  </a:moveTo>
                  <a:cubicBezTo>
                    <a:pt x="0" y="500"/>
                    <a:pt x="0" y="500"/>
                    <a:pt x="0" y="50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5"/>
                    <a:pt x="15" y="0"/>
                    <a:pt x="35" y="0"/>
                  </a:cubicBezTo>
                  <a:cubicBezTo>
                    <a:pt x="699" y="0"/>
                    <a:pt x="699" y="0"/>
                    <a:pt x="699" y="0"/>
                  </a:cubicBezTo>
                  <a:cubicBezTo>
                    <a:pt x="718" y="0"/>
                    <a:pt x="734" y="15"/>
                    <a:pt x="734" y="35"/>
                  </a:cubicBezTo>
                  <a:cubicBezTo>
                    <a:pt x="734" y="465"/>
                    <a:pt x="734" y="465"/>
                    <a:pt x="734" y="465"/>
                  </a:cubicBezTo>
                  <a:cubicBezTo>
                    <a:pt x="734" y="484"/>
                    <a:pt x="718" y="500"/>
                    <a:pt x="699" y="50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3" name="Google Shape;1113;p39"/>
            <p:cNvSpPr/>
            <p:nvPr/>
          </p:nvSpPr>
          <p:spPr>
            <a:xfrm>
              <a:off x="1442627" y="6116151"/>
              <a:ext cx="349820" cy="97191"/>
            </a:xfrm>
            <a:custGeom>
              <a:rect b="b" l="l" r="r" t="t"/>
              <a:pathLst>
                <a:path extrusionOk="0" h="313" w="1126">
                  <a:moveTo>
                    <a:pt x="1126" y="313"/>
                  </a:moveTo>
                  <a:lnTo>
                    <a:pt x="0" y="0"/>
                  </a:lnTo>
                  <a:lnTo>
                    <a:pt x="1126" y="0"/>
                  </a:lnTo>
                  <a:lnTo>
                    <a:pt x="1126" y="31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4" name="Google Shape;1114;p39"/>
            <p:cNvSpPr/>
            <p:nvPr/>
          </p:nvSpPr>
          <p:spPr>
            <a:xfrm>
              <a:off x="1573731" y="6152482"/>
              <a:ext cx="218715" cy="60861"/>
            </a:xfrm>
            <a:custGeom>
              <a:rect b="b" l="l" r="r" t="t"/>
              <a:pathLst>
                <a:path extrusionOk="0" h="196" w="704">
                  <a:moveTo>
                    <a:pt x="0" y="196"/>
                  </a:moveTo>
                  <a:lnTo>
                    <a:pt x="704" y="196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5" name="Google Shape;1115;p39"/>
            <p:cNvSpPr/>
            <p:nvPr/>
          </p:nvSpPr>
          <p:spPr>
            <a:xfrm>
              <a:off x="1573731" y="6213343"/>
              <a:ext cx="109358" cy="88186"/>
            </a:xfrm>
            <a:custGeom>
              <a:rect b="b" l="l" r="r" t="t"/>
              <a:pathLst>
                <a:path extrusionOk="0" h="284" w="352">
                  <a:moveTo>
                    <a:pt x="352" y="284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84"/>
                  </a:lnTo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6" name="Google Shape;1116;p39"/>
          <p:cNvGrpSpPr/>
          <p:nvPr/>
        </p:nvGrpSpPr>
        <p:grpSpPr>
          <a:xfrm>
            <a:off x="6788033" y="4378458"/>
            <a:ext cx="373053" cy="445791"/>
            <a:chOff x="8095060" y="5664590"/>
            <a:chExt cx="497404" cy="594389"/>
          </a:xfrm>
        </p:grpSpPr>
        <p:grpSp>
          <p:nvGrpSpPr>
            <p:cNvPr id="1117" name="Google Shape;1117;p39"/>
            <p:cNvGrpSpPr/>
            <p:nvPr/>
          </p:nvGrpSpPr>
          <p:grpSpPr>
            <a:xfrm>
              <a:off x="8095060" y="5969027"/>
              <a:ext cx="497404" cy="289951"/>
              <a:chOff x="8095060" y="5969027"/>
              <a:chExt cx="497404" cy="289951"/>
            </a:xfrm>
          </p:grpSpPr>
          <p:sp>
            <p:nvSpPr>
              <p:cNvPr id="1118" name="Google Shape;1118;p39"/>
              <p:cNvSpPr/>
              <p:nvPr/>
            </p:nvSpPr>
            <p:spPr>
              <a:xfrm>
                <a:off x="8095060" y="5969027"/>
                <a:ext cx="497402" cy="248408"/>
              </a:xfrm>
              <a:custGeom>
                <a:rect b="b" l="l" r="r" t="t"/>
                <a:pathLst>
                  <a:path extrusionOk="0" h="1166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6"/>
                    </a:lnTo>
                    <a:lnTo>
                      <a:pt x="1170" y="1166"/>
                    </a:lnTo>
                    <a:lnTo>
                      <a:pt x="1754" y="876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4A7D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9" name="Google Shape;1119;p39"/>
              <p:cNvSpPr/>
              <p:nvPr/>
            </p:nvSpPr>
            <p:spPr>
              <a:xfrm>
                <a:off x="8095060" y="6092592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0" y="0"/>
                    </a:moveTo>
                    <a:lnTo>
                      <a:pt x="0" y="197"/>
                    </a:lnTo>
                    <a:lnTo>
                      <a:pt x="1170" y="781"/>
                    </a:lnTo>
                    <a:lnTo>
                      <a:pt x="1170" y="5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7CC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0" name="Google Shape;1120;p39"/>
              <p:cNvSpPr/>
              <p:nvPr/>
            </p:nvSpPr>
            <p:spPr>
              <a:xfrm>
                <a:off x="8343763" y="6092592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1170" y="0"/>
                    </a:moveTo>
                    <a:lnTo>
                      <a:pt x="0" y="582"/>
                    </a:lnTo>
                    <a:lnTo>
                      <a:pt x="0" y="781"/>
                    </a:lnTo>
                    <a:lnTo>
                      <a:pt x="1170" y="197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74EA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21" name="Google Shape;1121;p39"/>
            <p:cNvGrpSpPr/>
            <p:nvPr/>
          </p:nvGrpSpPr>
          <p:grpSpPr>
            <a:xfrm>
              <a:off x="8095060" y="5867832"/>
              <a:ext cx="497404" cy="289312"/>
              <a:chOff x="8095060" y="5867832"/>
              <a:chExt cx="497404" cy="289312"/>
            </a:xfrm>
          </p:grpSpPr>
          <p:sp>
            <p:nvSpPr>
              <p:cNvPr id="1122" name="Google Shape;1122;p39"/>
              <p:cNvSpPr/>
              <p:nvPr/>
            </p:nvSpPr>
            <p:spPr>
              <a:xfrm>
                <a:off x="8095060" y="5867832"/>
                <a:ext cx="497402" cy="248195"/>
              </a:xfrm>
              <a:custGeom>
                <a:rect b="b" l="l" r="r" t="t"/>
                <a:pathLst>
                  <a:path extrusionOk="0" h="1165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1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1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A4C2F4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3" name="Google Shape;1123;p39"/>
              <p:cNvSpPr/>
              <p:nvPr/>
            </p:nvSpPr>
            <p:spPr>
              <a:xfrm>
                <a:off x="8095060" y="5990758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0" y="0"/>
                    </a:moveTo>
                    <a:lnTo>
                      <a:pt x="0" y="199"/>
                    </a:lnTo>
                    <a:lnTo>
                      <a:pt x="1170" y="781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9EEB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4" name="Google Shape;1124;p39"/>
              <p:cNvSpPr/>
              <p:nvPr/>
            </p:nvSpPr>
            <p:spPr>
              <a:xfrm>
                <a:off x="8343763" y="5990758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1"/>
                    </a:lnTo>
                    <a:lnTo>
                      <a:pt x="1170" y="199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25" name="Google Shape;1125;p39"/>
            <p:cNvGrpSpPr/>
            <p:nvPr/>
          </p:nvGrpSpPr>
          <p:grpSpPr>
            <a:xfrm>
              <a:off x="8095060" y="5765998"/>
              <a:ext cx="497404" cy="289312"/>
              <a:chOff x="8095060" y="5765998"/>
              <a:chExt cx="497404" cy="289312"/>
            </a:xfrm>
          </p:grpSpPr>
          <p:sp>
            <p:nvSpPr>
              <p:cNvPr id="1126" name="Google Shape;1126;p39"/>
              <p:cNvSpPr/>
              <p:nvPr/>
            </p:nvSpPr>
            <p:spPr>
              <a:xfrm>
                <a:off x="8095060" y="5765998"/>
                <a:ext cx="497402" cy="248195"/>
              </a:xfrm>
              <a:custGeom>
                <a:rect b="b" l="l" r="r" t="t"/>
                <a:pathLst>
                  <a:path extrusionOk="0" h="1165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7" name="Google Shape;1127;p39"/>
              <p:cNvSpPr/>
              <p:nvPr/>
            </p:nvSpPr>
            <p:spPr>
              <a:xfrm>
                <a:off x="8095060" y="5889563"/>
                <a:ext cx="248701" cy="165747"/>
              </a:xfrm>
              <a:custGeom>
                <a:rect b="b" l="l" r="r" t="t"/>
                <a:pathLst>
                  <a:path extrusionOk="0" h="778" w="117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78"/>
                    </a:lnTo>
                    <a:lnTo>
                      <a:pt x="1170" y="5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3C47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8" name="Google Shape;1128;p39"/>
              <p:cNvSpPr/>
              <p:nvPr/>
            </p:nvSpPr>
            <p:spPr>
              <a:xfrm>
                <a:off x="8343763" y="5889563"/>
                <a:ext cx="248701" cy="165747"/>
              </a:xfrm>
              <a:custGeom>
                <a:rect b="b" l="l" r="r" t="t"/>
                <a:pathLst>
                  <a:path extrusionOk="0" h="778" w="1170">
                    <a:moveTo>
                      <a:pt x="1170" y="0"/>
                    </a:moveTo>
                    <a:lnTo>
                      <a:pt x="0" y="581"/>
                    </a:lnTo>
                    <a:lnTo>
                      <a:pt x="0" y="778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29" name="Google Shape;1129;p39"/>
            <p:cNvGrpSpPr/>
            <p:nvPr/>
          </p:nvGrpSpPr>
          <p:grpSpPr>
            <a:xfrm>
              <a:off x="8095060" y="5664590"/>
              <a:ext cx="497404" cy="290164"/>
              <a:chOff x="8095060" y="5664590"/>
              <a:chExt cx="497404" cy="290164"/>
            </a:xfrm>
          </p:grpSpPr>
          <p:sp>
            <p:nvSpPr>
              <p:cNvPr id="1130" name="Google Shape;1130;p39"/>
              <p:cNvSpPr/>
              <p:nvPr/>
            </p:nvSpPr>
            <p:spPr>
              <a:xfrm>
                <a:off x="8095060" y="5664590"/>
                <a:ext cx="497402" cy="248408"/>
              </a:xfrm>
              <a:custGeom>
                <a:rect b="b" l="l" r="r" t="t"/>
                <a:pathLst>
                  <a:path extrusionOk="0" h="1166" w="2340">
                    <a:moveTo>
                      <a:pt x="1754" y="290"/>
                    </a:moveTo>
                    <a:lnTo>
                      <a:pt x="1170" y="0"/>
                    </a:lnTo>
                    <a:lnTo>
                      <a:pt x="587" y="290"/>
                    </a:lnTo>
                    <a:lnTo>
                      <a:pt x="0" y="582"/>
                    </a:lnTo>
                    <a:lnTo>
                      <a:pt x="587" y="874"/>
                    </a:lnTo>
                    <a:lnTo>
                      <a:pt x="1170" y="1166"/>
                    </a:lnTo>
                    <a:lnTo>
                      <a:pt x="1754" y="874"/>
                    </a:lnTo>
                    <a:lnTo>
                      <a:pt x="2340" y="582"/>
                    </a:lnTo>
                    <a:lnTo>
                      <a:pt x="1754" y="29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1" name="Google Shape;1131;p39"/>
              <p:cNvSpPr/>
              <p:nvPr/>
            </p:nvSpPr>
            <p:spPr>
              <a:xfrm>
                <a:off x="8095060" y="5788580"/>
                <a:ext cx="248701" cy="166173"/>
              </a:xfrm>
              <a:custGeom>
                <a:rect b="b" l="l" r="r" t="t"/>
                <a:pathLst>
                  <a:path extrusionOk="0" h="780" w="117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80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2" name="Google Shape;1132;p39"/>
              <p:cNvSpPr/>
              <p:nvPr/>
            </p:nvSpPr>
            <p:spPr>
              <a:xfrm>
                <a:off x="8343763" y="5788580"/>
                <a:ext cx="248701" cy="166173"/>
              </a:xfrm>
              <a:custGeom>
                <a:rect b="b" l="l" r="r" t="t"/>
                <a:pathLst>
                  <a:path extrusionOk="0" h="780" w="117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0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33" name="Google Shape;1133;p39"/>
          <p:cNvGrpSpPr/>
          <p:nvPr/>
        </p:nvGrpSpPr>
        <p:grpSpPr>
          <a:xfrm>
            <a:off x="2870825" y="4378486"/>
            <a:ext cx="557162" cy="445734"/>
            <a:chOff x="4607809" y="5664627"/>
            <a:chExt cx="742883" cy="594312"/>
          </a:xfrm>
        </p:grpSpPr>
        <p:sp>
          <p:nvSpPr>
            <p:cNvPr id="1134" name="Google Shape;1134;p39"/>
            <p:cNvSpPr/>
            <p:nvPr/>
          </p:nvSpPr>
          <p:spPr>
            <a:xfrm>
              <a:off x="4607809" y="5824234"/>
              <a:ext cx="185166" cy="401151"/>
            </a:xfrm>
            <a:custGeom>
              <a:rect b="b" l="l" r="r" t="t"/>
              <a:pathLst>
                <a:path extrusionOk="0" h="2355" w="1083">
                  <a:moveTo>
                    <a:pt x="542" y="0"/>
                  </a:moveTo>
                  <a:lnTo>
                    <a:pt x="269" y="133"/>
                  </a:lnTo>
                  <a:lnTo>
                    <a:pt x="0" y="270"/>
                  </a:lnTo>
                  <a:lnTo>
                    <a:pt x="0" y="2355"/>
                  </a:lnTo>
                  <a:lnTo>
                    <a:pt x="1083" y="2355"/>
                  </a:lnTo>
                  <a:lnTo>
                    <a:pt x="1083" y="270"/>
                  </a:lnTo>
                  <a:lnTo>
                    <a:pt x="814" y="133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5" name="Google Shape;1135;p39"/>
            <p:cNvSpPr/>
            <p:nvPr/>
          </p:nvSpPr>
          <p:spPr>
            <a:xfrm>
              <a:off x="4792974" y="5771259"/>
              <a:ext cx="185850" cy="454126"/>
            </a:xfrm>
            <a:custGeom>
              <a:rect b="b" l="l" r="r" t="t"/>
              <a:pathLst>
                <a:path extrusionOk="0" h="2666" w="1087">
                  <a:moveTo>
                    <a:pt x="545" y="0"/>
                  </a:moveTo>
                  <a:lnTo>
                    <a:pt x="273" y="133"/>
                  </a:lnTo>
                  <a:lnTo>
                    <a:pt x="0" y="266"/>
                  </a:lnTo>
                  <a:lnTo>
                    <a:pt x="0" y="2666"/>
                  </a:lnTo>
                  <a:lnTo>
                    <a:pt x="1087" y="2666"/>
                  </a:lnTo>
                  <a:lnTo>
                    <a:pt x="1087" y="266"/>
                  </a:lnTo>
                  <a:lnTo>
                    <a:pt x="814" y="133"/>
                  </a:lnTo>
                  <a:lnTo>
                    <a:pt x="545" y="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6" name="Google Shape;1136;p39"/>
            <p:cNvSpPr/>
            <p:nvPr/>
          </p:nvSpPr>
          <p:spPr>
            <a:xfrm>
              <a:off x="4978822" y="5717602"/>
              <a:ext cx="185679" cy="507784"/>
            </a:xfrm>
            <a:custGeom>
              <a:rect b="b" l="l" r="r" t="t"/>
              <a:pathLst>
                <a:path extrusionOk="0" h="2981" w="1086">
                  <a:moveTo>
                    <a:pt x="541" y="0"/>
                  </a:moveTo>
                  <a:lnTo>
                    <a:pt x="272" y="137"/>
                  </a:lnTo>
                  <a:lnTo>
                    <a:pt x="0" y="270"/>
                  </a:lnTo>
                  <a:lnTo>
                    <a:pt x="0" y="2981"/>
                  </a:lnTo>
                  <a:lnTo>
                    <a:pt x="1086" y="2981"/>
                  </a:lnTo>
                  <a:lnTo>
                    <a:pt x="1086" y="270"/>
                  </a:lnTo>
                  <a:lnTo>
                    <a:pt x="814" y="137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7" name="Google Shape;1137;p39"/>
            <p:cNvSpPr/>
            <p:nvPr/>
          </p:nvSpPr>
          <p:spPr>
            <a:xfrm>
              <a:off x="5164499" y="5664627"/>
              <a:ext cx="185166" cy="560759"/>
            </a:xfrm>
            <a:custGeom>
              <a:rect b="b" l="l" r="r" t="t"/>
              <a:pathLst>
                <a:path extrusionOk="0" h="3292" w="1083">
                  <a:moveTo>
                    <a:pt x="269" y="133"/>
                  </a:moveTo>
                  <a:lnTo>
                    <a:pt x="0" y="267"/>
                  </a:lnTo>
                  <a:lnTo>
                    <a:pt x="0" y="3292"/>
                  </a:lnTo>
                  <a:lnTo>
                    <a:pt x="1083" y="3292"/>
                  </a:lnTo>
                  <a:lnTo>
                    <a:pt x="1083" y="267"/>
                  </a:lnTo>
                  <a:lnTo>
                    <a:pt x="814" y="133"/>
                  </a:lnTo>
                  <a:lnTo>
                    <a:pt x="542" y="0"/>
                  </a:lnTo>
                  <a:lnTo>
                    <a:pt x="269" y="133"/>
                  </a:ln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8" name="Google Shape;1138;p39"/>
            <p:cNvSpPr/>
            <p:nvPr/>
          </p:nvSpPr>
          <p:spPr>
            <a:xfrm>
              <a:off x="4607809" y="6225382"/>
              <a:ext cx="237484" cy="33556"/>
            </a:xfrm>
            <a:custGeom>
              <a:rect b="b" l="l" r="r" t="t"/>
              <a:pathLst>
                <a:path extrusionOk="0" h="197" w="1389">
                  <a:moveTo>
                    <a:pt x="0" y="0"/>
                  </a:moveTo>
                  <a:lnTo>
                    <a:pt x="608" y="197"/>
                  </a:lnTo>
                  <a:lnTo>
                    <a:pt x="1389" y="197"/>
                  </a:lnTo>
                  <a:lnTo>
                    <a:pt x="10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9" name="Google Shape;1139;p39"/>
            <p:cNvSpPr/>
            <p:nvPr/>
          </p:nvSpPr>
          <p:spPr>
            <a:xfrm>
              <a:off x="4792974" y="6225382"/>
              <a:ext cx="185850" cy="33556"/>
            </a:xfrm>
            <a:custGeom>
              <a:rect b="b" l="l" r="r" t="t"/>
              <a:pathLst>
                <a:path extrusionOk="0" h="197" w="1087">
                  <a:moveTo>
                    <a:pt x="1087" y="0"/>
                  </a:moveTo>
                  <a:lnTo>
                    <a:pt x="1087" y="197"/>
                  </a:lnTo>
                  <a:lnTo>
                    <a:pt x="306" y="197"/>
                  </a:lnTo>
                  <a:lnTo>
                    <a:pt x="0" y="0"/>
                  </a:lnTo>
                  <a:lnTo>
                    <a:pt x="1087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0" name="Google Shape;1140;p39"/>
            <p:cNvSpPr/>
            <p:nvPr/>
          </p:nvSpPr>
          <p:spPr>
            <a:xfrm>
              <a:off x="5112694" y="6225382"/>
              <a:ext cx="237997" cy="33556"/>
            </a:xfrm>
            <a:custGeom>
              <a:rect b="b" l="l" r="r" t="t"/>
              <a:pathLst>
                <a:path extrusionOk="0" h="197" w="1392">
                  <a:moveTo>
                    <a:pt x="1392" y="0"/>
                  </a:moveTo>
                  <a:lnTo>
                    <a:pt x="781" y="197"/>
                  </a:lnTo>
                  <a:lnTo>
                    <a:pt x="0" y="197"/>
                  </a:lnTo>
                  <a:lnTo>
                    <a:pt x="306" y="0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1" name="Google Shape;1141;p39"/>
            <p:cNvSpPr/>
            <p:nvPr/>
          </p:nvSpPr>
          <p:spPr>
            <a:xfrm>
              <a:off x="4978822" y="6225382"/>
              <a:ext cx="186192" cy="33556"/>
            </a:xfrm>
            <a:custGeom>
              <a:rect b="b" l="l" r="r" t="t"/>
              <a:pathLst>
                <a:path extrusionOk="0" h="197" w="1089">
                  <a:moveTo>
                    <a:pt x="0" y="0"/>
                  </a:moveTo>
                  <a:lnTo>
                    <a:pt x="0" y="197"/>
                  </a:lnTo>
                  <a:lnTo>
                    <a:pt x="783" y="197"/>
                  </a:lnTo>
                  <a:lnTo>
                    <a:pt x="10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42" name="Google Shape;1142;p39"/>
          <p:cNvGrpSpPr/>
          <p:nvPr/>
        </p:nvGrpSpPr>
        <p:grpSpPr>
          <a:xfrm>
            <a:off x="3973890" y="4378543"/>
            <a:ext cx="1079865" cy="445620"/>
            <a:chOff x="2571250" y="5664711"/>
            <a:chExt cx="1439820" cy="594160"/>
          </a:xfrm>
        </p:grpSpPr>
        <p:sp>
          <p:nvSpPr>
            <p:cNvPr id="1143" name="Google Shape;1143;p39"/>
            <p:cNvSpPr/>
            <p:nvPr/>
          </p:nvSpPr>
          <p:spPr>
            <a:xfrm>
              <a:off x="2751485" y="5699308"/>
              <a:ext cx="179409" cy="510050"/>
            </a:xfrm>
            <a:custGeom>
              <a:rect b="b" l="l" r="r" t="t"/>
              <a:pathLst>
                <a:path extrusionOk="0" h="813" w="287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4" name="Google Shape;1144;p39"/>
            <p:cNvSpPr/>
            <p:nvPr/>
          </p:nvSpPr>
          <p:spPr>
            <a:xfrm>
              <a:off x="2765747" y="5713810"/>
              <a:ext cx="150600" cy="151500"/>
            </a:xfrm>
            <a:prstGeom prst="ellipse">
              <a:avLst/>
            </a:prstGeom>
            <a:solidFill>
              <a:srgbClr val="B45F0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5" name="Google Shape;1145;p39"/>
            <p:cNvSpPr/>
            <p:nvPr/>
          </p:nvSpPr>
          <p:spPr>
            <a:xfrm>
              <a:off x="2930895" y="5732455"/>
              <a:ext cx="180236" cy="476902"/>
            </a:xfrm>
            <a:custGeom>
              <a:rect b="b" l="l" r="r" t="t"/>
              <a:pathLst>
                <a:path extrusionOk="0" h="760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6" name="Google Shape;1146;p39"/>
            <p:cNvSpPr/>
            <p:nvPr/>
          </p:nvSpPr>
          <p:spPr>
            <a:xfrm>
              <a:off x="2945363" y="5746957"/>
              <a:ext cx="151200" cy="151800"/>
            </a:xfrm>
            <a:prstGeom prst="ellipse">
              <a:avLst/>
            </a:pr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7" name="Google Shape;1147;p39"/>
            <p:cNvSpPr/>
            <p:nvPr/>
          </p:nvSpPr>
          <p:spPr>
            <a:xfrm>
              <a:off x="3111130" y="5756280"/>
              <a:ext cx="180030" cy="453078"/>
            </a:xfrm>
            <a:custGeom>
              <a:rect b="b" l="l" r="r" t="t"/>
              <a:pathLst>
                <a:path extrusionOk="0" h="722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8" name="Google Shape;1148;p39"/>
            <p:cNvSpPr/>
            <p:nvPr/>
          </p:nvSpPr>
          <p:spPr>
            <a:xfrm>
              <a:off x="3125392" y="5770782"/>
              <a:ext cx="151200" cy="151800"/>
            </a:xfrm>
            <a:prstGeom prst="ellipse">
              <a:avLst/>
            </a:pr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9" name="Google Shape;1149;p39"/>
            <p:cNvSpPr/>
            <p:nvPr/>
          </p:nvSpPr>
          <p:spPr>
            <a:xfrm>
              <a:off x="3291159" y="5756280"/>
              <a:ext cx="180030" cy="453078"/>
            </a:xfrm>
            <a:custGeom>
              <a:rect b="b" l="l" r="r" t="t"/>
              <a:pathLst>
                <a:path extrusionOk="0" h="722" w="288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0" name="Google Shape;1150;p39"/>
            <p:cNvSpPr/>
            <p:nvPr/>
          </p:nvSpPr>
          <p:spPr>
            <a:xfrm>
              <a:off x="3305628" y="5770782"/>
              <a:ext cx="151200" cy="151800"/>
            </a:xfrm>
            <a:prstGeom prst="ellipse">
              <a:avLst/>
            </a:prstGeom>
            <a:solidFill>
              <a:srgbClr val="134F5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1" name="Google Shape;1151;p39"/>
            <p:cNvSpPr/>
            <p:nvPr/>
          </p:nvSpPr>
          <p:spPr>
            <a:xfrm>
              <a:off x="3471189" y="5732455"/>
              <a:ext cx="180236" cy="476902"/>
            </a:xfrm>
            <a:custGeom>
              <a:rect b="b" l="l" r="r" t="t"/>
              <a:pathLst>
                <a:path extrusionOk="0" h="760" w="288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2" name="Google Shape;1152;p39"/>
            <p:cNvSpPr/>
            <p:nvPr/>
          </p:nvSpPr>
          <p:spPr>
            <a:xfrm>
              <a:off x="3485657" y="5746957"/>
              <a:ext cx="151200" cy="151800"/>
            </a:xfrm>
            <a:prstGeom prst="ellipse">
              <a:avLst/>
            </a:pr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3" name="Google Shape;1153;p39"/>
            <p:cNvSpPr/>
            <p:nvPr/>
          </p:nvSpPr>
          <p:spPr>
            <a:xfrm>
              <a:off x="3651425" y="5699308"/>
              <a:ext cx="179409" cy="510050"/>
            </a:xfrm>
            <a:custGeom>
              <a:rect b="b" l="l" r="r" t="t"/>
              <a:pathLst>
                <a:path extrusionOk="0" h="813" w="287">
                  <a:moveTo>
                    <a:pt x="143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3" y="0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4" name="Google Shape;1154;p39"/>
            <p:cNvSpPr/>
            <p:nvPr/>
          </p:nvSpPr>
          <p:spPr>
            <a:xfrm>
              <a:off x="3665893" y="5713810"/>
              <a:ext cx="150600" cy="151500"/>
            </a:xfrm>
            <a:prstGeom prst="ellipse">
              <a:avLst/>
            </a:pr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5" name="Google Shape;1155;p39"/>
            <p:cNvSpPr/>
            <p:nvPr/>
          </p:nvSpPr>
          <p:spPr>
            <a:xfrm>
              <a:off x="3830834" y="5664711"/>
              <a:ext cx="180236" cy="544646"/>
            </a:xfrm>
            <a:custGeom>
              <a:rect b="b" l="l" r="r" t="t"/>
              <a:pathLst>
                <a:path extrusionOk="0" h="868" w="288">
                  <a:moveTo>
                    <a:pt x="144" y="0"/>
                  </a:moveTo>
                  <a:cubicBezTo>
                    <a:pt x="65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6" name="Google Shape;1156;p39"/>
            <p:cNvSpPr/>
            <p:nvPr/>
          </p:nvSpPr>
          <p:spPr>
            <a:xfrm>
              <a:off x="3845302" y="5679213"/>
              <a:ext cx="151200" cy="151800"/>
            </a:xfrm>
            <a:prstGeom prst="ellipse">
              <a:avLst/>
            </a:prstGeom>
            <a:solidFill>
              <a:srgbClr val="741B4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7" name="Google Shape;1157;p39"/>
            <p:cNvSpPr/>
            <p:nvPr/>
          </p:nvSpPr>
          <p:spPr>
            <a:xfrm>
              <a:off x="2571250" y="5664711"/>
              <a:ext cx="180236" cy="544646"/>
            </a:xfrm>
            <a:custGeom>
              <a:rect b="b" l="l" r="r" t="t"/>
              <a:pathLst>
                <a:path extrusionOk="0" h="868" w="288">
                  <a:moveTo>
                    <a:pt x="144" y="0"/>
                  </a:moveTo>
                  <a:cubicBezTo>
                    <a:pt x="64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8" name="Google Shape;1158;p39"/>
            <p:cNvSpPr/>
            <p:nvPr/>
          </p:nvSpPr>
          <p:spPr>
            <a:xfrm>
              <a:off x="2585718" y="5679213"/>
              <a:ext cx="151200" cy="151800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9" name="Google Shape;1159;p39"/>
            <p:cNvSpPr/>
            <p:nvPr/>
          </p:nvSpPr>
          <p:spPr>
            <a:xfrm>
              <a:off x="2571250" y="6209358"/>
              <a:ext cx="365226" cy="49514"/>
            </a:xfrm>
            <a:custGeom>
              <a:rect b="b" l="l" r="r" t="t"/>
              <a:pathLst>
                <a:path extrusionOk="0" h="239" w="1767">
                  <a:moveTo>
                    <a:pt x="1767" y="239"/>
                  </a:moveTo>
                  <a:lnTo>
                    <a:pt x="1198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767" y="239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0" name="Google Shape;1160;p39"/>
            <p:cNvSpPr/>
            <p:nvPr/>
          </p:nvSpPr>
          <p:spPr>
            <a:xfrm>
              <a:off x="2751485" y="6209358"/>
              <a:ext cx="303218" cy="49514"/>
            </a:xfrm>
            <a:custGeom>
              <a:rect b="b" l="l" r="r" t="t"/>
              <a:pathLst>
                <a:path extrusionOk="0" h="239" w="1467">
                  <a:moveTo>
                    <a:pt x="1467" y="239"/>
                  </a:moveTo>
                  <a:lnTo>
                    <a:pt x="895" y="239"/>
                  </a:lnTo>
                  <a:lnTo>
                    <a:pt x="0" y="0"/>
                  </a:lnTo>
                  <a:lnTo>
                    <a:pt x="868" y="0"/>
                  </a:lnTo>
                  <a:lnTo>
                    <a:pt x="1467" y="239"/>
                  </a:ln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1" name="Google Shape;1161;p39"/>
            <p:cNvSpPr/>
            <p:nvPr/>
          </p:nvSpPr>
          <p:spPr>
            <a:xfrm>
              <a:off x="2930895" y="6209358"/>
              <a:ext cx="242037" cy="49514"/>
            </a:xfrm>
            <a:custGeom>
              <a:rect b="b" l="l" r="r" t="t"/>
              <a:pathLst>
                <a:path extrusionOk="0" h="239" w="1171">
                  <a:moveTo>
                    <a:pt x="1171" y="239"/>
                  </a:moveTo>
                  <a:lnTo>
                    <a:pt x="599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171" y="239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2" name="Google Shape;1162;p39"/>
            <p:cNvSpPr/>
            <p:nvPr/>
          </p:nvSpPr>
          <p:spPr>
            <a:xfrm>
              <a:off x="3111130" y="6209358"/>
              <a:ext cx="180029" cy="49514"/>
            </a:xfrm>
            <a:custGeom>
              <a:rect b="b" l="l" r="r" t="t"/>
              <a:pathLst>
                <a:path extrusionOk="0" h="239" w="871">
                  <a:moveTo>
                    <a:pt x="871" y="239"/>
                  </a:moveTo>
                  <a:lnTo>
                    <a:pt x="299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871" y="239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3" name="Google Shape;1163;p39"/>
            <p:cNvSpPr/>
            <p:nvPr/>
          </p:nvSpPr>
          <p:spPr>
            <a:xfrm>
              <a:off x="3291159" y="6209358"/>
              <a:ext cx="180029" cy="49514"/>
            </a:xfrm>
            <a:custGeom>
              <a:rect b="b" l="l" r="r" t="t"/>
              <a:pathLst>
                <a:path extrusionOk="0" h="239" w="871">
                  <a:moveTo>
                    <a:pt x="572" y="239"/>
                  </a:moveTo>
                  <a:lnTo>
                    <a:pt x="0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34F5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4" name="Google Shape;1164;p39"/>
            <p:cNvSpPr/>
            <p:nvPr/>
          </p:nvSpPr>
          <p:spPr>
            <a:xfrm>
              <a:off x="3409388" y="6209358"/>
              <a:ext cx="242037" cy="49514"/>
            </a:xfrm>
            <a:custGeom>
              <a:rect b="b" l="l" r="r" t="t"/>
              <a:pathLst>
                <a:path extrusionOk="0" h="239" w="1171">
                  <a:moveTo>
                    <a:pt x="572" y="239"/>
                  </a:moveTo>
                  <a:lnTo>
                    <a:pt x="0" y="239"/>
                  </a:lnTo>
                  <a:lnTo>
                    <a:pt x="299" y="0"/>
                  </a:lnTo>
                  <a:lnTo>
                    <a:pt x="11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5" name="Google Shape;1165;p39"/>
            <p:cNvSpPr/>
            <p:nvPr/>
          </p:nvSpPr>
          <p:spPr>
            <a:xfrm>
              <a:off x="3527616" y="6209358"/>
              <a:ext cx="303218" cy="49514"/>
            </a:xfrm>
            <a:custGeom>
              <a:rect b="b" l="l" r="r" t="t"/>
              <a:pathLst>
                <a:path extrusionOk="0" h="239" w="1467">
                  <a:moveTo>
                    <a:pt x="572" y="239"/>
                  </a:moveTo>
                  <a:lnTo>
                    <a:pt x="0" y="239"/>
                  </a:lnTo>
                  <a:lnTo>
                    <a:pt x="599" y="0"/>
                  </a:lnTo>
                  <a:lnTo>
                    <a:pt x="14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6" name="Google Shape;1166;p39"/>
            <p:cNvSpPr/>
            <p:nvPr/>
          </p:nvSpPr>
          <p:spPr>
            <a:xfrm>
              <a:off x="3645844" y="6209358"/>
              <a:ext cx="365226" cy="49514"/>
            </a:xfrm>
            <a:custGeom>
              <a:rect b="b" l="l" r="r" t="t"/>
              <a:pathLst>
                <a:path extrusionOk="0" h="239" w="1767">
                  <a:moveTo>
                    <a:pt x="572" y="239"/>
                  </a:moveTo>
                  <a:lnTo>
                    <a:pt x="0" y="239"/>
                  </a:lnTo>
                  <a:lnTo>
                    <a:pt x="895" y="0"/>
                  </a:lnTo>
                  <a:lnTo>
                    <a:pt x="17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741B4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7" name="Google Shape;1167;p39"/>
          <p:cNvGrpSpPr/>
          <p:nvPr/>
        </p:nvGrpSpPr>
        <p:grpSpPr>
          <a:xfrm>
            <a:off x="5599659" y="4378335"/>
            <a:ext cx="642470" cy="446036"/>
            <a:chOff x="6332670" y="5663946"/>
            <a:chExt cx="856627" cy="594715"/>
          </a:xfrm>
        </p:grpSpPr>
        <p:grpSp>
          <p:nvGrpSpPr>
            <p:cNvPr id="1168" name="Google Shape;1168;p39"/>
            <p:cNvGrpSpPr/>
            <p:nvPr/>
          </p:nvGrpSpPr>
          <p:grpSpPr>
            <a:xfrm>
              <a:off x="6392364" y="5663946"/>
              <a:ext cx="796933" cy="185801"/>
              <a:chOff x="3321050" y="1066800"/>
              <a:chExt cx="6505573" cy="1508125"/>
            </a:xfrm>
          </p:grpSpPr>
          <p:sp>
            <p:nvSpPr>
              <p:cNvPr id="1169" name="Google Shape;1169;p39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0" name="Google Shape;1170;p39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71" name="Google Shape;1171;p39"/>
            <p:cNvGrpSpPr/>
            <p:nvPr/>
          </p:nvGrpSpPr>
          <p:grpSpPr>
            <a:xfrm flipH="1">
              <a:off x="6332670" y="5868403"/>
              <a:ext cx="796933" cy="185801"/>
              <a:chOff x="3321050" y="1066800"/>
              <a:chExt cx="6505573" cy="1508125"/>
            </a:xfrm>
          </p:grpSpPr>
          <p:sp>
            <p:nvSpPr>
              <p:cNvPr id="1172" name="Google Shape;1172;p39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45818E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3" name="Google Shape;1173;p39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34F5C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74" name="Google Shape;1174;p39"/>
            <p:cNvGrpSpPr/>
            <p:nvPr/>
          </p:nvGrpSpPr>
          <p:grpSpPr>
            <a:xfrm>
              <a:off x="6392364" y="6072860"/>
              <a:ext cx="796933" cy="185801"/>
              <a:chOff x="3321050" y="1066800"/>
              <a:chExt cx="6505573" cy="1508125"/>
            </a:xfrm>
          </p:grpSpPr>
          <p:sp>
            <p:nvSpPr>
              <p:cNvPr id="1175" name="Google Shape;1175;p39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6" name="Google Shape;1176;p39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C458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177" name="Google Shape;1177;p39"/>
          <p:cNvSpPr txBox="1"/>
          <p:nvPr>
            <p:ph idx="4294967295" type="title"/>
          </p:nvPr>
        </p:nvSpPr>
        <p:spPr>
          <a:xfrm>
            <a:off x="855300" y="249075"/>
            <a:ext cx="7433400" cy="39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accent1"/>
                </a:solidFill>
              </a:rPr>
              <a:t>Diagrams and infographics</a:t>
            </a:r>
            <a:endParaRPr sz="2000">
              <a:solidFill>
                <a:schemeClr val="accent1"/>
              </a:solidFill>
            </a:endParaRPr>
          </a:p>
        </p:txBody>
      </p:sp>
      <p:sp>
        <p:nvSpPr>
          <p:cNvPr id="1178" name="Google Shape;1178;p39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2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Google Shape;1183;p40"/>
          <p:cNvSpPr txBox="1"/>
          <p:nvPr/>
        </p:nvSpPr>
        <p:spPr>
          <a:xfrm>
            <a:off x="2163850" y="609475"/>
            <a:ext cx="66768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Now you can use any emoji as an icon!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And of course it resizes without losing quality and you can change the color.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https://twitter.com/googledocs/status/730087240156643328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84" name="Google Shape;1184;p40"/>
          <p:cNvSpPr txBox="1"/>
          <p:nvPr/>
        </p:nvSpPr>
        <p:spPr>
          <a:xfrm>
            <a:off x="808100" y="2069450"/>
            <a:ext cx="73275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rgbClr val="FFFFFF"/>
                </a:solidFill>
                <a:highlight>
                  <a:srgbClr val="000000"/>
                </a:highlight>
                <a:latin typeface="Varela Round"/>
                <a:ea typeface="Varela Round"/>
                <a:cs typeface="Varela Round"/>
                <a:sym typeface="Varela Round"/>
              </a:rPr>
              <a:t> and many more...</a:t>
            </a:r>
            <a:endParaRPr sz="2400">
              <a:solidFill>
                <a:srgbClr val="FFFFFF"/>
              </a:solidFill>
              <a:highlight>
                <a:srgbClr val="000000"/>
              </a:highlight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85" name="Google Shape;1185;p40"/>
          <p:cNvSpPr txBox="1"/>
          <p:nvPr/>
        </p:nvSpPr>
        <p:spPr>
          <a:xfrm>
            <a:off x="648975" y="5516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00"/>
                </a:solidFill>
              </a:rPr>
              <a:t>😉</a:t>
            </a:r>
            <a:endParaRPr sz="9600">
              <a:solidFill>
                <a:srgbClr val="FFFF00"/>
              </a:solidFill>
            </a:endParaRPr>
          </a:p>
        </p:txBody>
      </p:sp>
      <p:sp>
        <p:nvSpPr>
          <p:cNvPr id="1186" name="Google Shape;1186;p40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/>
          <p:nvPr>
            <p:ph idx="4294967295" type="ctrTitle"/>
          </p:nvPr>
        </p:nvSpPr>
        <p:spPr>
          <a:xfrm>
            <a:off x="905150" y="1110849"/>
            <a:ext cx="7333800" cy="98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Hello!</a:t>
            </a:r>
            <a:endParaRPr/>
          </a:p>
        </p:txBody>
      </p:sp>
      <p:sp>
        <p:nvSpPr>
          <p:cNvPr id="222" name="Google Shape;222;p14"/>
          <p:cNvSpPr txBox="1"/>
          <p:nvPr>
            <p:ph idx="4294967295" type="subTitle"/>
          </p:nvPr>
        </p:nvSpPr>
        <p:spPr>
          <a:xfrm>
            <a:off x="905150" y="2125570"/>
            <a:ext cx="7333800" cy="26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</a:rPr>
              <a:t>I am Jayden Smith</a:t>
            </a:r>
            <a:endParaRPr b="1" sz="36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I am here because I love to give presentations. </a:t>
            </a:r>
            <a:endParaRPr sz="24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You can find me at @username</a:t>
            </a:r>
            <a:endParaRPr b="1" sz="2400">
              <a:solidFill>
                <a:srgbClr val="FFFFFF"/>
              </a:solidFill>
            </a:endParaRPr>
          </a:p>
        </p:txBody>
      </p:sp>
      <p:sp>
        <p:nvSpPr>
          <p:cNvPr id="223" name="Google Shape;223;p14"/>
          <p:cNvSpPr/>
          <p:nvPr/>
        </p:nvSpPr>
        <p:spPr>
          <a:xfrm>
            <a:off x="4353524" y="875800"/>
            <a:ext cx="437065" cy="437026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190" name="Shape 1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1" name="Google Shape;1191;p41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2" name="Google Shape;1192;p41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193" name="Google Shape;1193;p41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1194" name="Google Shape;1194;p41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1195" name="Google Shape;1195;p41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96" name="Google Shape;1196;p41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197" name="Google Shape;1197;p41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1198" name="Google Shape;1198;p41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199" name="Google Shape;1199;p41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200" name="Google Shape;1200;p41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1201" name="Google Shape;1201;p41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02" name="Google Shape;1202;p41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203" name="Google Shape;1203;p41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1204" name="Google Shape;1204;p41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05" name="Google Shape;1205;p41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  <p:sp>
        <p:nvSpPr>
          <p:cNvPr id="1206" name="Google Shape;1206;p4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5"/>
          <p:cNvSpPr txBox="1"/>
          <p:nvPr>
            <p:ph type="ctrTitle"/>
          </p:nvPr>
        </p:nvSpPr>
        <p:spPr>
          <a:xfrm>
            <a:off x="2068850" y="1354750"/>
            <a:ext cx="5006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230" name="Google Shape;230;p15"/>
          <p:cNvSpPr txBox="1"/>
          <p:nvPr>
            <p:ph idx="1" type="subTitle"/>
          </p:nvPr>
        </p:nvSpPr>
        <p:spPr>
          <a:xfrm>
            <a:off x="2961650" y="2992450"/>
            <a:ext cx="32208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231" name="Google Shape;231;p1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/>
          <p:nvPr>
            <p:ph idx="1" type="body"/>
          </p:nvPr>
        </p:nvSpPr>
        <p:spPr>
          <a:xfrm>
            <a:off x="2032675" y="2161800"/>
            <a:ext cx="5078700" cy="81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Quotations are commonly printed as a means of inspiration and to invoke philosophical thoughts from the reader.</a:t>
            </a:r>
            <a:endParaRPr/>
          </a:p>
        </p:txBody>
      </p:sp>
      <p:sp>
        <p:nvSpPr>
          <p:cNvPr id="237" name="Google Shape;237;p1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7"/>
          <p:cNvSpPr txBox="1"/>
          <p:nvPr>
            <p:ph type="title"/>
          </p:nvPr>
        </p:nvSpPr>
        <p:spPr>
          <a:xfrm>
            <a:off x="868550" y="0"/>
            <a:ext cx="7407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243" name="Google Shape;243;p17"/>
          <p:cNvSpPr txBox="1"/>
          <p:nvPr>
            <p:ph idx="1" type="body"/>
          </p:nvPr>
        </p:nvSpPr>
        <p:spPr>
          <a:xfrm>
            <a:off x="868550" y="1411400"/>
            <a:ext cx="7407000" cy="35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600"/>
              </a:spcBef>
              <a:spcAft>
                <a:spcPts val="0"/>
              </a:spcAft>
              <a:buSzPts val="2800"/>
              <a:buChar char="×"/>
            </a:pPr>
            <a:r>
              <a:rPr lang="en"/>
              <a:t>Here you have a list of items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×"/>
            </a:pPr>
            <a:r>
              <a:rPr lang="en"/>
              <a:t>And some text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×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244" name="Google Shape;244;p1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8"/>
          <p:cNvSpPr txBox="1"/>
          <p:nvPr>
            <p:ph idx="4294967295" type="ctrTitle"/>
          </p:nvPr>
        </p:nvSpPr>
        <p:spPr>
          <a:xfrm>
            <a:off x="1761425" y="2497750"/>
            <a:ext cx="56211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BIG CONCEPT</a:t>
            </a:r>
            <a:endParaRPr sz="6000"/>
          </a:p>
        </p:txBody>
      </p:sp>
      <p:sp>
        <p:nvSpPr>
          <p:cNvPr id="250" name="Google Shape;250;p18"/>
          <p:cNvSpPr txBox="1"/>
          <p:nvPr>
            <p:ph idx="4294967295" type="subTitle"/>
          </p:nvPr>
        </p:nvSpPr>
        <p:spPr>
          <a:xfrm>
            <a:off x="1761425" y="3411554"/>
            <a:ext cx="56211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434343"/>
                </a:solidFill>
              </a:rPr>
              <a:t>Bring the attention of your audience over a key concept using icons or illustrations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251" name="Google Shape;251;p18"/>
          <p:cNvSpPr/>
          <p:nvPr/>
        </p:nvSpPr>
        <p:spPr>
          <a:xfrm>
            <a:off x="4829320" y="2191341"/>
            <a:ext cx="285919" cy="273005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2" name="Google Shape;252;p18"/>
          <p:cNvGrpSpPr/>
          <p:nvPr/>
        </p:nvGrpSpPr>
        <p:grpSpPr>
          <a:xfrm>
            <a:off x="4474180" y="924355"/>
            <a:ext cx="1224845" cy="1225166"/>
            <a:chOff x="6654650" y="3665275"/>
            <a:chExt cx="409100" cy="409125"/>
          </a:xfrm>
        </p:grpSpPr>
        <p:sp>
          <p:nvSpPr>
            <p:cNvPr id="253" name="Google Shape;253;p18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18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5" name="Google Shape;255;p18"/>
          <p:cNvGrpSpPr/>
          <p:nvPr/>
        </p:nvGrpSpPr>
        <p:grpSpPr>
          <a:xfrm rot="1057025">
            <a:off x="3294009" y="1621465"/>
            <a:ext cx="809251" cy="809312"/>
            <a:chOff x="570875" y="4322250"/>
            <a:chExt cx="443300" cy="443325"/>
          </a:xfrm>
        </p:grpSpPr>
        <p:sp>
          <p:nvSpPr>
            <p:cNvPr id="256" name="Google Shape;256;p18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18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18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18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0" name="Google Shape;260;p18"/>
          <p:cNvSpPr/>
          <p:nvPr/>
        </p:nvSpPr>
        <p:spPr>
          <a:xfrm rot="2466748">
            <a:off x="3384822" y="895791"/>
            <a:ext cx="397233" cy="379291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8"/>
          <p:cNvSpPr/>
          <p:nvPr/>
        </p:nvSpPr>
        <p:spPr>
          <a:xfrm rot="-1609378">
            <a:off x="3965760" y="1134439"/>
            <a:ext cx="285858" cy="272946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8"/>
          <p:cNvSpPr/>
          <p:nvPr/>
        </p:nvSpPr>
        <p:spPr>
          <a:xfrm rot="2926271">
            <a:off x="5699032" y="1350676"/>
            <a:ext cx="214097" cy="204427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8"/>
          <p:cNvSpPr/>
          <p:nvPr/>
        </p:nvSpPr>
        <p:spPr>
          <a:xfrm rot="-1609596">
            <a:off x="4680880" y="536718"/>
            <a:ext cx="192869" cy="184158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9"/>
          <p:cNvSpPr txBox="1"/>
          <p:nvPr>
            <p:ph idx="1" type="body"/>
          </p:nvPr>
        </p:nvSpPr>
        <p:spPr>
          <a:xfrm>
            <a:off x="717750" y="1357125"/>
            <a:ext cx="3741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White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270" name="Google Shape;270;p19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271" name="Google Shape;271;p19"/>
          <p:cNvSpPr txBox="1"/>
          <p:nvPr>
            <p:ph idx="2" type="body"/>
          </p:nvPr>
        </p:nvSpPr>
        <p:spPr>
          <a:xfrm>
            <a:off x="4684654" y="1357125"/>
            <a:ext cx="3741600" cy="356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Black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ebony and of outer space. It has been the symbolic color of elegance, solemnity and authority.</a:t>
            </a:r>
            <a:endParaRPr/>
          </a:p>
        </p:txBody>
      </p:sp>
      <p:sp>
        <p:nvSpPr>
          <p:cNvPr id="272" name="Google Shape;272;p19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0"/>
          <p:cNvSpPr txBox="1"/>
          <p:nvPr>
            <p:ph type="title"/>
          </p:nvPr>
        </p:nvSpPr>
        <p:spPr>
          <a:xfrm>
            <a:off x="457200" y="-1"/>
            <a:ext cx="82296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278" name="Google Shape;278;p20"/>
          <p:cNvSpPr txBox="1"/>
          <p:nvPr>
            <p:ph idx="1" type="body"/>
          </p:nvPr>
        </p:nvSpPr>
        <p:spPr>
          <a:xfrm>
            <a:off x="457200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Yellow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279" name="Google Shape;279;p20"/>
          <p:cNvSpPr txBox="1"/>
          <p:nvPr>
            <p:ph idx="2" type="body"/>
          </p:nvPr>
        </p:nvSpPr>
        <p:spPr>
          <a:xfrm>
            <a:off x="3223964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Blue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280" name="Google Shape;280;p20"/>
          <p:cNvSpPr txBox="1"/>
          <p:nvPr>
            <p:ph idx="3" type="body"/>
          </p:nvPr>
        </p:nvSpPr>
        <p:spPr>
          <a:xfrm>
            <a:off x="5990727" y="1363150"/>
            <a:ext cx="2631900" cy="35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7BD100"/>
                </a:solidFill>
              </a:rPr>
              <a:t>Red</a:t>
            </a:r>
            <a:endParaRPr b="1">
              <a:solidFill>
                <a:srgbClr val="7BD1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20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Iras template">
  <a:themeElements>
    <a:clrScheme name="Custom 347">
      <a:dk1>
        <a:srgbClr val="313638"/>
      </a:dk1>
      <a:lt1>
        <a:srgbClr val="FFFFFF"/>
      </a:lt1>
      <a:dk2>
        <a:srgbClr val="546973"/>
      </a:dk2>
      <a:lt2>
        <a:srgbClr val="E8ECEE"/>
      </a:lt2>
      <a:accent1>
        <a:srgbClr val="7BD100"/>
      </a:accent1>
      <a:accent2>
        <a:srgbClr val="3E9200"/>
      </a:accent2>
      <a:accent3>
        <a:srgbClr val="6BDFD3"/>
      </a:accent3>
      <a:accent4>
        <a:srgbClr val="1DA9BE"/>
      </a:accent4>
      <a:accent5>
        <a:srgbClr val="FFD966"/>
      </a:accent5>
      <a:accent6>
        <a:srgbClr val="FFAC24"/>
      </a:accent6>
      <a:hlink>
        <a:srgbClr val="54697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