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svg" ContentType="image/svg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730" r:id="rId5"/>
    <p:sldMasterId id="2147483740" r:id="rId6"/>
    <p:sldMasterId id="2147483750" r:id="rId7"/>
  </p:sldMasterIdLst>
  <p:notesMasterIdLst>
    <p:notesMasterId r:id="rId26"/>
  </p:notesMasterIdLst>
  <p:sldIdLst>
    <p:sldId id="256" r:id="rId8"/>
    <p:sldId id="340" r:id="rId9"/>
    <p:sldId id="257" r:id="rId10"/>
    <p:sldId id="326" r:id="rId11"/>
    <p:sldId id="330" r:id="rId12"/>
    <p:sldId id="331" r:id="rId13"/>
    <p:sldId id="332" r:id="rId14"/>
    <p:sldId id="336" r:id="rId15"/>
    <p:sldId id="333" r:id="rId16"/>
    <p:sldId id="334" r:id="rId17"/>
    <p:sldId id="335" r:id="rId18"/>
    <p:sldId id="325" r:id="rId19"/>
    <p:sldId id="316" r:id="rId20"/>
    <p:sldId id="317" r:id="rId21"/>
    <p:sldId id="318" r:id="rId22"/>
    <p:sldId id="319" r:id="rId23"/>
    <p:sldId id="320" r:id="rId24"/>
    <p:sldId id="314" r:id="rId25"/>
  </p:sldIdLst>
  <p:sldSz cx="12192000" cy="6858000"/>
  <p:notesSz cx="6858000" cy="9144000"/>
  <p:defaultTextStyle>
    <a:defPPr>
      <a:defRPr lang="en-US"/>
    </a:defPPr>
    <a:lvl1pPr marL="0" algn="l" defTabSz="91428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43" algn="l" defTabSz="91428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286" algn="l" defTabSz="91428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430" algn="l" defTabSz="91428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573" algn="l" defTabSz="91428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718" algn="l" defTabSz="91428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2858" algn="l" defTabSz="91428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000" algn="l" defTabSz="91428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143" algn="l" defTabSz="91428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AD47"/>
    <a:srgbClr val="FFFF00"/>
    <a:srgbClr val="15142A"/>
    <a:srgbClr val="FAED3B"/>
    <a:srgbClr val="A7FDFF"/>
    <a:srgbClr val="3CDFE6"/>
    <a:srgbClr val="0C0D0E"/>
    <a:srgbClr val="1F4E79"/>
    <a:srgbClr val="ED7D31"/>
    <a:srgbClr val="C55A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56" autoAdjust="0"/>
    <p:restoredTop sz="84954" autoAdjust="0"/>
  </p:normalViewPr>
  <p:slideViewPr>
    <p:cSldViewPr snapToGrid="0">
      <p:cViewPr varScale="1">
        <p:scale>
          <a:sx n="60" d="100"/>
          <a:sy n="60" d="100"/>
        </p:scale>
        <p:origin x="-708" y="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4" Type="http://schemas.openxmlformats.org/officeDocument/2006/relationships/image" Target="../media/image19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image" Target="../media/image28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4" Type="http://schemas.openxmlformats.org/officeDocument/2006/relationships/image" Target="../media/image34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F9B0E6-B9BF-4E2D-AE08-8C7EBB196A2E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53816F-A1CF-4485-B308-1B9F14B36E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839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43" algn="l" defTabSz="9142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86" algn="l" defTabSz="9142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30" algn="l" defTabSz="9142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73" algn="l" defTabSz="9142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18" algn="l" defTabSz="9142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58" algn="l" defTabSz="9142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00" algn="l" defTabSz="9142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43" algn="l" defTabSz="9142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40249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40249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>
                <a:solidFill>
                  <a:prstClr val="black"/>
                </a:solidFill>
              </a:rPr>
              <a:pPr/>
              <a:t>18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4024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0797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0797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0797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0797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0797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Học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sinh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viết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trực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tiếp</a:t>
            </a:r>
            <a:r>
              <a:rPr lang="en-US" baseline="0" dirty="0" smtClean="0"/>
              <a:t> </a:t>
            </a:r>
            <a:r>
              <a:rPr lang="en-US" baseline="0" dirty="0" err="1" smtClean="0"/>
              <a:t>lên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bảng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hoặc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phát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cho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mỗi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đội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một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phiếu</a:t>
            </a:r>
            <a:r>
              <a:rPr lang="en-US" baseline="0" dirty="0" smtClean="0"/>
              <a:t> A1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0797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0797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>
                <a:solidFill>
                  <a:prstClr val="black"/>
                </a:solidFill>
              </a:rPr>
              <a:pPr/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0797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980C5E7-B1A1-4648-89D2-17B0F1E7F5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D140298-3E00-4E73-B947-697E69282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43" indent="0" algn="ctr">
              <a:buNone/>
              <a:defRPr sz="2000"/>
            </a:lvl2pPr>
            <a:lvl3pPr marL="914286" indent="0" algn="ctr">
              <a:buNone/>
              <a:defRPr sz="1900"/>
            </a:lvl3pPr>
            <a:lvl4pPr marL="1371430" indent="0" algn="ctr">
              <a:buNone/>
              <a:defRPr sz="1600"/>
            </a:lvl4pPr>
            <a:lvl5pPr marL="1828573" indent="0" algn="ctr">
              <a:buNone/>
              <a:defRPr sz="1600"/>
            </a:lvl5pPr>
            <a:lvl6pPr marL="2285718" indent="0" algn="ctr">
              <a:buNone/>
              <a:defRPr sz="1600"/>
            </a:lvl6pPr>
            <a:lvl7pPr marL="2742858" indent="0" algn="ctr">
              <a:buNone/>
              <a:defRPr sz="1600"/>
            </a:lvl7pPr>
            <a:lvl8pPr marL="3200000" indent="0" algn="ctr">
              <a:buNone/>
              <a:defRPr sz="1600"/>
            </a:lvl8pPr>
            <a:lvl9pPr marL="3657143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6BB99EB-0E86-4FEA-A9C4-501D4E755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8/2/2021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731F536-58DF-4935-AE3B-7A08C0312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E995127-BE30-42B7-9BE5-B83CC6A2E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97518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980C5E7-B1A1-4648-89D2-17B0F1E7F5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D140298-3E00-4E73-B947-697E69282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43" indent="0" algn="ctr">
              <a:buNone/>
              <a:defRPr sz="2000"/>
            </a:lvl2pPr>
            <a:lvl3pPr marL="914286" indent="0" algn="ctr">
              <a:buNone/>
              <a:defRPr sz="1900"/>
            </a:lvl3pPr>
            <a:lvl4pPr marL="1371430" indent="0" algn="ctr">
              <a:buNone/>
              <a:defRPr sz="1600"/>
            </a:lvl4pPr>
            <a:lvl5pPr marL="1828573" indent="0" algn="ctr">
              <a:buNone/>
              <a:defRPr sz="1600"/>
            </a:lvl5pPr>
            <a:lvl6pPr marL="2285718" indent="0" algn="ctr">
              <a:buNone/>
              <a:defRPr sz="1600"/>
            </a:lvl6pPr>
            <a:lvl7pPr marL="2742858" indent="0" algn="ctr">
              <a:buNone/>
              <a:defRPr sz="1600"/>
            </a:lvl7pPr>
            <a:lvl8pPr marL="3200000" indent="0" algn="ctr">
              <a:buNone/>
              <a:defRPr sz="1600"/>
            </a:lvl8pPr>
            <a:lvl9pPr marL="3657143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6BB99EB-0E86-4FEA-A9C4-501D4E755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731F536-58DF-4935-AE3B-7A08C0312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E995127-BE30-42B7-9BE5-B83CC6A2E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2570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6AAE108-9C7F-4CDC-AD71-B576580A1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A103746-779A-435F-995A-5BF82C86C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984E866-B322-455F-AC32-8C164B8CD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C0D61E0-F80F-48E7-A817-F1CECBEE9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BF34AFC-4299-43F1-A312-79EF0102C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7641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B1E1D3E-E4B6-4EAA-BFB4-25A0557A6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49" y="1709774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F7E0856-45A8-4EAD-A9D6-8A993968A1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49" y="458953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4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28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143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57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85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1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90EEBE1-2BAF-4C94-8403-6E8454F9B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3358F46-E931-4D79-94A5-037AFD073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5130D95-EF5F-4A0A-93BD-73AEE2C2F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55830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1BABEC0-6253-4360-B586-B9D20933D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946E20B-8661-4C60-84FB-4892E8B486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4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132BE45-79E4-479B-BD2F-46CCB0BEE6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4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589105E-DF25-4F38-BDE2-9B00C2C44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1D9C4A8-7467-4BAD-98A2-0B63CAC19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BC5C5C0-08E4-4F7B-9E80-8925539D2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22840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47FF641-A5CC-4263-A394-2112D623A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24D6865-C632-473C-AEC8-8D3F71562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3" indent="0">
              <a:buNone/>
              <a:defRPr sz="2000" b="1"/>
            </a:lvl2pPr>
            <a:lvl3pPr marL="914286" indent="0">
              <a:buNone/>
              <a:defRPr sz="1900" b="1"/>
            </a:lvl3pPr>
            <a:lvl4pPr marL="1371430" indent="0">
              <a:buNone/>
              <a:defRPr sz="1600" b="1"/>
            </a:lvl4pPr>
            <a:lvl5pPr marL="1828573" indent="0">
              <a:buNone/>
              <a:defRPr sz="1600" b="1"/>
            </a:lvl5pPr>
            <a:lvl6pPr marL="2285718" indent="0">
              <a:buNone/>
              <a:defRPr sz="1600" b="1"/>
            </a:lvl6pPr>
            <a:lvl7pPr marL="2742858" indent="0">
              <a:buNone/>
              <a:defRPr sz="1600" b="1"/>
            </a:lvl7pPr>
            <a:lvl8pPr marL="3200000" indent="0">
              <a:buNone/>
              <a:defRPr sz="1600" b="1"/>
            </a:lvl8pPr>
            <a:lvl9pPr marL="3657143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D9FDBD19-4D33-4F6A-9938-6A04B3888E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51697E46-CE4D-480E-A997-2B53B2DF55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3" indent="0">
              <a:buNone/>
              <a:defRPr sz="2000" b="1"/>
            </a:lvl2pPr>
            <a:lvl3pPr marL="914286" indent="0">
              <a:buNone/>
              <a:defRPr sz="1900" b="1"/>
            </a:lvl3pPr>
            <a:lvl4pPr marL="1371430" indent="0">
              <a:buNone/>
              <a:defRPr sz="1600" b="1"/>
            </a:lvl4pPr>
            <a:lvl5pPr marL="1828573" indent="0">
              <a:buNone/>
              <a:defRPr sz="1600" b="1"/>
            </a:lvl5pPr>
            <a:lvl6pPr marL="2285718" indent="0">
              <a:buNone/>
              <a:defRPr sz="1600" b="1"/>
            </a:lvl6pPr>
            <a:lvl7pPr marL="2742858" indent="0">
              <a:buNone/>
              <a:defRPr sz="1600" b="1"/>
            </a:lvl7pPr>
            <a:lvl8pPr marL="3200000" indent="0">
              <a:buNone/>
              <a:defRPr sz="1600" b="1"/>
            </a:lvl8pPr>
            <a:lvl9pPr marL="3657143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8B8B7E36-823F-4FD4-B826-E450A12480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8DBB3B14-C886-4F84-9FD5-11C8320E1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DF9AF591-4BBF-4BF2-9EF7-F8B114DFA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352B1A04-B244-4AE3-8997-9B075B105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21116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05408F1-BB29-4C6F-91C9-653A730BE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2F54FEF9-8D09-4091-BE99-B6264EBD3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B5F49AA-83D5-4063-9CDE-AA7763048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2A2B27C-3C99-4208-B425-775413C53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2599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042A62B2-A6D1-4A6F-8B20-80606F478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C02E4958-7A46-4331-B2D8-2C31D8FCB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45C8548B-339B-46B2-BF01-1EE3DDC72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1708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8EF408F-8083-4F07-9628-074C7AFE4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70477E0-A333-439D-A531-30B39A813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5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5D59501-D187-414C-AACE-F838720036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43" indent="0">
              <a:buNone/>
              <a:defRPr sz="1500"/>
            </a:lvl2pPr>
            <a:lvl3pPr marL="914286" indent="0">
              <a:buNone/>
              <a:defRPr sz="1200"/>
            </a:lvl3pPr>
            <a:lvl4pPr marL="1371430" indent="0">
              <a:buNone/>
              <a:defRPr sz="1100"/>
            </a:lvl4pPr>
            <a:lvl5pPr marL="1828573" indent="0">
              <a:buNone/>
              <a:defRPr sz="1100"/>
            </a:lvl5pPr>
            <a:lvl6pPr marL="2285718" indent="0">
              <a:buNone/>
              <a:defRPr sz="1100"/>
            </a:lvl6pPr>
            <a:lvl7pPr marL="2742858" indent="0">
              <a:buNone/>
              <a:defRPr sz="1100"/>
            </a:lvl7pPr>
            <a:lvl8pPr marL="3200000" indent="0">
              <a:buNone/>
              <a:defRPr sz="1100"/>
            </a:lvl8pPr>
            <a:lvl9pPr marL="3657143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1235F890-BB8A-49E1-880A-924FD6FE4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51CA38FE-429A-41E7-942D-ECCE639D3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401D9BC-0038-4041-AE2C-657BF99D4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3437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7956CFD-7F35-482C-A50F-B3D43ACB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7FD7F3EF-0FE9-46C4-A116-5DA6E26B0D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51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43" indent="0">
              <a:buNone/>
              <a:defRPr sz="2800"/>
            </a:lvl2pPr>
            <a:lvl3pPr marL="914286" indent="0">
              <a:buNone/>
              <a:defRPr sz="2400"/>
            </a:lvl3pPr>
            <a:lvl4pPr marL="1371430" indent="0">
              <a:buNone/>
              <a:defRPr sz="2000"/>
            </a:lvl4pPr>
            <a:lvl5pPr marL="1828573" indent="0">
              <a:buNone/>
              <a:defRPr sz="2000"/>
            </a:lvl5pPr>
            <a:lvl6pPr marL="2285718" indent="0">
              <a:buNone/>
              <a:defRPr sz="2000"/>
            </a:lvl6pPr>
            <a:lvl7pPr marL="2742858" indent="0">
              <a:buNone/>
              <a:defRPr sz="2000"/>
            </a:lvl7pPr>
            <a:lvl8pPr marL="3200000" indent="0">
              <a:buNone/>
              <a:defRPr sz="2000"/>
            </a:lvl8pPr>
            <a:lvl9pPr marL="3657143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10B4041-0F17-42D8-AF16-AB099A39FF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43" indent="0">
              <a:buNone/>
              <a:defRPr sz="1500"/>
            </a:lvl2pPr>
            <a:lvl3pPr marL="914286" indent="0">
              <a:buNone/>
              <a:defRPr sz="1200"/>
            </a:lvl3pPr>
            <a:lvl4pPr marL="1371430" indent="0">
              <a:buNone/>
              <a:defRPr sz="1100"/>
            </a:lvl4pPr>
            <a:lvl5pPr marL="1828573" indent="0">
              <a:buNone/>
              <a:defRPr sz="1100"/>
            </a:lvl5pPr>
            <a:lvl6pPr marL="2285718" indent="0">
              <a:buNone/>
              <a:defRPr sz="1100"/>
            </a:lvl6pPr>
            <a:lvl7pPr marL="2742858" indent="0">
              <a:buNone/>
              <a:defRPr sz="1100"/>
            </a:lvl7pPr>
            <a:lvl8pPr marL="3200000" indent="0">
              <a:buNone/>
              <a:defRPr sz="1100"/>
            </a:lvl8pPr>
            <a:lvl9pPr marL="3657143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BAF67FF-F8F1-4B22-A471-9317ED3A2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73D6993-98F8-4234-B24A-02D4DB41C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2A34037-0E7D-4379-ACA0-98611B2F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5310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980C5E7-B1A1-4648-89D2-17B0F1E7F5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D140298-3E00-4E73-B947-697E69282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43" indent="0" algn="ctr">
              <a:buNone/>
              <a:defRPr sz="2000"/>
            </a:lvl2pPr>
            <a:lvl3pPr marL="914286" indent="0" algn="ctr">
              <a:buNone/>
              <a:defRPr sz="1900"/>
            </a:lvl3pPr>
            <a:lvl4pPr marL="1371430" indent="0" algn="ctr">
              <a:buNone/>
              <a:defRPr sz="1600"/>
            </a:lvl4pPr>
            <a:lvl5pPr marL="1828573" indent="0" algn="ctr">
              <a:buNone/>
              <a:defRPr sz="1600"/>
            </a:lvl5pPr>
            <a:lvl6pPr marL="2285718" indent="0" algn="ctr">
              <a:buNone/>
              <a:defRPr sz="1600"/>
            </a:lvl6pPr>
            <a:lvl7pPr marL="2742858" indent="0" algn="ctr">
              <a:buNone/>
              <a:defRPr sz="1600"/>
            </a:lvl7pPr>
            <a:lvl8pPr marL="3200000" indent="0" algn="ctr">
              <a:buNone/>
              <a:defRPr sz="1600"/>
            </a:lvl8pPr>
            <a:lvl9pPr marL="3657143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6BB99EB-0E86-4FEA-A9C4-501D4E755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731F536-58DF-4935-AE3B-7A08C0312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E995127-BE30-42B7-9BE5-B83CC6A2E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8894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6AAE108-9C7F-4CDC-AD71-B576580A1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A103746-779A-435F-995A-5BF82C86C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984E866-B322-455F-AC32-8C164B8CD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8/2/2021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C0D61E0-F80F-48E7-A817-F1CECBEE9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BF34AFC-4299-43F1-A312-79EF0102C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7462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6AAE108-9C7F-4CDC-AD71-B576580A1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A103746-779A-435F-995A-5BF82C86C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984E866-B322-455F-AC32-8C164B8CD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C0D61E0-F80F-48E7-A817-F1CECBEE9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BF34AFC-4299-43F1-A312-79EF0102C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0674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B1E1D3E-E4B6-4EAA-BFB4-25A0557A6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49" y="1709774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F7E0856-45A8-4EAD-A9D6-8A993968A1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49" y="458953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4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28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143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57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85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1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90EEBE1-2BAF-4C94-8403-6E8454F9B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3358F46-E931-4D79-94A5-037AFD073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5130D95-EF5F-4A0A-93BD-73AEE2C2F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44819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1BABEC0-6253-4360-B586-B9D20933D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946E20B-8661-4C60-84FB-4892E8B486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4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132BE45-79E4-479B-BD2F-46CCB0BEE6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4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589105E-DF25-4F38-BDE2-9B00C2C44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1D9C4A8-7467-4BAD-98A2-0B63CAC19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BC5C5C0-08E4-4F7B-9E80-8925539D2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8820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47FF641-A5CC-4263-A394-2112D623A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24D6865-C632-473C-AEC8-8D3F71562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3" indent="0">
              <a:buNone/>
              <a:defRPr sz="2000" b="1"/>
            </a:lvl2pPr>
            <a:lvl3pPr marL="914286" indent="0">
              <a:buNone/>
              <a:defRPr sz="1900" b="1"/>
            </a:lvl3pPr>
            <a:lvl4pPr marL="1371430" indent="0">
              <a:buNone/>
              <a:defRPr sz="1600" b="1"/>
            </a:lvl4pPr>
            <a:lvl5pPr marL="1828573" indent="0">
              <a:buNone/>
              <a:defRPr sz="1600" b="1"/>
            </a:lvl5pPr>
            <a:lvl6pPr marL="2285718" indent="0">
              <a:buNone/>
              <a:defRPr sz="1600" b="1"/>
            </a:lvl6pPr>
            <a:lvl7pPr marL="2742858" indent="0">
              <a:buNone/>
              <a:defRPr sz="1600" b="1"/>
            </a:lvl7pPr>
            <a:lvl8pPr marL="3200000" indent="0">
              <a:buNone/>
              <a:defRPr sz="1600" b="1"/>
            </a:lvl8pPr>
            <a:lvl9pPr marL="3657143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D9FDBD19-4D33-4F6A-9938-6A04B3888E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51697E46-CE4D-480E-A997-2B53B2DF55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3" indent="0">
              <a:buNone/>
              <a:defRPr sz="2000" b="1"/>
            </a:lvl2pPr>
            <a:lvl3pPr marL="914286" indent="0">
              <a:buNone/>
              <a:defRPr sz="1900" b="1"/>
            </a:lvl3pPr>
            <a:lvl4pPr marL="1371430" indent="0">
              <a:buNone/>
              <a:defRPr sz="1600" b="1"/>
            </a:lvl4pPr>
            <a:lvl5pPr marL="1828573" indent="0">
              <a:buNone/>
              <a:defRPr sz="1600" b="1"/>
            </a:lvl5pPr>
            <a:lvl6pPr marL="2285718" indent="0">
              <a:buNone/>
              <a:defRPr sz="1600" b="1"/>
            </a:lvl6pPr>
            <a:lvl7pPr marL="2742858" indent="0">
              <a:buNone/>
              <a:defRPr sz="1600" b="1"/>
            </a:lvl7pPr>
            <a:lvl8pPr marL="3200000" indent="0">
              <a:buNone/>
              <a:defRPr sz="1600" b="1"/>
            </a:lvl8pPr>
            <a:lvl9pPr marL="3657143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8B8B7E36-823F-4FD4-B826-E450A12480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8DBB3B14-C886-4F84-9FD5-11C8320E1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DF9AF591-4BBF-4BF2-9EF7-F8B114DFA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352B1A04-B244-4AE3-8997-9B075B105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227171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05408F1-BB29-4C6F-91C9-653A730BE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2F54FEF9-8D09-4091-BE99-B6264EBD3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B5F49AA-83D5-4063-9CDE-AA7763048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2A2B27C-3C99-4208-B425-775413C53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65612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042A62B2-A6D1-4A6F-8B20-80606F478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C02E4958-7A46-4331-B2D8-2C31D8FCB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45C8548B-339B-46B2-BF01-1EE3DDC72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14820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8EF408F-8083-4F07-9628-074C7AFE4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70477E0-A333-439D-A531-30B39A813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5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5D59501-D187-414C-AACE-F838720036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43" indent="0">
              <a:buNone/>
              <a:defRPr sz="1500"/>
            </a:lvl2pPr>
            <a:lvl3pPr marL="914286" indent="0">
              <a:buNone/>
              <a:defRPr sz="1200"/>
            </a:lvl3pPr>
            <a:lvl4pPr marL="1371430" indent="0">
              <a:buNone/>
              <a:defRPr sz="1100"/>
            </a:lvl4pPr>
            <a:lvl5pPr marL="1828573" indent="0">
              <a:buNone/>
              <a:defRPr sz="1100"/>
            </a:lvl5pPr>
            <a:lvl6pPr marL="2285718" indent="0">
              <a:buNone/>
              <a:defRPr sz="1100"/>
            </a:lvl6pPr>
            <a:lvl7pPr marL="2742858" indent="0">
              <a:buNone/>
              <a:defRPr sz="1100"/>
            </a:lvl7pPr>
            <a:lvl8pPr marL="3200000" indent="0">
              <a:buNone/>
              <a:defRPr sz="1100"/>
            </a:lvl8pPr>
            <a:lvl9pPr marL="3657143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1235F890-BB8A-49E1-880A-924FD6FE4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51CA38FE-429A-41E7-942D-ECCE639D3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401D9BC-0038-4041-AE2C-657BF99D4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40168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7956CFD-7F35-482C-A50F-B3D43ACB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7FD7F3EF-0FE9-46C4-A116-5DA6E26B0D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51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43" indent="0">
              <a:buNone/>
              <a:defRPr sz="2800"/>
            </a:lvl2pPr>
            <a:lvl3pPr marL="914286" indent="0">
              <a:buNone/>
              <a:defRPr sz="2400"/>
            </a:lvl3pPr>
            <a:lvl4pPr marL="1371430" indent="0">
              <a:buNone/>
              <a:defRPr sz="2000"/>
            </a:lvl4pPr>
            <a:lvl5pPr marL="1828573" indent="0">
              <a:buNone/>
              <a:defRPr sz="2000"/>
            </a:lvl5pPr>
            <a:lvl6pPr marL="2285718" indent="0">
              <a:buNone/>
              <a:defRPr sz="2000"/>
            </a:lvl6pPr>
            <a:lvl7pPr marL="2742858" indent="0">
              <a:buNone/>
              <a:defRPr sz="2000"/>
            </a:lvl7pPr>
            <a:lvl8pPr marL="3200000" indent="0">
              <a:buNone/>
              <a:defRPr sz="2000"/>
            </a:lvl8pPr>
            <a:lvl9pPr marL="3657143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10B4041-0F17-42D8-AF16-AB099A39FF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43" indent="0">
              <a:buNone/>
              <a:defRPr sz="1500"/>
            </a:lvl2pPr>
            <a:lvl3pPr marL="914286" indent="0">
              <a:buNone/>
              <a:defRPr sz="1200"/>
            </a:lvl3pPr>
            <a:lvl4pPr marL="1371430" indent="0">
              <a:buNone/>
              <a:defRPr sz="1100"/>
            </a:lvl4pPr>
            <a:lvl5pPr marL="1828573" indent="0">
              <a:buNone/>
              <a:defRPr sz="1100"/>
            </a:lvl5pPr>
            <a:lvl6pPr marL="2285718" indent="0">
              <a:buNone/>
              <a:defRPr sz="1100"/>
            </a:lvl6pPr>
            <a:lvl7pPr marL="2742858" indent="0">
              <a:buNone/>
              <a:defRPr sz="1100"/>
            </a:lvl7pPr>
            <a:lvl8pPr marL="3200000" indent="0">
              <a:buNone/>
              <a:defRPr sz="1100"/>
            </a:lvl8pPr>
            <a:lvl9pPr marL="3657143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BAF67FF-F8F1-4B22-A471-9317ED3A2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73D6993-98F8-4234-B24A-02D4DB41C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2A34037-0E7D-4379-ACA0-98611B2F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406304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F2E77-4E87-4338-A6B2-93E833A84A3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E19DA-92E0-4635-8627-DEB5FDE3EBA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0620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F2E77-4E87-4338-A6B2-93E833A84A3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E19DA-92E0-4635-8627-DEB5FDE3EBA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44894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B1E1D3E-E4B6-4EAA-BFB4-25A0557A6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49" y="1709774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F7E0856-45A8-4EAD-A9D6-8A993968A1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49" y="458953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4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28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143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57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85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1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90EEBE1-2BAF-4C94-8403-6E8454F9B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8/2/2021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3358F46-E931-4D79-94A5-037AFD073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5130D95-EF5F-4A0A-93BD-73AEE2C2F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25674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F2E77-4E87-4338-A6B2-93E833A84A3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E19DA-92E0-4635-8627-DEB5FDE3EBA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542672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F2E77-4E87-4338-A6B2-93E833A84A3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E19DA-92E0-4635-8627-DEB5FDE3EBA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54060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00" b="1"/>
            </a:lvl4pPr>
            <a:lvl5pPr marL="2438339" indent="0">
              <a:buNone/>
              <a:defRPr sz="2100" b="1"/>
            </a:lvl5pPr>
            <a:lvl6pPr marL="3047924" indent="0">
              <a:buNone/>
              <a:defRPr sz="2100" b="1"/>
            </a:lvl6pPr>
            <a:lvl7pPr marL="3657509" indent="0">
              <a:buNone/>
              <a:defRPr sz="2100" b="1"/>
            </a:lvl7pPr>
            <a:lvl8pPr marL="4267093" indent="0">
              <a:buNone/>
              <a:defRPr sz="2100" b="1"/>
            </a:lvl8pPr>
            <a:lvl9pPr marL="4876678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00" b="1"/>
            </a:lvl4pPr>
            <a:lvl5pPr marL="2438339" indent="0">
              <a:buNone/>
              <a:defRPr sz="2100" b="1"/>
            </a:lvl5pPr>
            <a:lvl6pPr marL="3047924" indent="0">
              <a:buNone/>
              <a:defRPr sz="2100" b="1"/>
            </a:lvl6pPr>
            <a:lvl7pPr marL="3657509" indent="0">
              <a:buNone/>
              <a:defRPr sz="2100" b="1"/>
            </a:lvl7pPr>
            <a:lvl8pPr marL="4267093" indent="0">
              <a:buNone/>
              <a:defRPr sz="2100" b="1"/>
            </a:lvl8pPr>
            <a:lvl9pPr marL="4876678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F2E77-4E87-4338-A6B2-93E833A84A3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E19DA-92E0-4635-8627-DEB5FDE3EBA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41140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F2E77-4E87-4338-A6B2-93E833A84A3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E19DA-92E0-4635-8627-DEB5FDE3EBA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562871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F2E77-4E87-4338-A6B2-93E833A84A3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E19DA-92E0-4635-8627-DEB5FDE3EBA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37771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3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F2E77-4E87-4338-A6B2-93E833A84A3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E19DA-92E0-4635-8627-DEB5FDE3EBA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636565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585" indent="0">
              <a:buNone/>
              <a:defRPr sz="3700"/>
            </a:lvl2pPr>
            <a:lvl3pPr marL="1219170" indent="0">
              <a:buNone/>
              <a:defRPr sz="3200"/>
            </a:lvl3pPr>
            <a:lvl4pPr marL="1828754" indent="0">
              <a:buNone/>
              <a:defRPr sz="2700"/>
            </a:lvl4pPr>
            <a:lvl5pPr marL="2438339" indent="0">
              <a:buNone/>
              <a:defRPr sz="2700"/>
            </a:lvl5pPr>
            <a:lvl6pPr marL="3047924" indent="0">
              <a:buNone/>
              <a:defRPr sz="2700"/>
            </a:lvl6pPr>
            <a:lvl7pPr marL="3657509" indent="0">
              <a:buNone/>
              <a:defRPr sz="2700"/>
            </a:lvl7pPr>
            <a:lvl8pPr marL="4267093" indent="0">
              <a:buNone/>
              <a:defRPr sz="2700"/>
            </a:lvl8pPr>
            <a:lvl9pPr marL="4876678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3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F2E77-4E87-4338-A6B2-93E833A84A3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E19DA-92E0-4635-8627-DEB5FDE3EBA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478550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F2E77-4E87-4338-A6B2-93E833A84A3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E19DA-92E0-4635-8627-DEB5FDE3EBA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81944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06374"/>
            <a:ext cx="2743200" cy="438785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06374"/>
            <a:ext cx="8026400" cy="438785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F2E77-4E87-4338-A6B2-93E833A84A3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E19DA-92E0-4635-8627-DEB5FDE3EBA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907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1BABEC0-6253-4360-B586-B9D20933D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946E20B-8661-4C60-84FB-4892E8B486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4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132BE45-79E4-479B-BD2F-46CCB0BEE6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4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589105E-DF25-4F38-BDE2-9B00C2C44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8/2/2021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1D9C4A8-7467-4BAD-98A2-0B63CAC19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BC5C5C0-08E4-4F7B-9E80-8925539D2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407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47FF641-A5CC-4263-A394-2112D623A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24D6865-C632-473C-AEC8-8D3F71562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3" indent="0">
              <a:buNone/>
              <a:defRPr sz="2000" b="1"/>
            </a:lvl2pPr>
            <a:lvl3pPr marL="914286" indent="0">
              <a:buNone/>
              <a:defRPr sz="1900" b="1"/>
            </a:lvl3pPr>
            <a:lvl4pPr marL="1371430" indent="0">
              <a:buNone/>
              <a:defRPr sz="1600" b="1"/>
            </a:lvl4pPr>
            <a:lvl5pPr marL="1828573" indent="0">
              <a:buNone/>
              <a:defRPr sz="1600" b="1"/>
            </a:lvl5pPr>
            <a:lvl6pPr marL="2285718" indent="0">
              <a:buNone/>
              <a:defRPr sz="1600" b="1"/>
            </a:lvl6pPr>
            <a:lvl7pPr marL="2742858" indent="0">
              <a:buNone/>
              <a:defRPr sz="1600" b="1"/>
            </a:lvl7pPr>
            <a:lvl8pPr marL="3200000" indent="0">
              <a:buNone/>
              <a:defRPr sz="1600" b="1"/>
            </a:lvl8pPr>
            <a:lvl9pPr marL="3657143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D9FDBD19-4D33-4F6A-9938-6A04B3888E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51697E46-CE4D-480E-A997-2B53B2DF55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3" indent="0">
              <a:buNone/>
              <a:defRPr sz="2000" b="1"/>
            </a:lvl2pPr>
            <a:lvl3pPr marL="914286" indent="0">
              <a:buNone/>
              <a:defRPr sz="1900" b="1"/>
            </a:lvl3pPr>
            <a:lvl4pPr marL="1371430" indent="0">
              <a:buNone/>
              <a:defRPr sz="1600" b="1"/>
            </a:lvl4pPr>
            <a:lvl5pPr marL="1828573" indent="0">
              <a:buNone/>
              <a:defRPr sz="1600" b="1"/>
            </a:lvl5pPr>
            <a:lvl6pPr marL="2285718" indent="0">
              <a:buNone/>
              <a:defRPr sz="1600" b="1"/>
            </a:lvl6pPr>
            <a:lvl7pPr marL="2742858" indent="0">
              <a:buNone/>
              <a:defRPr sz="1600" b="1"/>
            </a:lvl7pPr>
            <a:lvl8pPr marL="3200000" indent="0">
              <a:buNone/>
              <a:defRPr sz="1600" b="1"/>
            </a:lvl8pPr>
            <a:lvl9pPr marL="3657143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8B8B7E36-823F-4FD4-B826-E450A12480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8DBB3B14-C886-4F84-9FD5-11C8320E1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8/2/2021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DF9AF591-4BBF-4BF2-9EF7-F8B114DFA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352B1A04-B244-4AE3-8997-9B075B105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44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05408F1-BB29-4C6F-91C9-653A730BE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2F54FEF9-8D09-4091-BE99-B6264EBD3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8/2/2021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B5F49AA-83D5-4063-9CDE-AA7763048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2A2B27C-3C99-4208-B425-775413C53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40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042A62B2-A6D1-4A6F-8B20-80606F478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8/2/2021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C02E4958-7A46-4331-B2D8-2C31D8FCB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45C8548B-339B-46B2-BF01-1EE3DDC72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4661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8EF408F-8083-4F07-9628-074C7AFE4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70477E0-A333-439D-A531-30B39A813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5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5D59501-D187-414C-AACE-F838720036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43" indent="0">
              <a:buNone/>
              <a:defRPr sz="1500"/>
            </a:lvl2pPr>
            <a:lvl3pPr marL="914286" indent="0">
              <a:buNone/>
              <a:defRPr sz="1200"/>
            </a:lvl3pPr>
            <a:lvl4pPr marL="1371430" indent="0">
              <a:buNone/>
              <a:defRPr sz="1100"/>
            </a:lvl4pPr>
            <a:lvl5pPr marL="1828573" indent="0">
              <a:buNone/>
              <a:defRPr sz="1100"/>
            </a:lvl5pPr>
            <a:lvl6pPr marL="2285718" indent="0">
              <a:buNone/>
              <a:defRPr sz="1100"/>
            </a:lvl6pPr>
            <a:lvl7pPr marL="2742858" indent="0">
              <a:buNone/>
              <a:defRPr sz="1100"/>
            </a:lvl7pPr>
            <a:lvl8pPr marL="3200000" indent="0">
              <a:buNone/>
              <a:defRPr sz="1100"/>
            </a:lvl8pPr>
            <a:lvl9pPr marL="3657143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1235F890-BB8A-49E1-880A-924FD6FE4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8/2/2021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51CA38FE-429A-41E7-942D-ECCE639D3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401D9BC-0038-4041-AE2C-657BF99D4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561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7956CFD-7F35-482C-A50F-B3D43ACB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7FD7F3EF-0FE9-46C4-A116-5DA6E26B0D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51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43" indent="0">
              <a:buNone/>
              <a:defRPr sz="2800"/>
            </a:lvl2pPr>
            <a:lvl3pPr marL="914286" indent="0">
              <a:buNone/>
              <a:defRPr sz="2400"/>
            </a:lvl3pPr>
            <a:lvl4pPr marL="1371430" indent="0">
              <a:buNone/>
              <a:defRPr sz="2000"/>
            </a:lvl4pPr>
            <a:lvl5pPr marL="1828573" indent="0">
              <a:buNone/>
              <a:defRPr sz="2000"/>
            </a:lvl5pPr>
            <a:lvl6pPr marL="2285718" indent="0">
              <a:buNone/>
              <a:defRPr sz="2000"/>
            </a:lvl6pPr>
            <a:lvl7pPr marL="2742858" indent="0">
              <a:buNone/>
              <a:defRPr sz="2000"/>
            </a:lvl7pPr>
            <a:lvl8pPr marL="3200000" indent="0">
              <a:buNone/>
              <a:defRPr sz="2000"/>
            </a:lvl8pPr>
            <a:lvl9pPr marL="3657143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10B4041-0F17-42D8-AF16-AB099A39FF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43" indent="0">
              <a:buNone/>
              <a:defRPr sz="1500"/>
            </a:lvl2pPr>
            <a:lvl3pPr marL="914286" indent="0">
              <a:buNone/>
              <a:defRPr sz="1200"/>
            </a:lvl3pPr>
            <a:lvl4pPr marL="1371430" indent="0">
              <a:buNone/>
              <a:defRPr sz="1100"/>
            </a:lvl4pPr>
            <a:lvl5pPr marL="1828573" indent="0">
              <a:buNone/>
              <a:defRPr sz="1100"/>
            </a:lvl5pPr>
            <a:lvl6pPr marL="2285718" indent="0">
              <a:buNone/>
              <a:defRPr sz="1100"/>
            </a:lvl6pPr>
            <a:lvl7pPr marL="2742858" indent="0">
              <a:buNone/>
              <a:defRPr sz="1100"/>
            </a:lvl7pPr>
            <a:lvl8pPr marL="3200000" indent="0">
              <a:buNone/>
              <a:defRPr sz="1100"/>
            </a:lvl8pPr>
            <a:lvl9pPr marL="3657143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BAF67FF-F8F1-4B22-A471-9317ED3A2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8/2/2021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73D6993-98F8-4234-B24A-02D4DB41C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2A34037-0E7D-4379-ACA0-98611B2F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9197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23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E645B175-C851-453B-B2A0-9A5CFCADC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30" tIns="45718" rIns="91430" bIns="4571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E65F4A2-0E4F-4E49-A0BF-BEEC72203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4"/>
            <a:ext cx="10515600" cy="4351339"/>
          </a:xfrm>
          <a:prstGeom prst="rect">
            <a:avLst/>
          </a:prstGeom>
        </p:spPr>
        <p:txBody>
          <a:bodyPr vert="horz" lIns="91430" tIns="45718" rIns="91430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328AA27-3F13-4BFD-B949-21CF319108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424"/>
            <a:ext cx="2743200" cy="365125"/>
          </a:xfrm>
          <a:prstGeom prst="rect">
            <a:avLst/>
          </a:prstGeom>
        </p:spPr>
        <p:txBody>
          <a:bodyPr vert="horz" lIns="91430" tIns="45718" rIns="91430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33F5E9-5DAC-4C4A-9DF5-C2B87276BCC8}" type="datetimeFigureOut">
              <a:rPr lang="en-US" smtClean="0"/>
              <a:t>8/2/2021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EEE99A2-0FED-42D4-9FBD-08CC1C3F8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424"/>
            <a:ext cx="4114800" cy="365125"/>
          </a:xfrm>
          <a:prstGeom prst="rect">
            <a:avLst/>
          </a:prstGeom>
        </p:spPr>
        <p:txBody>
          <a:bodyPr vert="horz" lIns="91430" tIns="45718" rIns="91430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F2468D4-5440-4CE2-BAB3-61D83F628C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424"/>
            <a:ext cx="2743200" cy="365125"/>
          </a:xfrm>
          <a:prstGeom prst="rect">
            <a:avLst/>
          </a:prstGeom>
        </p:spPr>
        <p:txBody>
          <a:bodyPr vert="horz" lIns="91430" tIns="45718" rIns="91430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xmlns="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9411362" y="5438589"/>
            <a:ext cx="2086303" cy="1656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039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28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3" indent="-228573" algn="l" defTabSz="91428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18" indent="-228573" algn="l" defTabSz="91428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58" indent="-228573" algn="l" defTabSz="91428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00" indent="-228573" algn="l" defTabSz="91428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43" indent="-228573" algn="l" defTabSz="91428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86" indent="-228573" algn="l" defTabSz="91428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30" indent="-228573" algn="l" defTabSz="91428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73" indent="-228573" algn="l" defTabSz="91428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18" indent="-228573" algn="l" defTabSz="91428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8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3" algn="l" defTabSz="91428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86" algn="l" defTabSz="91428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0" algn="l" defTabSz="91428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3" algn="l" defTabSz="91428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18" algn="l" defTabSz="91428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58" algn="l" defTabSz="91428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algn="l" defTabSz="91428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43" algn="l" defTabSz="91428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E645B175-C851-453B-B2A0-9A5CFCADC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30" tIns="45718" rIns="91430" bIns="4571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E65F4A2-0E4F-4E49-A0BF-BEEC72203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4"/>
            <a:ext cx="10515600" cy="4351339"/>
          </a:xfrm>
          <a:prstGeom prst="rect">
            <a:avLst/>
          </a:prstGeom>
        </p:spPr>
        <p:txBody>
          <a:bodyPr vert="horz" lIns="91430" tIns="45718" rIns="91430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328AA27-3F13-4BFD-B949-21CF319108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424"/>
            <a:ext cx="2743200" cy="365125"/>
          </a:xfrm>
          <a:prstGeom prst="rect">
            <a:avLst/>
          </a:prstGeom>
        </p:spPr>
        <p:txBody>
          <a:bodyPr vert="horz" lIns="91430" tIns="45718" rIns="91430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EEE99A2-0FED-42D4-9FBD-08CC1C3F8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424"/>
            <a:ext cx="4114800" cy="365125"/>
          </a:xfrm>
          <a:prstGeom prst="rect">
            <a:avLst/>
          </a:prstGeom>
        </p:spPr>
        <p:txBody>
          <a:bodyPr vert="horz" lIns="91430" tIns="45718" rIns="91430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F2468D4-5440-4CE2-BAB3-61D83F628C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424"/>
            <a:ext cx="2743200" cy="365125"/>
          </a:xfrm>
          <a:prstGeom prst="rect">
            <a:avLst/>
          </a:prstGeom>
        </p:spPr>
        <p:txBody>
          <a:bodyPr vert="horz" lIns="91430" tIns="45718" rIns="91430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xmlns="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9411362" y="5438589"/>
            <a:ext cx="2086303" cy="1656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251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</p:sldLayoutIdLst>
  <p:txStyles>
    <p:titleStyle>
      <a:lvl1pPr algn="l" defTabSz="91428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3" indent="-228573" algn="l" defTabSz="91428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18" indent="-228573" algn="l" defTabSz="91428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58" indent="-228573" algn="l" defTabSz="91428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00" indent="-228573" algn="l" defTabSz="91428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43" indent="-228573" algn="l" defTabSz="91428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86" indent="-228573" algn="l" defTabSz="91428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30" indent="-228573" algn="l" defTabSz="91428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73" indent="-228573" algn="l" defTabSz="91428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18" indent="-228573" algn="l" defTabSz="91428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8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3" algn="l" defTabSz="91428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86" algn="l" defTabSz="91428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0" algn="l" defTabSz="91428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3" algn="l" defTabSz="91428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18" algn="l" defTabSz="91428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58" algn="l" defTabSz="91428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algn="l" defTabSz="91428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43" algn="l" defTabSz="91428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E645B175-C851-453B-B2A0-9A5CFCADC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30" tIns="45718" rIns="91430" bIns="4571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E65F4A2-0E4F-4E49-A0BF-BEEC72203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4"/>
            <a:ext cx="10515600" cy="4351339"/>
          </a:xfrm>
          <a:prstGeom prst="rect">
            <a:avLst/>
          </a:prstGeom>
        </p:spPr>
        <p:txBody>
          <a:bodyPr vert="horz" lIns="91430" tIns="45718" rIns="91430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328AA27-3F13-4BFD-B949-21CF319108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424"/>
            <a:ext cx="2743200" cy="365125"/>
          </a:xfrm>
          <a:prstGeom prst="rect">
            <a:avLst/>
          </a:prstGeom>
        </p:spPr>
        <p:txBody>
          <a:bodyPr vert="horz" lIns="91430" tIns="45718" rIns="91430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33F5E9-5DAC-4C4A-9DF5-C2B87276BC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EEE99A2-0FED-42D4-9FBD-08CC1C3F8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424"/>
            <a:ext cx="4114800" cy="365125"/>
          </a:xfrm>
          <a:prstGeom prst="rect">
            <a:avLst/>
          </a:prstGeom>
        </p:spPr>
        <p:txBody>
          <a:bodyPr vert="horz" lIns="91430" tIns="45718" rIns="91430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F2468D4-5440-4CE2-BAB3-61D83F628C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424"/>
            <a:ext cx="2743200" cy="365125"/>
          </a:xfrm>
          <a:prstGeom prst="rect">
            <a:avLst/>
          </a:prstGeom>
        </p:spPr>
        <p:txBody>
          <a:bodyPr vert="horz" lIns="91430" tIns="45718" rIns="91430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C5C30-0B3A-4B13-ADDD-7C63C8AA92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xmlns="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9411362" y="5438589"/>
            <a:ext cx="2086303" cy="1656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554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</p:sldLayoutIdLst>
  <p:txStyles>
    <p:titleStyle>
      <a:lvl1pPr algn="l" defTabSz="91428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3" indent="-228573" algn="l" defTabSz="91428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18" indent="-228573" algn="l" defTabSz="91428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58" indent="-228573" algn="l" defTabSz="91428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00" indent="-228573" algn="l" defTabSz="91428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43" indent="-228573" algn="l" defTabSz="91428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86" indent="-228573" algn="l" defTabSz="91428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30" indent="-228573" algn="l" defTabSz="91428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73" indent="-228573" algn="l" defTabSz="91428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18" indent="-228573" algn="l" defTabSz="91428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8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3" algn="l" defTabSz="91428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86" algn="l" defTabSz="91428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0" algn="l" defTabSz="91428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3" algn="l" defTabSz="91428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18" algn="l" defTabSz="91428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58" algn="l" defTabSz="91428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algn="l" defTabSz="91428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43" algn="l" defTabSz="91428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B1CF2E77-4E87-4338-A6B2-93E833A84A3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796E19DA-92E0-4635-8627-DEB5FDE3EBA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1645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</p:sldLayoutIdLst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emf"/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8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30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13" Type="http://schemas.openxmlformats.org/officeDocument/2006/relationships/image" Target="../media/image34.wmf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31.wmf"/><Relationship Id="rId12" Type="http://schemas.openxmlformats.org/officeDocument/2006/relationships/oleObject" Target="../embeddings/oleObject13.bin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33.wmf"/><Relationship Id="rId5" Type="http://schemas.openxmlformats.org/officeDocument/2006/relationships/image" Target="../media/image35.emf"/><Relationship Id="rId10" Type="http://schemas.openxmlformats.org/officeDocument/2006/relationships/oleObject" Target="../embeddings/oleObject12.bin"/><Relationship Id="rId4" Type="http://schemas.openxmlformats.org/officeDocument/2006/relationships/image" Target="../media/image23.png"/><Relationship Id="rId9" Type="http://schemas.openxmlformats.org/officeDocument/2006/relationships/image" Target="../media/image32.w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microsoft.com/office/2007/relationships/hdphoto" Target="../media/hdphoto5.wdp"/><Relationship Id="rId18" Type="http://schemas.openxmlformats.org/officeDocument/2006/relationships/image" Target="../media/image45.png"/><Relationship Id="rId3" Type="http://schemas.openxmlformats.org/officeDocument/2006/relationships/image" Target="../media/image37.png"/><Relationship Id="rId7" Type="http://schemas.microsoft.com/office/2007/relationships/hdphoto" Target="../media/hdphoto2.wdp"/><Relationship Id="rId12" Type="http://schemas.openxmlformats.org/officeDocument/2006/relationships/image" Target="../media/image42.png"/><Relationship Id="rId17" Type="http://schemas.microsoft.com/office/2007/relationships/hdphoto" Target="../media/hdphoto7.wdp"/><Relationship Id="rId2" Type="http://schemas.openxmlformats.org/officeDocument/2006/relationships/image" Target="../media/image36.jpeg"/><Relationship Id="rId16" Type="http://schemas.openxmlformats.org/officeDocument/2006/relationships/image" Target="../media/image44.pn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39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5" Type="http://schemas.microsoft.com/office/2007/relationships/hdphoto" Target="../media/hdphoto6.wdp"/><Relationship Id="rId10" Type="http://schemas.openxmlformats.org/officeDocument/2006/relationships/image" Target="../media/image41.png"/><Relationship Id="rId19" Type="http://schemas.openxmlformats.org/officeDocument/2006/relationships/image" Target="../media/image46.png"/><Relationship Id="rId4" Type="http://schemas.openxmlformats.org/officeDocument/2006/relationships/image" Target="../media/image38.png"/><Relationship Id="rId9" Type="http://schemas.microsoft.com/office/2007/relationships/hdphoto" Target="../media/hdphoto3.wdp"/><Relationship Id="rId14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55.png"/><Relationship Id="rId3" Type="http://schemas.openxmlformats.org/officeDocument/2006/relationships/image" Target="../media/image48.jpeg"/><Relationship Id="rId7" Type="http://schemas.openxmlformats.org/officeDocument/2006/relationships/image" Target="../media/image51.png"/><Relationship Id="rId12" Type="http://schemas.openxmlformats.org/officeDocument/2006/relationships/image" Target="../media/image45.png"/><Relationship Id="rId17" Type="http://schemas.openxmlformats.org/officeDocument/2006/relationships/image" Target="../media/image47.wmf"/><Relationship Id="rId2" Type="http://schemas.openxmlformats.org/officeDocument/2006/relationships/slideLayout" Target="../slideLayouts/slideLayout28.xml"/><Relationship Id="rId16" Type="http://schemas.openxmlformats.org/officeDocument/2006/relationships/oleObject" Target="../embeddings/oleObject14.bin"/><Relationship Id="rId1" Type="http://schemas.openxmlformats.org/officeDocument/2006/relationships/vmlDrawing" Target="../drawings/vmlDrawing6.vml"/><Relationship Id="rId6" Type="http://schemas.openxmlformats.org/officeDocument/2006/relationships/image" Target="../media/image50.gif"/><Relationship Id="rId11" Type="http://schemas.openxmlformats.org/officeDocument/2006/relationships/image" Target="../media/image54.png"/><Relationship Id="rId5" Type="http://schemas.openxmlformats.org/officeDocument/2006/relationships/image" Target="../media/image49.png"/><Relationship Id="rId15" Type="http://schemas.openxmlformats.org/officeDocument/2006/relationships/image" Target="../media/image56.png"/><Relationship Id="rId10" Type="http://schemas.microsoft.com/office/2007/relationships/hdphoto" Target="../media/hdphoto9.wdp"/><Relationship Id="rId4" Type="http://schemas.microsoft.com/office/2007/relationships/hdphoto" Target="../media/hdphoto8.wdp"/><Relationship Id="rId9" Type="http://schemas.openxmlformats.org/officeDocument/2006/relationships/image" Target="../media/image53.png"/><Relationship Id="rId14" Type="http://schemas.openxmlformats.org/officeDocument/2006/relationships/image" Target="../media/image46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13" Type="http://schemas.openxmlformats.org/officeDocument/2006/relationships/image" Target="../media/image46.png"/><Relationship Id="rId18" Type="http://schemas.openxmlformats.org/officeDocument/2006/relationships/image" Target="../media/image57.wmf"/><Relationship Id="rId3" Type="http://schemas.openxmlformats.org/officeDocument/2006/relationships/image" Target="../media/image36.jpeg"/><Relationship Id="rId7" Type="http://schemas.openxmlformats.org/officeDocument/2006/relationships/image" Target="../media/image58.png"/><Relationship Id="rId12" Type="http://schemas.openxmlformats.org/officeDocument/2006/relationships/image" Target="../media/image54.png"/><Relationship Id="rId17" Type="http://schemas.openxmlformats.org/officeDocument/2006/relationships/oleObject" Target="../embeddings/oleObject15.bin"/><Relationship Id="rId2" Type="http://schemas.openxmlformats.org/officeDocument/2006/relationships/slideLayout" Target="../slideLayouts/slideLayout28.xml"/><Relationship Id="rId16" Type="http://schemas.openxmlformats.org/officeDocument/2006/relationships/image" Target="../media/image60.png"/><Relationship Id="rId1" Type="http://schemas.openxmlformats.org/officeDocument/2006/relationships/vmlDrawing" Target="../drawings/vmlDrawing7.vml"/><Relationship Id="rId6" Type="http://schemas.openxmlformats.org/officeDocument/2006/relationships/image" Target="../media/image51.png"/><Relationship Id="rId11" Type="http://schemas.openxmlformats.org/officeDocument/2006/relationships/image" Target="../media/image45.png"/><Relationship Id="rId5" Type="http://schemas.openxmlformats.org/officeDocument/2006/relationships/image" Target="../media/image50.gif"/><Relationship Id="rId15" Type="http://schemas.openxmlformats.org/officeDocument/2006/relationships/image" Target="../media/image59.png"/><Relationship Id="rId10" Type="http://schemas.microsoft.com/office/2007/relationships/hdphoto" Target="../media/hdphoto9.wdp"/><Relationship Id="rId4" Type="http://schemas.openxmlformats.org/officeDocument/2006/relationships/image" Target="../media/image49.png"/><Relationship Id="rId9" Type="http://schemas.openxmlformats.org/officeDocument/2006/relationships/image" Target="../media/image53.png"/><Relationship Id="rId14" Type="http://schemas.openxmlformats.org/officeDocument/2006/relationships/image" Target="../media/image5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56.png"/><Relationship Id="rId3" Type="http://schemas.openxmlformats.org/officeDocument/2006/relationships/image" Target="../media/image49.png"/><Relationship Id="rId7" Type="http://schemas.microsoft.com/office/2007/relationships/hdphoto" Target="../media/hdphoto11.wdp"/><Relationship Id="rId12" Type="http://schemas.openxmlformats.org/officeDocument/2006/relationships/image" Target="../media/image46.png"/><Relationship Id="rId2" Type="http://schemas.openxmlformats.org/officeDocument/2006/relationships/image" Target="../media/image61.jpeg"/><Relationship Id="rId16" Type="http://schemas.microsoft.com/office/2007/relationships/hdphoto" Target="../media/hdphoto12.wdp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62.png"/><Relationship Id="rId11" Type="http://schemas.openxmlformats.org/officeDocument/2006/relationships/image" Target="../media/image54.png"/><Relationship Id="rId5" Type="http://schemas.openxmlformats.org/officeDocument/2006/relationships/image" Target="../media/image51.png"/><Relationship Id="rId15" Type="http://schemas.openxmlformats.org/officeDocument/2006/relationships/image" Target="../media/image63.png"/><Relationship Id="rId10" Type="http://schemas.openxmlformats.org/officeDocument/2006/relationships/image" Target="../media/image45.png"/><Relationship Id="rId4" Type="http://schemas.openxmlformats.org/officeDocument/2006/relationships/image" Target="../media/image50.gif"/><Relationship Id="rId9" Type="http://schemas.microsoft.com/office/2007/relationships/hdphoto" Target="../media/hdphoto9.wdp"/><Relationship Id="rId14" Type="http://schemas.openxmlformats.org/officeDocument/2006/relationships/image" Target="../media/image60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13" Type="http://schemas.openxmlformats.org/officeDocument/2006/relationships/image" Target="../media/image56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12" Type="http://schemas.openxmlformats.org/officeDocument/2006/relationships/image" Target="../media/image46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65.png"/><Relationship Id="rId11" Type="http://schemas.openxmlformats.org/officeDocument/2006/relationships/image" Target="../media/image55.png"/><Relationship Id="rId5" Type="http://schemas.openxmlformats.org/officeDocument/2006/relationships/image" Target="../media/image51.png"/><Relationship Id="rId15" Type="http://schemas.openxmlformats.org/officeDocument/2006/relationships/image" Target="../media/image66.png"/><Relationship Id="rId10" Type="http://schemas.openxmlformats.org/officeDocument/2006/relationships/image" Target="../media/image54.png"/><Relationship Id="rId4" Type="http://schemas.openxmlformats.org/officeDocument/2006/relationships/image" Target="../media/image50.gif"/><Relationship Id="rId9" Type="http://schemas.openxmlformats.org/officeDocument/2006/relationships/image" Target="../media/image45.png"/><Relationship Id="rId14" Type="http://schemas.openxmlformats.org/officeDocument/2006/relationships/image" Target="../media/image6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wisc-online.com/assetrepository/viewasset?id=1508" TargetMode="External"/><Relationship Id="rId13" Type="http://schemas.openxmlformats.org/officeDocument/2006/relationships/image" Target="../media/image12.png"/><Relationship Id="rId3" Type="http://schemas.openxmlformats.org/officeDocument/2006/relationships/image" Target="../media/image5.jpeg"/><Relationship Id="rId7" Type="http://schemas.openxmlformats.org/officeDocument/2006/relationships/image" Target="../media/image7.jpe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://www.allwhitebackground.com/colorful-background-images.html" TargetMode="External"/><Relationship Id="rId11" Type="http://schemas.openxmlformats.org/officeDocument/2006/relationships/image" Target="../media/image10.png"/><Relationship Id="rId5" Type="http://schemas.openxmlformats.org/officeDocument/2006/relationships/image" Target="../media/image6.jp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hyperlink" Target="https://www.publicdomainpictures.net/en/view-image.php?image=317882&amp;picture=abstract-background" TargetMode="External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9.wmf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6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0" Type="http://schemas.openxmlformats.org/officeDocument/2006/relationships/image" Target="../media/image18.wmf"/><Relationship Id="rId4" Type="http://schemas.openxmlformats.org/officeDocument/2006/relationships/image" Target="../media/image20.png"/><Relationship Id="rId9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3.png"/><Relationship Id="rId5" Type="http://schemas.openxmlformats.org/officeDocument/2006/relationships/image" Target="../media/image21.wmf"/><Relationship Id="rId4" Type="http://schemas.openxmlformats.org/officeDocument/2006/relationships/oleObject" Target="../embeddings/oleObject5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4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11.xml"/><Relationship Id="rId1" Type="http://schemas.openxmlformats.org/officeDocument/2006/relationships/audio" Target="file:///D:\GIAO%20AN%202019\T&#432;%20li&#7879;u%20sinh%206\bai%2029%20cac%20loai%20hoa\a-DuongLenDinhOlympia-TopCa_rr3t(00h00m00s-00h02m02s).mp3" TargetMode="External"/><Relationship Id="rId6" Type="http://schemas.openxmlformats.org/officeDocument/2006/relationships/image" Target="../media/image26.png"/><Relationship Id="rId5" Type="http://schemas.openxmlformats.org/officeDocument/2006/relationships/audio" Target="../media/audio2.wav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2">
            <a:extLst>
              <a:ext uri="{FF2B5EF4-FFF2-40B4-BE49-F238E27FC236}">
                <a16:creationId xmlns:a16="http://schemas.microsoft.com/office/drawing/2014/main" xmlns="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9631" y="2323909"/>
            <a:ext cx="11952372" cy="1417123"/>
          </a:xfrm>
        </p:spPr>
        <p:txBody>
          <a:bodyPr>
            <a:noAutofit/>
          </a:bodyPr>
          <a:lstStyle/>
          <a:p>
            <a:r>
              <a:rPr lang="en-US" sz="5100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5100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n-US" sz="5100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TẬP HỢP (</a:t>
            </a:r>
            <a:r>
              <a:rPr lang="en-US" sz="5100" b="1" dirty="0" err="1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tiết</a:t>
            </a:r>
            <a:r>
              <a:rPr lang="en-US" sz="5100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2)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AA65E432-C1E6-4C36-BF8E-2DA25E65DC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/>
        </p:nvCxnSpPr>
        <p:spPr>
          <a:xfrm>
            <a:off x="3579679" y="4747909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5127" y="5177913"/>
            <a:ext cx="9144000" cy="1655763"/>
          </a:xfrm>
        </p:spPr>
        <p:txBody>
          <a:bodyPr>
            <a:normAutofit/>
          </a:bodyPr>
          <a:lstStyle/>
          <a:p>
            <a:r>
              <a:rPr lang="en-US" sz="2800" dirty="0" err="1">
                <a:solidFill>
                  <a:schemeClr val="bg1"/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Giáo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viên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: </a:t>
            </a:r>
            <a:r>
              <a:rPr lang="en-US" sz="2800" dirty="0" err="1">
                <a:solidFill>
                  <a:schemeClr val="bg1"/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Nguyễn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Hồng</a:t>
            </a:r>
            <a:r>
              <a:rPr lang="en-US" sz="2800" dirty="0">
                <a:solidFill>
                  <a:schemeClr val="bg1"/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Nhung</a:t>
            </a:r>
            <a:endParaRPr lang="en-US" sz="2800" dirty="0">
              <a:solidFill>
                <a:schemeClr val="bg1"/>
              </a:solidFill>
              <a:latin typeface="Arial" pitchFamily="34" charset="0"/>
              <a:ea typeface="Tahoma" panose="020B0604030504040204" pitchFamily="34" charset="0"/>
              <a:cs typeface="Arial" pitchFamily="34" charset="0"/>
            </a:endParaRPr>
          </a:p>
        </p:txBody>
      </p:sp>
      <p:pic>
        <p:nvPicPr>
          <p:cNvPr id="15" name="1" descr="Clipboard">
            <a:extLst>
              <a:ext uri="{FF2B5EF4-FFF2-40B4-BE49-F238E27FC236}">
                <a16:creationId xmlns:a16="http://schemas.microsoft.com/office/drawing/2014/main" xmlns="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631394">
            <a:off x="-634327" y="3883045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xmlns="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rot="18889495">
            <a:off x="10171769" y="145773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xmlns="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 rot="20520790">
            <a:off x="10917677" y="783938"/>
            <a:ext cx="1488403" cy="1488403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xmlns="" id="{CF2EB805-B981-47B9-9661-CF05DB551677}"/>
              </a:ext>
            </a:extLst>
          </p:cNvPr>
          <p:cNvSpPr txBox="1">
            <a:spLocks/>
          </p:cNvSpPr>
          <p:nvPr/>
        </p:nvSpPr>
        <p:spPr>
          <a:xfrm>
            <a:off x="262360" y="160892"/>
            <a:ext cx="9144000" cy="1655763"/>
          </a:xfrm>
          <a:prstGeom prst="rect">
            <a:avLst/>
          </a:prstGeom>
        </p:spPr>
        <p:txBody>
          <a:bodyPr vert="horz" lIns="91430" tIns="45718" rIns="91430" bIns="45718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dirty="0">
                <a:solidFill>
                  <a:schemeClr val="bg1"/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    PHÒNG GD&amp;ĐT………..</a:t>
            </a:r>
          </a:p>
          <a:p>
            <a:pPr algn="l"/>
            <a:r>
              <a:rPr lang="en-US" sz="2800" dirty="0">
                <a:solidFill>
                  <a:schemeClr val="bg1"/>
                </a:solidFill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TRƯỜNG THCS ………….……</a:t>
            </a:r>
          </a:p>
        </p:txBody>
      </p:sp>
      <p:sp>
        <p:nvSpPr>
          <p:cNvPr id="14" name="!!1">
            <a:extLst>
              <a:ext uri="{FF2B5EF4-FFF2-40B4-BE49-F238E27FC236}">
                <a16:creationId xmlns:a16="http://schemas.microsoft.com/office/drawing/2014/main" xmlns="" id="{0E246211-C9C9-4B3E-9DDF-914AB989AE93}"/>
              </a:ext>
            </a:extLst>
          </p:cNvPr>
          <p:cNvSpPr txBox="1"/>
          <p:nvPr/>
        </p:nvSpPr>
        <p:spPr>
          <a:xfrm>
            <a:off x="4397128" y="2138689"/>
            <a:ext cx="6762751" cy="861775"/>
          </a:xfrm>
          <a:prstGeom prst="rect">
            <a:avLst/>
          </a:prstGeom>
          <a:noFill/>
        </p:spPr>
        <p:txBody>
          <a:bodyPr wrap="square" lIns="91430" tIns="45718" rIns="91430" bIns="45718">
            <a:spAutoFit/>
          </a:bodyPr>
          <a:lstStyle/>
          <a:p>
            <a:r>
              <a:rPr lang="en-US" sz="4800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C1-B1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290639705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8757556">
            <a:off x="-1052601" y="4821381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29378" y="332664"/>
            <a:ext cx="10972800" cy="715963"/>
          </a:xfrm>
        </p:spPr>
        <p:txBody>
          <a:bodyPr>
            <a:normAutofit fontScale="90000"/>
          </a:bodyPr>
          <a:lstStyle/>
          <a:p>
            <a:r>
              <a:rPr lang="fr-FR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Biểu</a:t>
            </a:r>
            <a:r>
              <a:rPr lang="fr-FR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đồ</a:t>
            </a:r>
            <a:r>
              <a:rPr lang="fr-FR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Ven</a:t>
            </a:r>
            <a:r>
              <a:rPr lang="fr-FR" sz="4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fr-FR" sz="4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fr-FR" sz="3600" i="1" dirty="0">
                <a:latin typeface="Arial" pitchFamily="34" charset="0"/>
                <a:cs typeface="Arial" pitchFamily="34" charset="0"/>
              </a:rPr>
              <a:t>(Do </a:t>
            </a:r>
            <a:r>
              <a:rPr lang="fr-FR" sz="3600" i="1" dirty="0" err="1">
                <a:latin typeface="Arial" pitchFamily="34" charset="0"/>
                <a:cs typeface="Arial" pitchFamily="34" charset="0"/>
              </a:rPr>
              <a:t>nhà</a:t>
            </a:r>
            <a:r>
              <a:rPr lang="fr-FR" sz="3600" i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3600" i="1" dirty="0" err="1">
                <a:latin typeface="Arial" pitchFamily="34" charset="0"/>
                <a:cs typeface="Arial" pitchFamily="34" charset="0"/>
              </a:rPr>
              <a:t>Toán</a:t>
            </a:r>
            <a:r>
              <a:rPr lang="fr-FR" sz="3600" i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3600" i="1" dirty="0" err="1">
                <a:latin typeface="Arial" pitchFamily="34" charset="0"/>
                <a:cs typeface="Arial" pitchFamily="34" charset="0"/>
              </a:rPr>
              <a:t>học</a:t>
            </a:r>
            <a:r>
              <a:rPr lang="fr-FR" sz="3600" i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3600" i="1" dirty="0" err="1">
                <a:latin typeface="Arial" pitchFamily="34" charset="0"/>
                <a:cs typeface="Arial" pitchFamily="34" charset="0"/>
              </a:rPr>
              <a:t>người</a:t>
            </a:r>
            <a:r>
              <a:rPr lang="fr-FR" sz="3600" i="1" dirty="0">
                <a:latin typeface="Arial" pitchFamily="34" charset="0"/>
                <a:cs typeface="Arial" pitchFamily="34" charset="0"/>
              </a:rPr>
              <a:t> Anh John </a:t>
            </a:r>
            <a:r>
              <a:rPr lang="fr-FR" sz="3600" i="1" dirty="0" err="1">
                <a:latin typeface="Arial" pitchFamily="34" charset="0"/>
                <a:cs typeface="Arial" pitchFamily="34" charset="0"/>
              </a:rPr>
              <a:t>Venn</a:t>
            </a:r>
            <a:r>
              <a:rPr lang="fr-FR" sz="3600" i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3600" i="1" dirty="0" err="1">
                <a:latin typeface="Arial" pitchFamily="34" charset="0"/>
                <a:cs typeface="Arial" pitchFamily="34" charset="0"/>
              </a:rPr>
              <a:t>đưa</a:t>
            </a:r>
            <a:r>
              <a:rPr lang="fr-FR" sz="3600" i="1" dirty="0">
                <a:latin typeface="Arial" pitchFamily="34" charset="0"/>
                <a:cs typeface="Arial" pitchFamily="34" charset="0"/>
              </a:rPr>
              <a:t> ra)</a:t>
            </a:r>
            <a:r>
              <a:rPr lang="fr-FR" sz="40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40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Content Placeholder 7"/>
          <p:cNvSpPr>
            <a:spLocks noGrp="1"/>
          </p:cNvSpPr>
          <p:nvPr>
            <p:ph idx="1"/>
          </p:nvPr>
        </p:nvSpPr>
        <p:spPr>
          <a:xfrm>
            <a:off x="609600" y="1143004"/>
            <a:ext cx="10972800" cy="4983163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b="0" i="0" u="none" strike="noStrike" kern="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Có</a:t>
            </a:r>
            <a:r>
              <a:rPr kumimoji="0" lang="fr-FR" b="0" i="0" u="none" strike="noStrike" kern="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fr-FR" b="0" i="0" u="none" strike="noStrike" kern="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thể</a:t>
            </a:r>
            <a:r>
              <a:rPr kumimoji="0" lang="fr-FR" b="0" i="0" u="none" strike="noStrike" kern="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fr-FR" b="0" i="0" u="none" strike="noStrike" kern="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minh</a:t>
            </a:r>
            <a:r>
              <a:rPr kumimoji="0" lang="fr-FR" b="0" i="0" u="none" strike="noStrike" kern="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fr-FR" b="0" i="0" u="none" strike="noStrike" kern="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họa</a:t>
            </a:r>
            <a:r>
              <a:rPr kumimoji="0" lang="fr-FR" b="0" i="0" u="none" strike="noStrike" kern="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fr-FR" b="0" i="0" u="none" strike="noStrike" kern="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tập</a:t>
            </a:r>
            <a:r>
              <a:rPr kumimoji="0" lang="fr-FR" b="0" i="0" u="none" strike="noStrike" kern="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fr-FR" b="0" i="0" u="none" strike="noStrike" kern="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hợp</a:t>
            </a:r>
            <a:r>
              <a:rPr kumimoji="0" lang="fr-FR" b="0" i="0" u="none" strike="noStrike" kern="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fr-FR" b="0" i="0" u="none" strike="noStrike" kern="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bằng</a:t>
            </a:r>
            <a:r>
              <a:rPr kumimoji="0" lang="fr-FR" b="0" i="0" u="none" strike="noStrike" kern="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fr-FR" b="0" i="0" u="none" strike="noStrike" kern="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một</a:t>
            </a:r>
            <a:r>
              <a:rPr kumimoji="0" lang="fr-FR" b="0" i="0" u="none" strike="noStrike" kern="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fr-FR" b="0" i="0" u="none" strike="noStrike" kern="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vòng</a:t>
            </a:r>
            <a:r>
              <a:rPr kumimoji="0" lang="fr-FR" b="0" i="0" u="none" strike="noStrike" kern="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fr-FR" b="0" i="0" u="none" strike="noStrike" kern="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kín</a:t>
            </a:r>
            <a:r>
              <a:rPr kumimoji="0" lang="fr-FR" b="0" i="0" u="none" strike="noStrike" kern="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, </a:t>
            </a:r>
            <a:r>
              <a:rPr kumimoji="0" lang="fr-FR" b="0" i="0" u="none" strike="noStrike" kern="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mỗi</a:t>
            </a:r>
            <a:r>
              <a:rPr kumimoji="0" lang="fr-FR" b="0" i="0" u="none" strike="noStrike" kern="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fr-FR" b="0" i="0" u="none" strike="noStrike" kern="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phần</a:t>
            </a:r>
            <a:r>
              <a:rPr kumimoji="0" lang="fr-FR" b="0" i="0" u="none" strike="noStrike" kern="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fr-FR" b="0" i="0" u="none" strike="noStrike" kern="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tử</a:t>
            </a:r>
            <a:r>
              <a:rPr kumimoji="0" lang="fr-FR" b="0" i="0" u="none" strike="noStrike" kern="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fr-FR" b="0" i="0" u="none" strike="noStrike" kern="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của</a:t>
            </a:r>
            <a:r>
              <a:rPr kumimoji="0" lang="fr-FR" b="0" i="0" u="none" strike="noStrike" kern="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fr-FR" b="0" i="0" u="none" strike="noStrike" kern="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tập</a:t>
            </a:r>
            <a:r>
              <a:rPr kumimoji="0" lang="fr-FR" b="0" i="0" u="none" strike="noStrike" kern="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fr-FR" b="0" i="0" u="none" strike="noStrike" kern="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hợp</a:t>
            </a:r>
            <a:r>
              <a:rPr kumimoji="0" lang="fr-FR" b="0" i="0" u="none" strike="noStrike" kern="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fr-FR" b="0" i="0" u="none" strike="noStrike" kern="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được</a:t>
            </a:r>
            <a:r>
              <a:rPr kumimoji="0" lang="fr-FR" b="0" i="0" u="none" strike="noStrike" kern="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fr-FR" b="0" i="0" u="none" strike="noStrike" kern="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biểu</a:t>
            </a:r>
            <a:r>
              <a:rPr kumimoji="0" lang="fr-FR" b="0" i="0" u="none" strike="noStrike" kern="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fr-FR" b="0" i="0" u="none" strike="noStrike" kern="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diễn</a:t>
            </a:r>
            <a:r>
              <a:rPr kumimoji="0" lang="fr-FR" b="0" i="0" u="none" strike="noStrike" kern="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fr-FR" b="0" i="0" u="none" strike="noStrike" kern="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bởi</a:t>
            </a:r>
            <a:r>
              <a:rPr kumimoji="0" lang="fr-FR" b="0" i="0" u="none" strike="noStrike" kern="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fr-FR" b="0" i="0" u="none" strike="noStrike" kern="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một</a:t>
            </a:r>
            <a:r>
              <a:rPr kumimoji="0" lang="fr-FR" b="0" i="0" u="none" strike="noStrike" kern="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fr-FR" b="0" i="0" u="none" strike="noStrike" kern="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dấu</a:t>
            </a:r>
            <a:r>
              <a:rPr kumimoji="0" lang="fr-FR" b="0" i="0" u="none" strike="noStrike" kern="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fr-FR" b="0" i="0" u="none" strike="noStrike" kern="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chấm</a:t>
            </a:r>
            <a:r>
              <a:rPr kumimoji="0" lang="fr-FR" b="0" i="0" u="none" strike="noStrike" kern="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fr-FR" b="0" i="0" u="none" strike="noStrike" kern="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bên</a:t>
            </a:r>
            <a:r>
              <a:rPr kumimoji="0" lang="fr-FR" b="0" i="0" u="none" strike="noStrike" kern="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fr-FR" b="0" i="0" u="none" strike="noStrike" kern="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trong</a:t>
            </a:r>
            <a:r>
              <a:rPr kumimoji="0" lang="fr-FR" b="0" i="0" u="none" strike="noStrike" kern="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fr-FR" b="0" i="0" u="none" strike="noStrike" kern="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vòng</a:t>
            </a:r>
            <a:r>
              <a:rPr kumimoji="0" lang="fr-FR" b="0" i="0" u="none" strike="noStrike" kern="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fr-FR" b="0" i="0" u="none" strike="noStrike" kern="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kín</a:t>
            </a:r>
            <a:r>
              <a:rPr kumimoji="0" lang="fr-FR" b="0" i="0" u="none" strike="noStrike" kern="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.</a:t>
            </a:r>
            <a:r>
              <a: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 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2" name="Picture 11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60800" y="2926773"/>
            <a:ext cx="47752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3482638"/>
              </p:ext>
            </p:extLst>
          </p:nvPr>
        </p:nvGraphicFramePr>
        <p:xfrm>
          <a:off x="3175009" y="4953006"/>
          <a:ext cx="3331633" cy="6556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8" name="Equation" r:id="rId5" imgW="1015920" imgH="266400" progId="Equation.DSMT4">
                  <p:embed/>
                </p:oleObj>
              </mc:Choice>
              <mc:Fallback>
                <p:oleObj name="Equation" r:id="rId5" imgW="101592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175009" y="4953006"/>
                        <a:ext cx="3331633" cy="6556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8619639"/>
              </p:ext>
            </p:extLst>
          </p:nvPr>
        </p:nvGraphicFramePr>
        <p:xfrm>
          <a:off x="6604001" y="5029210"/>
          <a:ext cx="1591739" cy="5334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9" name="Equation" r:id="rId7" imgW="447422" imgH="199997" progId="Equation.DSMT4">
                  <p:embed/>
                </p:oleObj>
              </mc:Choice>
              <mc:Fallback>
                <p:oleObj name="Equation" r:id="rId7" imgW="447422" imgH="199997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604001" y="5029210"/>
                        <a:ext cx="1591739" cy="5334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: Rounded Corners 28">
            <a:extLst>
              <a:ext uri="{FF2B5EF4-FFF2-40B4-BE49-F238E27FC236}">
                <a16:creationId xmlns:a16="http://schemas.microsoft.com/office/drawing/2014/main" xmlns="" id="{8F343863-9DC9-48EE-8845-A5B504C915DF}"/>
              </a:ext>
            </a:extLst>
          </p:cNvPr>
          <p:cNvSpPr/>
          <p:nvPr/>
        </p:nvSpPr>
        <p:spPr>
          <a:xfrm rot="5400000">
            <a:off x="8594678" y="3007259"/>
            <a:ext cx="6468687" cy="653687"/>
          </a:xfrm>
          <a:prstGeom prst="roundRect">
            <a:avLst/>
          </a:prstGeom>
          <a:solidFill>
            <a:srgbClr val="70AD4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30" tIns="45718" rIns="91430" bIns="4571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CEF5EE85-C87E-4391-B9D7-C957829925F2}"/>
              </a:ext>
            </a:extLst>
          </p:cNvPr>
          <p:cNvSpPr txBox="1"/>
          <p:nvPr/>
        </p:nvSpPr>
        <p:spPr>
          <a:xfrm rot="5400000">
            <a:off x="9459959" y="3190698"/>
            <a:ext cx="4731964" cy="461665"/>
          </a:xfrm>
          <a:prstGeom prst="rect">
            <a:avLst/>
          </a:prstGeom>
          <a:noFill/>
        </p:spPr>
        <p:txBody>
          <a:bodyPr wrap="square" lIns="91430" tIns="45718" rIns="91430" bIns="45718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HOẠT ĐỘNG MỞ RỘNG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63093073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8757556">
            <a:off x="-1052601" y="4821381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800845" y="1072395"/>
            <a:ext cx="3289663" cy="523216"/>
          </a:xfrm>
          <a:prstGeom prst="rect">
            <a:avLst/>
          </a:prstGeom>
          <a:solidFill>
            <a:srgbClr val="00B050"/>
          </a:solidFill>
        </p:spPr>
        <p:txBody>
          <a:bodyPr wrap="none" lIns="91430" tIns="45718" rIns="91430" bIns="45718" rtlCol="0">
            <a:spAutoFit/>
          </a:bodyPr>
          <a:lstStyle/>
          <a:p>
            <a:r>
              <a:rPr lang="en-US" sz="28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28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1 (SGK </a:t>
            </a:r>
            <a:r>
              <a:rPr lang="en-US" sz="28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trang</a:t>
            </a:r>
            <a:r>
              <a:rPr lang="en-US" sz="28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8)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119" y="566412"/>
            <a:ext cx="1572684" cy="1389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98096" y="48252"/>
            <a:ext cx="10972800" cy="692564"/>
          </a:xfrm>
        </p:spPr>
        <p:txBody>
          <a:bodyPr>
            <a:normAutofit/>
          </a:bodyPr>
          <a:lstStyle/>
          <a:p>
            <a:r>
              <a:rPr lang="fr-FR" sz="40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Biểu</a:t>
            </a:r>
            <a:r>
              <a:rPr lang="fr-FR" sz="4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40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đồ</a:t>
            </a:r>
            <a:r>
              <a:rPr lang="fr-FR" sz="4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40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Ven</a:t>
            </a:r>
            <a:endParaRPr lang="en-US" sz="40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Content Placeholder 6"/>
          <p:cNvPicPr>
            <a:picLocks noGrp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 bwMode="auto">
          <a:xfrm>
            <a:off x="7416800" y="556104"/>
            <a:ext cx="3657600" cy="2101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9927358"/>
              </p:ext>
            </p:extLst>
          </p:nvPr>
        </p:nvGraphicFramePr>
        <p:xfrm>
          <a:off x="2830513" y="1561783"/>
          <a:ext cx="408305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2" name="Equation" r:id="rId6" imgW="1625400" imgH="431640" progId="Equation.DSMT4">
                  <p:embed/>
                </p:oleObj>
              </mc:Choice>
              <mc:Fallback>
                <p:oleObj name="Equation" r:id="rId6" imgW="162540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830513" y="1561783"/>
                        <a:ext cx="4083050" cy="812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6040029"/>
              </p:ext>
            </p:extLst>
          </p:nvPr>
        </p:nvGraphicFramePr>
        <p:xfrm>
          <a:off x="2825115" y="2211388"/>
          <a:ext cx="5813425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3" name="Equation" r:id="rId8" imgW="2374560" imgH="431640" progId="Equation.DSMT4">
                  <p:embed/>
                </p:oleObj>
              </mc:Choice>
              <mc:Fallback>
                <p:oleObj name="Equation" r:id="rId8" imgW="237456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825115" y="2211388"/>
                        <a:ext cx="5813425" cy="792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2338240" y="3824249"/>
            <a:ext cx="550151" cy="584775"/>
          </a:xfrm>
          <a:prstGeom prst="rect">
            <a:avLst/>
          </a:prstGeom>
        </p:spPr>
        <p:txBody>
          <a:bodyPr wrap="none" lIns="91430" tIns="45718" rIns="91430" bIns="45718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sym typeface="Wingdings 2"/>
              </a:rPr>
              <a:t>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080005" y="3865024"/>
            <a:ext cx="505267" cy="523220"/>
          </a:xfrm>
          <a:prstGeom prst="rect">
            <a:avLst/>
          </a:prstGeom>
        </p:spPr>
        <p:txBody>
          <a:bodyPr wrap="none" lIns="91430" tIns="45718" rIns="91430" bIns="45718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sym typeface="Wingdings 2"/>
              </a:rPr>
              <a:t>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6979846"/>
              </p:ext>
            </p:extLst>
          </p:nvPr>
        </p:nvGraphicFramePr>
        <p:xfrm>
          <a:off x="5585272" y="3748799"/>
          <a:ext cx="1860550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4" name="Equation" r:id="rId10" imgW="685800" imgH="291960" progId="Equation.DSMT4">
                  <p:embed/>
                </p:oleObj>
              </mc:Choice>
              <mc:Fallback>
                <p:oleObj name="Equation" r:id="rId10" imgW="685800" imgH="291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585272" y="3748799"/>
                        <a:ext cx="1860550" cy="593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8325463"/>
              </p:ext>
            </p:extLst>
          </p:nvPr>
        </p:nvGraphicFramePr>
        <p:xfrm>
          <a:off x="2861628" y="3759518"/>
          <a:ext cx="1941512" cy="642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5" name="Equation" r:id="rId12" imgW="749160" imgH="330120" progId="Equation.DSMT4">
                  <p:embed/>
                </p:oleObj>
              </mc:Choice>
              <mc:Fallback>
                <p:oleObj name="Equation" r:id="rId12" imgW="749160" imgH="3301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861628" y="3759518"/>
                        <a:ext cx="1941512" cy="642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2336804" y="1694419"/>
            <a:ext cx="604633" cy="523216"/>
          </a:xfrm>
          <a:prstGeom prst="rect">
            <a:avLst/>
          </a:prstGeom>
          <a:noFill/>
        </p:spPr>
        <p:txBody>
          <a:bodyPr wrap="none" lIns="91430" tIns="45718" rIns="91430" bIns="45718" rtlCol="0">
            <a:spAutoFit/>
          </a:bodyPr>
          <a:lstStyle/>
          <a:p>
            <a:r>
              <a:rPr lang="en-US" sz="2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a)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336805" y="3095106"/>
            <a:ext cx="3472405" cy="523216"/>
          </a:xfrm>
          <a:prstGeom prst="rect">
            <a:avLst/>
          </a:prstGeom>
          <a:noFill/>
        </p:spPr>
        <p:txBody>
          <a:bodyPr wrap="none" lIns="91430" tIns="45718" rIns="91430" bIns="45718" rtlCol="0">
            <a:spAutoFit/>
          </a:bodyPr>
          <a:lstStyle/>
          <a:p>
            <a:r>
              <a:rPr lang="en-US" sz="2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b) </a:t>
            </a:r>
            <a:r>
              <a:rPr lang="en-US" sz="28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Phát</a:t>
            </a:r>
            <a:r>
              <a:rPr lang="en-US" sz="2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biểu</a:t>
            </a:r>
            <a:r>
              <a:rPr lang="en-US" sz="2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đúng</a:t>
            </a:r>
            <a:r>
              <a:rPr lang="en-US" sz="2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2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:</a:t>
            </a:r>
          </a:p>
        </p:txBody>
      </p:sp>
      <p:sp>
        <p:nvSpPr>
          <p:cNvPr id="22" name="Rectangle: Rounded Corners 28">
            <a:extLst>
              <a:ext uri="{FF2B5EF4-FFF2-40B4-BE49-F238E27FC236}">
                <a16:creationId xmlns:a16="http://schemas.microsoft.com/office/drawing/2014/main" xmlns="" id="{8F343863-9DC9-48EE-8845-A5B504C915DF}"/>
              </a:ext>
            </a:extLst>
          </p:cNvPr>
          <p:cNvSpPr/>
          <p:nvPr/>
        </p:nvSpPr>
        <p:spPr>
          <a:xfrm rot="5400000">
            <a:off x="8594678" y="3007259"/>
            <a:ext cx="6468687" cy="653687"/>
          </a:xfrm>
          <a:prstGeom prst="roundRect">
            <a:avLst/>
          </a:prstGeom>
          <a:solidFill>
            <a:srgbClr val="70AD4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30" tIns="45718" rIns="91430" bIns="4571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CEF5EE85-C87E-4391-B9D7-C957829925F2}"/>
              </a:ext>
            </a:extLst>
          </p:cNvPr>
          <p:cNvSpPr txBox="1"/>
          <p:nvPr/>
        </p:nvSpPr>
        <p:spPr>
          <a:xfrm rot="5400000">
            <a:off x="9459959" y="3190698"/>
            <a:ext cx="4731964" cy="461665"/>
          </a:xfrm>
          <a:prstGeom prst="rect">
            <a:avLst/>
          </a:prstGeom>
          <a:noFill/>
        </p:spPr>
        <p:txBody>
          <a:bodyPr wrap="square" lIns="91430" tIns="45718" rIns="91430" bIns="45718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HOẠT ĐỘNG MỞ RỘNG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63093073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0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45D60562-028E-4B92-BB2B-E55173015A53}"/>
              </a:ext>
            </a:extLst>
          </p:cNvPr>
          <p:cNvSpPr/>
          <p:nvPr/>
        </p:nvSpPr>
        <p:spPr>
          <a:xfrm>
            <a:off x="112545" y="99608"/>
            <a:ext cx="11943219" cy="6658787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8" rIns="91430" bIns="4571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!!4">
            <a:extLst>
              <a:ext uri="{FF2B5EF4-FFF2-40B4-BE49-F238E27FC236}">
                <a16:creationId xmlns:a16="http://schemas.microsoft.com/office/drawing/2014/main" xmlns="" id="{58E6D429-DC53-47C4-8036-1E9D12B8E28B}"/>
              </a:ext>
            </a:extLst>
          </p:cNvPr>
          <p:cNvSpPr/>
          <p:nvPr/>
        </p:nvSpPr>
        <p:spPr>
          <a:xfrm>
            <a:off x="1097280" y="328240"/>
            <a:ext cx="10088880" cy="1927280"/>
          </a:xfrm>
          <a:prstGeom prst="roundRect">
            <a:avLst>
              <a:gd name="adj" fmla="val 50000"/>
            </a:avLst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8" rIns="91430" bIns="45718" rtlCol="0" anchor="ctr"/>
          <a:lstStyle/>
          <a:p>
            <a:pPr algn="ctr"/>
            <a:r>
              <a:rPr lang="en-US" sz="72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CỦNG CỐ</a:t>
            </a:r>
            <a:endParaRPr lang="en-US" sz="72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819949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Bach tuyet\54774f4bc8287c7337fadd5fbb419da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DMIN\Desktop\Bach tuyet\Snow_white_transparen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8401" y="2722180"/>
            <a:ext cx="1243539" cy="2680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ADMIN\Desktop\Bach tuyet\43ebd44d263606f876d42fd2f199ea61 (4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837">
                        <a14:foregroundMark x1="40116" y1="26626" x2="70349" y2="59553"/>
                        <a14:foregroundMark x1="64535" y1="35366" x2="77035" y2="44715"/>
                        <a14:foregroundMark x1="45640" y1="16463" x2="28198" y2="36585"/>
                        <a14:foregroundMark x1="44186" y1="40244" x2="60174" y2="57724"/>
                        <a14:foregroundMark x1="67151" y1="58943" x2="86628" y2="573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8519">
            <a:off x="10592438" y="4662277"/>
            <a:ext cx="1880249" cy="2689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DMIN\Desktop\Bach tuyet\43ebd44d263606f876d42fd2f199ea61 (7)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36022" y1="32480" x2="72849" y2="415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48076" y="4667666"/>
            <a:ext cx="1913197" cy="2551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ADMIN\Desktop\Bach tuyet\RjAwOTQ4MTUyNEI3QjJCRTc2RjA6ZDA1ZjJmYTY2MjBkNDYzY2ZlZDNiOTA1Y2YxYTk1NzA6Ojo6OjA=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50431" y1="17647" x2="56466" y2="31120"/>
                        <a14:foregroundMark x1="79526" y1="14611" x2="53879" y2="29412"/>
                        <a14:foregroundMark x1="77586" y1="15180" x2="59914" y2="22960"/>
                        <a14:foregroundMark x1="53017" y1="6641" x2="44397" y2="25427"/>
                        <a14:foregroundMark x1="57328" y1="8918" x2="88793" y2="17837"/>
                        <a14:foregroundMark x1="54526" y1="6072" x2="66810" y2="9488"/>
                        <a14:foregroundMark x1="76509" y1="31499" x2="69397" y2="43643"/>
                        <a14:foregroundMark x1="95690" y1="16698" x2="76940" y2="10247"/>
                        <a14:foregroundMark x1="77586" y1="33776" x2="74353" y2="404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93735">
            <a:off x="9012" y="4789837"/>
            <a:ext cx="2123621" cy="2411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C:\Users\ADMIN\Desktop\Bach tuyet\43ebd44d263606f876d42fd2f199ea61 (2)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44267" y1="18935" x2="28800" y2="43984"/>
                        <a14:foregroundMark x1="27200" y1="21696" x2="14667" y2="33728"/>
                        <a14:foregroundMark x1="36533" y1="32150" x2="35467" y2="44576"/>
                        <a14:foregroundMark x1="32533" y1="42801" x2="63733" y2="384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72978">
            <a:off x="7736845" y="4957295"/>
            <a:ext cx="1831975" cy="2476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C:\Users\ADMIN\Desktop\Bach tuyet\43ebd44d263606f876d42fd2f199ea61 (3)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100000">
                        <a14:foregroundMark x1="47640" y1="33252" x2="54382" y2="603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524" y="5232399"/>
            <a:ext cx="2212453" cy="203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5" name="Picture 13" descr="C:\Users\ADMIN\Desktop\Bach tuyet\43ebd44d263606f876d42fd2f199ea61 (5)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>
                        <a14:foregroundMark x1="50482" y1="26157" x2="67203" y2="63581"/>
                        <a14:foregroundMark x1="38907" y1="22133" x2="24116" y2="466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08799">
            <a:off x="1408603" y="4577569"/>
            <a:ext cx="1656967" cy="2647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C:\Users\ADMIN\Desktop\Bach tuyet\43ebd44d263606f876d42fd2f199ea61 (8)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0" b="100000" l="0" r="100000">
                        <a14:foregroundMark x1="53350" y1="9206" x2="64268" y2="52888"/>
                        <a14:foregroundMark x1="50372" y1="21841" x2="42432" y2="44585"/>
                        <a14:foregroundMark x1="38462" y1="36643" x2="57320" y2="45668"/>
                        <a14:foregroundMark x1="75682" y1="36282" x2="60298" y2="47834"/>
                        <a14:foregroundMark x1="71712" y1="29422" x2="76179" y2="37365"/>
                        <a14:foregroundMark x1="44417" y1="31949" x2="32506" y2="47112"/>
                        <a14:foregroundMark x1="35484" y1="33755" x2="44417" y2="42780"/>
                        <a14:foregroundMark x1="48387" y1="85740" x2="36476" y2="93321"/>
                        <a14:foregroundMark x1="46402" y1="14982" x2="37965" y2="30505"/>
                        <a14:foregroundMark x1="61787" y1="20397" x2="71216" y2="32310"/>
                        <a14:foregroundMark x1="50656" y1="20076" x2="55381" y2="26769"/>
                        <a14:foregroundMark x1="57743" y1="14532" x2="70341" y2="250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8800" y="4363395"/>
            <a:ext cx="2111365" cy="2902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2" descr="C:\Users\ADMIN\Desktop\Bach tuyet\511929473-photo-clip-tree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201" y="-2947963"/>
            <a:ext cx="9770739" cy="10307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2" descr="C:\Users\ADMIN\Desktop\Bach tuyet\511929473-photo-clip-tree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19198" y="-2825162"/>
            <a:ext cx="6078553" cy="10307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0" descr="C:\Users\ADMIN\Desktop\Tai nguyen thiet ke tro choi\Bảng gỗ\wooden-blank-sign-clipart-1.jp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883" y="-1955800"/>
            <a:ext cx="9187917" cy="407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2644461" y="584202"/>
            <a:ext cx="7515539" cy="1107990"/>
          </a:xfrm>
          <a:prstGeom prst="rect">
            <a:avLst/>
          </a:prstGeom>
          <a:noFill/>
        </p:spPr>
        <p:txBody>
          <a:bodyPr wrap="square" lIns="121914" tIns="60957" rIns="121914" bIns="60957" rtlCol="0">
            <a:spAutoFit/>
          </a:bodyPr>
          <a:lstStyle/>
          <a:p>
            <a:pPr algn="ctr" defTabSz="1219140"/>
            <a:r>
              <a:rPr lang="en-US" sz="32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CHƠI </a:t>
            </a:r>
            <a:r>
              <a:rPr lang="en-US" sz="3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TRỐN TÌM </a:t>
            </a:r>
          </a:p>
          <a:p>
            <a:pPr algn="ctr" defTabSz="1219140"/>
            <a:r>
              <a:rPr lang="en-US" sz="3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CÙNG BẠCH TUYẾT VÀ 7 CHÚ LÙN</a:t>
            </a:r>
          </a:p>
        </p:txBody>
      </p:sp>
    </p:spTree>
    <p:extLst>
      <p:ext uri="{BB962C8B-B14F-4D97-AF65-F5344CB8AC3E}">
        <p14:creationId xmlns:p14="http://schemas.microsoft.com/office/powerpoint/2010/main" val="3520955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Bach tuyet\ a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"/>
            <a:ext cx="12192000" cy="6861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DMIN\Desktop\Bach tuyet\Bambi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55339" flipH="1">
            <a:off x="7779459" y="3997351"/>
            <a:ext cx="1320800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ADMIN\Desktop\Bach tuyet\esquilo001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71667" flipH="1">
            <a:off x="5085415" y="4860489"/>
            <a:ext cx="1320800" cy="1445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ADMIN\Desktop\Bach tuyet\767e08fbae2de8679fbba6d8cecba19e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52524" flipH="1">
            <a:off x="2470377" y="4994984"/>
            <a:ext cx="1092200" cy="1525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ADMIN\Desktop\Bach tuyet\Doc23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72646">
            <a:off x="10020326" y="4028630"/>
            <a:ext cx="1543159" cy="2286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C:\Users\ADMIN\Desktop\Bach tuyet\arbre-majestueux-42629281.jp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backgroundMark x1="47875" y1="35969" x2="47875" y2="373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77" y="-273842"/>
            <a:ext cx="7010400" cy="7868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C:\Users\ADMIN\Desktop\Bach tuyet\arbre-majestueux-42629281.jp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backgroundMark x1="47875" y1="35969" x2="47875" y2="373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9600" y="-680242"/>
            <a:ext cx="7010400" cy="7868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:\Users\ADMIN\Desktop\Bach tuyet\511929473-photo-clip-tree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4665" y="-929639"/>
            <a:ext cx="7213600" cy="7609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C:\Users\ADMIN\Desktop\Bach tuyet\511929473-photo-clip-tree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580" y="-536545"/>
            <a:ext cx="7213600" cy="7609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ADMIN\Desktop\Bach tuyet\Snow_white_transparent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359" y="3430815"/>
            <a:ext cx="1825347" cy="393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ADMIN\Desktop\Tai nguyen thiet ke tro choi\Bảng gỗ\wooden-blank-sign-clipart-1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6801" y="-1955800"/>
            <a:ext cx="10039130" cy="407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406400" y="2147893"/>
            <a:ext cx="2438400" cy="1044177"/>
          </a:xfrm>
          <a:prstGeom prst="roundRect">
            <a:avLst/>
          </a:prstGeom>
          <a:solidFill>
            <a:srgbClr val="FFFF66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 defTabSz="1219140"/>
            <a:r>
              <a:rPr lang="en-US" sz="2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A.A={3; 4; 5}</a:t>
            </a:r>
            <a:endParaRPr lang="en-US" sz="28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3454400" y="2181625"/>
            <a:ext cx="2438400" cy="1044177"/>
          </a:xfrm>
          <a:prstGeom prst="roundRect">
            <a:avLst/>
          </a:prstGeom>
          <a:solidFill>
            <a:srgbClr val="FFFF66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 defTabSz="1219140"/>
            <a:r>
              <a:rPr lang="en-US" sz="2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B.A={4}</a:t>
            </a:r>
            <a:endParaRPr lang="en-US" sz="28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6591755" y="2181625"/>
            <a:ext cx="2438400" cy="1044177"/>
          </a:xfrm>
          <a:prstGeom prst="roundRect">
            <a:avLst/>
          </a:prstGeom>
          <a:solidFill>
            <a:srgbClr val="FFFF66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 defTabSz="1219140"/>
            <a:r>
              <a:rPr lang="en-US" sz="2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C.A={3; 4}</a:t>
            </a:r>
            <a:endParaRPr lang="en-US" sz="28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9347200" y="2147893"/>
            <a:ext cx="2438400" cy="1044177"/>
          </a:xfrm>
          <a:prstGeom prst="roundRect">
            <a:avLst/>
          </a:prstGeom>
          <a:solidFill>
            <a:srgbClr val="FFFF66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 defTabSz="1219140"/>
            <a:r>
              <a:rPr lang="en-US" sz="28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D. </a:t>
            </a:r>
            <a:r>
              <a:rPr lang="en-US" sz="2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A={4; 5}</a:t>
            </a:r>
            <a:endParaRPr lang="en-US" sz="28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42861" y="482600"/>
            <a:ext cx="9493714" cy="1107990"/>
          </a:xfrm>
          <a:prstGeom prst="rect">
            <a:avLst/>
          </a:prstGeom>
          <a:noFill/>
        </p:spPr>
        <p:txBody>
          <a:bodyPr wrap="square" lIns="121914" tIns="60957" rIns="121914" bIns="60957" rtlCol="0">
            <a:spAutoFit/>
          </a:bodyPr>
          <a:lstStyle/>
          <a:p>
            <a:pPr algn="ctr" defTabSz="1219140"/>
            <a:r>
              <a:rPr lang="en-US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Cho </a:t>
            </a:r>
            <a:r>
              <a:rPr lang="en-US" sz="3200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hợp</a:t>
            </a:r>
            <a:r>
              <a:rPr lang="en-US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A={</a:t>
            </a:r>
            <a:r>
              <a:rPr lang="en-US" sz="3200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x|x</a:t>
            </a:r>
            <a:r>
              <a:rPr lang="en-US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tự</a:t>
            </a:r>
            <a:r>
              <a:rPr lang="en-US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nhiên</a:t>
            </a:r>
            <a:r>
              <a:rPr lang="en-US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,                   }, </a:t>
            </a:r>
          </a:p>
          <a:p>
            <a:pPr algn="ctr" defTabSz="1219140"/>
            <a:r>
              <a:rPr lang="en-US" sz="3200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cách</a:t>
            </a:r>
            <a:r>
              <a:rPr lang="en-US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viết</a:t>
            </a:r>
            <a:r>
              <a:rPr lang="en-US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khác</a:t>
            </a:r>
            <a:r>
              <a:rPr lang="en-US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hợp</a:t>
            </a:r>
            <a:r>
              <a:rPr lang="en-US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A </a:t>
            </a:r>
            <a:r>
              <a:rPr lang="en-US" sz="3200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:</a:t>
            </a:r>
            <a:endParaRPr 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Explosion 1 5"/>
          <p:cNvSpPr/>
          <p:nvPr/>
        </p:nvSpPr>
        <p:spPr>
          <a:xfrm>
            <a:off x="5080000" y="4356707"/>
            <a:ext cx="4017104" cy="2729895"/>
          </a:xfrm>
          <a:prstGeom prst="irregularSeal1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 defTabSz="1219140"/>
            <a:r>
              <a:rPr lang="en-US" sz="32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ĐÚNG RỒI</a:t>
            </a:r>
          </a:p>
        </p:txBody>
      </p:sp>
      <p:pic>
        <p:nvPicPr>
          <p:cNvPr id="1035" name="Picture 11" descr="C:\Users\ADMIN\Desktop\Tai nguyen thiet ke tro choi\Bảng gỗ\Picture1 (2)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2120" y="76200"/>
            <a:ext cx="1617133" cy="687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7715817"/>
              </p:ext>
            </p:extLst>
          </p:nvPr>
        </p:nvGraphicFramePr>
        <p:xfrm>
          <a:off x="9075716" y="530300"/>
          <a:ext cx="1716189" cy="5339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4" name="Equation" r:id="rId16" imgW="571320" imgH="177480" progId="Equation.DSMT4">
                  <p:embed/>
                </p:oleObj>
              </mc:Choice>
              <mc:Fallback>
                <p:oleObj name="Equation" r:id="rId16" imgW="57132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075716" y="530300"/>
                        <a:ext cx="1716189" cy="5339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79965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3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6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8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5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7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9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8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1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2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3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4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5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4" grpId="0" animBg="1"/>
      <p:bldP spid="25" grpId="0" animBg="1"/>
      <p:bldP spid="26" grpId="0" animBg="1"/>
      <p:bldP spid="27" grpId="0" animBg="1"/>
      <p:bldP spid="27" grpId="1" animBg="1"/>
      <p:bldP spid="5" grpId="0"/>
      <p:bldP spid="6" grpId="0" animBg="1"/>
      <p:bldP spid="6" grpId="1" animBg="1"/>
      <p:bldP spid="6" grpId="2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Bach tuyet\54774f4bc8287c7337fadd5fbb419da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5" descr="C:\Users\ADMIN\Desktop\Bach tuyet\Bambi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55339" flipH="1">
            <a:off x="3835675" y="4063363"/>
            <a:ext cx="1320800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6" descr="C:\Users\ADMIN\Desktop\Bach tuyet\esquilo001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71667" flipH="1">
            <a:off x="10368615" y="4415267"/>
            <a:ext cx="1320800" cy="1445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7" descr="C:\Users\ADMIN\Desktop\Bach tuyet\767e08fbae2de8679fbba6d8cecba19e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52524" flipH="1">
            <a:off x="8504048" y="4385150"/>
            <a:ext cx="1092200" cy="1525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C:\Users\ADMIN\Desktop\Bach tuyet\43ebd44d263606f876d42fd2f199ea61 (7)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36022" y1="33071" x2="71505" y2="401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83591" flipH="1">
            <a:off x="5873244" y="3818721"/>
            <a:ext cx="1789713" cy="2413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3" descr="C:\Users\ADMIN\Desktop\Bach tuyet\arbre-majestueux-42629281.jp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backgroundMark x1="47875" y1="35969" x2="47875" y2="373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600" y="-657026"/>
            <a:ext cx="7010400" cy="7868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4" descr="C:\Users\ADMIN\Desktop\Bach tuyet\511929473-photo-clip-tree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9375" y="-1222613"/>
            <a:ext cx="7213600" cy="8309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4" descr="C:\Users\ADMIN\Desktop\Bach tuyet\511929473-photo-clip-tree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-624839"/>
            <a:ext cx="7213600" cy="7609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3" descr="C:\Users\ADMIN\Desktop\Bach tuyet\arbre-majestueux-42629281.jp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backgroundMark x1="47875" y1="35969" x2="47875" y2="373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-657029"/>
            <a:ext cx="7010400" cy="7868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10" descr="C:\Users\ADMIN\Desktop\Tai nguyen thiet ke tro choi\Bảng gỗ\wooden-blank-sign-clipart-1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5200" y="-1955800"/>
            <a:ext cx="10871200" cy="407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TextBox 45"/>
          <p:cNvSpPr txBox="1"/>
          <p:nvPr/>
        </p:nvSpPr>
        <p:spPr>
          <a:xfrm>
            <a:off x="1625600" y="440086"/>
            <a:ext cx="11737630" cy="1600432"/>
          </a:xfrm>
          <a:prstGeom prst="rect">
            <a:avLst/>
          </a:prstGeom>
          <a:noFill/>
        </p:spPr>
        <p:txBody>
          <a:bodyPr wrap="square" lIns="121914" tIns="60957" rIns="121914" bIns="60957" rtlCol="0">
            <a:spAutoFit/>
          </a:bodyPr>
          <a:lstStyle/>
          <a:p>
            <a:pPr algn="ctr" defTabSz="1219140"/>
            <a:r>
              <a:rPr lang="en-US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Cho </a:t>
            </a:r>
            <a:r>
              <a:rPr lang="en-US" sz="32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32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hợp</a:t>
            </a:r>
            <a:r>
              <a:rPr lang="en-US" sz="32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B={</a:t>
            </a:r>
            <a:r>
              <a:rPr lang="en-US" sz="3200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x|x</a:t>
            </a:r>
            <a:r>
              <a:rPr lang="en-US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32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32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tự</a:t>
            </a:r>
            <a:r>
              <a:rPr lang="en-US" sz="32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nhiên</a:t>
            </a:r>
            <a:r>
              <a:rPr lang="en-US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chẵn</a:t>
            </a:r>
            <a:r>
              <a:rPr lang="en-US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,                 }, </a:t>
            </a:r>
            <a:endParaRPr 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 algn="ctr" defTabSz="1219140"/>
            <a:r>
              <a:rPr lang="en-US" sz="32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cách</a:t>
            </a:r>
            <a:r>
              <a:rPr lang="en-US" sz="32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viết</a:t>
            </a:r>
            <a:r>
              <a:rPr lang="en-US" sz="32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khác</a:t>
            </a:r>
            <a:r>
              <a:rPr lang="en-US" sz="32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32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32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hợp</a:t>
            </a:r>
            <a:r>
              <a:rPr lang="en-US" sz="32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B </a:t>
            </a:r>
            <a:r>
              <a:rPr lang="en-US" sz="32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32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algn="ctr" defTabSz="1219140"/>
            <a:endParaRPr lang="en-US" sz="3200" dirty="0">
              <a:solidFill>
                <a:prstClr val="white"/>
              </a:solidFill>
            </a:endParaRPr>
          </a:p>
        </p:txBody>
      </p:sp>
      <p:pic>
        <p:nvPicPr>
          <p:cNvPr id="47" name="Picture 11" descr="C:\Users\ADMIN\Desktop\Tai nguyen thiet ke tro choi\Bảng gỗ\Picture1 (2)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2467" y="1151343"/>
            <a:ext cx="1617133" cy="687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Explosion 1 47"/>
          <p:cNvSpPr/>
          <p:nvPr/>
        </p:nvSpPr>
        <p:spPr>
          <a:xfrm>
            <a:off x="5250697" y="4439015"/>
            <a:ext cx="4017104" cy="2729895"/>
          </a:xfrm>
          <a:prstGeom prst="irregularSeal1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 defTabSz="1219140"/>
            <a:r>
              <a:rPr lang="en-US" sz="32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ĐÚNG RỒI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0" y="2119805"/>
            <a:ext cx="2979683" cy="1044177"/>
          </a:xfrm>
          <a:prstGeom prst="roundRect">
            <a:avLst/>
          </a:prstGeom>
          <a:solidFill>
            <a:srgbClr val="FFFF66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 defTabSz="1219140"/>
            <a:r>
              <a:rPr lang="en-US" sz="2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A.B</a:t>
            </a:r>
            <a:r>
              <a:rPr lang="en-US" sz="28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={</a:t>
            </a:r>
            <a:r>
              <a:rPr lang="en-US" sz="2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10; 12; </a:t>
            </a:r>
            <a:r>
              <a:rPr lang="en-US" sz="28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14; 16}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3006233" y="2119804"/>
            <a:ext cx="2979683" cy="1044177"/>
          </a:xfrm>
          <a:prstGeom prst="roundRect">
            <a:avLst/>
          </a:prstGeom>
          <a:solidFill>
            <a:srgbClr val="FFFF66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 defTabSz="1219140"/>
            <a:r>
              <a:rPr lang="en-US" sz="2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B.B={12; 14; 16}</a:t>
            </a:r>
            <a:endParaRPr lang="en-US" sz="28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Rounded Rectangle 50"/>
          <p:cNvSpPr/>
          <p:nvPr/>
        </p:nvSpPr>
        <p:spPr>
          <a:xfrm>
            <a:off x="5985916" y="2102804"/>
            <a:ext cx="3158067" cy="1044177"/>
          </a:xfrm>
          <a:prstGeom prst="roundRect">
            <a:avLst/>
          </a:prstGeom>
          <a:solidFill>
            <a:srgbClr val="FFFF66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 defTabSz="1219140"/>
            <a:r>
              <a:rPr lang="en-US" sz="2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C. B={</a:t>
            </a:r>
            <a:r>
              <a:rPr lang="en-US" sz="28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12; 14; </a:t>
            </a:r>
            <a:r>
              <a:rPr lang="en-US" sz="2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16; 18}</a:t>
            </a:r>
            <a:endParaRPr lang="en-US" sz="28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2" name="Rounded Rectangle 51"/>
          <p:cNvSpPr/>
          <p:nvPr/>
        </p:nvSpPr>
        <p:spPr>
          <a:xfrm>
            <a:off x="9304244" y="2142541"/>
            <a:ext cx="3118945" cy="1044177"/>
          </a:xfrm>
          <a:prstGeom prst="roundRect">
            <a:avLst/>
          </a:prstGeom>
          <a:solidFill>
            <a:srgbClr val="FFFF66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 defTabSz="1219140"/>
            <a:r>
              <a:rPr lang="en-US" sz="2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D. </a:t>
            </a:r>
            <a:r>
              <a:rPr lang="en-US" sz="28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B</a:t>
            </a:r>
            <a:r>
              <a:rPr lang="en-US" sz="2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={10; 12</a:t>
            </a:r>
            <a:r>
              <a:rPr lang="en-US" sz="28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; 14; </a:t>
            </a:r>
            <a:r>
              <a:rPr lang="en-US" sz="2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16; 18}</a:t>
            </a:r>
            <a:endParaRPr lang="en-US" sz="28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3" name="Picture 4" descr="C:\Users\ADMIN\Desktop\Bach tuyet\Blanca_Nieves.8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227369" y="3455233"/>
            <a:ext cx="2287981" cy="3969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11" descr="C:\Users\ADMIN\Desktop\Tai nguyen thiet ke tro choi\Bảng gỗ\Picture1 (2)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03202" y="506324"/>
            <a:ext cx="1646767" cy="687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055029"/>
              </p:ext>
            </p:extLst>
          </p:nvPr>
        </p:nvGraphicFramePr>
        <p:xfrm>
          <a:off x="9928840" y="514389"/>
          <a:ext cx="1862611" cy="4741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6" name="Equation" r:id="rId17" imgW="698400" imgH="177480" progId="Equation.DSMT4">
                  <p:embed/>
                </p:oleObj>
              </mc:Choice>
              <mc:Fallback>
                <p:oleObj name="Equation" r:id="rId17" imgW="69840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928840" y="514389"/>
                        <a:ext cx="1862611" cy="4741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22753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3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3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4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5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6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7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  <p:bldLst>
      <p:bldP spid="46" grpId="0"/>
      <p:bldP spid="48" grpId="0" animBg="1"/>
      <p:bldP spid="48" grpId="1" animBg="1"/>
      <p:bldP spid="48" grpId="2" animBg="1"/>
      <p:bldP spid="49" grpId="0" animBg="1"/>
      <p:bldP spid="50" grpId="0" animBg="1"/>
      <p:bldP spid="51" grpId="0" animBg="1"/>
      <p:bldP spid="5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Bach tuyet\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5" descr="C:\Users\ADMIN\Desktop\Bach tuyet\Bambi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55339" flipH="1">
            <a:off x="9728476" y="3974979"/>
            <a:ext cx="1320800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 descr="C:\Users\ADMIN\Desktop\Bach tuyet\esquilo001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71667" flipH="1">
            <a:off x="7340875" y="4702316"/>
            <a:ext cx="1320800" cy="1445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7" descr="C:\Users\ADMIN\Desktop\Bach tuyet\767e08fbae2de8679fbba6d8cecba19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52524" flipH="1">
            <a:off x="4768623" y="4677445"/>
            <a:ext cx="1092200" cy="1525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ADMIN\Desktop\Bach tuyet\43ebd44d263606f876d42fd2f199ea61 (2)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22133" y1="31361" x2="44000" y2="50296"/>
                        <a14:foregroundMark x1="64267" y1="40039" x2="40800" y2="47535"/>
                        <a14:foregroundMark x1="44533" y1="14398" x2="40800" y2="25444"/>
                        <a14:foregroundMark x1="26400" y1="22288" x2="16800" y2="337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11047">
            <a:off x="2218663" y="3854846"/>
            <a:ext cx="2076448" cy="2807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" descr="C:\Users\ADMIN\Desktop\Bach tuyet\arbre-majestueux-42629281.jp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7875" y1="35969" x2="47875" y2="373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075" y="-351157"/>
            <a:ext cx="7010400" cy="7868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C:\Users\ADMIN\Desktop\Bach tuyet\511929473-photo-clip-tree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475" y="-802641"/>
            <a:ext cx="7213600" cy="7609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C:\Users\ADMIN\Desktop\Bach tuyet\511929473-photo-clip-tree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9200" y="-657026"/>
            <a:ext cx="7213600" cy="7609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3" descr="C:\Users\ADMIN\Desktop\Bach tuyet\arbre-majestueux-42629281.jp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7875" y1="35969" x2="47875" y2="373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8400" y="-454421"/>
            <a:ext cx="7010400" cy="7868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0" descr="C:\Users\ADMIN\Desktop\Tai nguyen thiet ke tro choi\Bảng gỗ\wooden-blank-sign-clipart-1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0967" y="-2039938"/>
            <a:ext cx="9889723" cy="407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TextBox 30"/>
          <p:cNvSpPr txBox="1"/>
          <p:nvPr/>
        </p:nvSpPr>
        <p:spPr>
          <a:xfrm>
            <a:off x="2745004" y="381000"/>
            <a:ext cx="8441119" cy="1600432"/>
          </a:xfrm>
          <a:prstGeom prst="rect">
            <a:avLst/>
          </a:prstGeom>
          <a:noFill/>
        </p:spPr>
        <p:txBody>
          <a:bodyPr wrap="square" lIns="121914" tIns="60957" rIns="121914" bIns="60957" rtlCol="0">
            <a:spAutoFit/>
          </a:bodyPr>
          <a:lstStyle/>
          <a:p>
            <a:pPr algn="ctr" defTabSz="1219140"/>
            <a:r>
              <a:rPr lang="en-US" sz="3200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Viết</a:t>
            </a:r>
            <a:r>
              <a:rPr lang="en-US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hợp</a:t>
            </a:r>
            <a:r>
              <a:rPr lang="en-US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sau</a:t>
            </a:r>
            <a:r>
              <a:rPr lang="en-US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bằng</a:t>
            </a:r>
            <a:r>
              <a:rPr lang="en-US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cách</a:t>
            </a:r>
            <a:r>
              <a:rPr lang="en-US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liệt</a:t>
            </a:r>
            <a:r>
              <a:rPr lang="en-US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kê</a:t>
            </a:r>
            <a:r>
              <a:rPr lang="en-US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phần</a:t>
            </a:r>
            <a:r>
              <a:rPr lang="en-US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tử</a:t>
            </a:r>
            <a:r>
              <a:rPr lang="en-US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hợp</a:t>
            </a:r>
            <a:r>
              <a:rPr lang="en-US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đó</a:t>
            </a:r>
            <a:endParaRPr lang="en-US" sz="3200" dirty="0" smtClean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 algn="ctr" defTabSz="1219140"/>
            <a:r>
              <a:rPr lang="en-US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C={</a:t>
            </a:r>
            <a:r>
              <a:rPr lang="en-US" sz="3200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x|x</a:t>
            </a:r>
            <a:r>
              <a:rPr lang="en-US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tự</a:t>
            </a:r>
            <a:r>
              <a:rPr lang="en-US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nhiên</a:t>
            </a:r>
            <a:r>
              <a:rPr lang="en-US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, x+3=10}</a:t>
            </a:r>
            <a:endParaRPr 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2" name="Picture 11" descr="C:\Users\ADMIN\Desktop\Tai nguyen thiet ke tro choi\Bảng gỗ\Picture1 (2)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09016" y="471717"/>
            <a:ext cx="1617133" cy="687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Explosion 1 32"/>
          <p:cNvSpPr/>
          <p:nvPr/>
        </p:nvSpPr>
        <p:spPr>
          <a:xfrm>
            <a:off x="3905087" y="4566018"/>
            <a:ext cx="4017104" cy="2729895"/>
          </a:xfrm>
          <a:prstGeom prst="irregularSeal1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 defTabSz="1219140"/>
            <a:r>
              <a:rPr lang="en-US" sz="32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ĐÚNG RỒI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482875" y="2384825"/>
            <a:ext cx="2438400" cy="1044177"/>
          </a:xfrm>
          <a:prstGeom prst="roundRect">
            <a:avLst/>
          </a:prstGeom>
          <a:solidFill>
            <a:srgbClr val="FFFF66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 defTabSz="1219140"/>
            <a:r>
              <a:rPr lang="en-US" sz="3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A. C={7}</a:t>
            </a:r>
            <a:endParaRPr lang="en-US" sz="30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Rounded Rectangle 44"/>
          <p:cNvSpPr/>
          <p:nvPr/>
        </p:nvSpPr>
        <p:spPr>
          <a:xfrm>
            <a:off x="3530875" y="2418557"/>
            <a:ext cx="2438400" cy="1044177"/>
          </a:xfrm>
          <a:prstGeom prst="roundRect">
            <a:avLst/>
          </a:prstGeom>
          <a:solidFill>
            <a:srgbClr val="FFFF66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 defTabSz="1219140"/>
            <a:r>
              <a:rPr lang="en-US" sz="30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B</a:t>
            </a:r>
            <a:r>
              <a:rPr lang="en-US" sz="3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. C={3}</a:t>
            </a:r>
            <a:endParaRPr lang="en-US" sz="30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Rounded Rectangle 45"/>
          <p:cNvSpPr/>
          <p:nvPr/>
        </p:nvSpPr>
        <p:spPr>
          <a:xfrm>
            <a:off x="6668229" y="2418557"/>
            <a:ext cx="2438400" cy="1044177"/>
          </a:xfrm>
          <a:prstGeom prst="roundRect">
            <a:avLst/>
          </a:prstGeom>
          <a:solidFill>
            <a:srgbClr val="FFFF66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 defTabSz="1219140"/>
            <a:r>
              <a:rPr lang="en-US" sz="30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sz="3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. C={10}</a:t>
            </a:r>
            <a:endParaRPr lang="en-US" sz="30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Rounded Rectangle 46"/>
          <p:cNvSpPr/>
          <p:nvPr/>
        </p:nvSpPr>
        <p:spPr>
          <a:xfrm>
            <a:off x="9423675" y="2384825"/>
            <a:ext cx="2438400" cy="1044177"/>
          </a:xfrm>
          <a:prstGeom prst="roundRect">
            <a:avLst/>
          </a:prstGeom>
          <a:solidFill>
            <a:srgbClr val="FFFF66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 defTabSz="1219140"/>
            <a:r>
              <a:rPr lang="en-US" sz="3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D.C={7; 3}</a:t>
            </a:r>
            <a:endParaRPr lang="en-US" sz="30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8" name="Picture 11" descr="C:\Users\ADMIN\Desktop\Tai nguyen thiet ke tro choi\Bảng gỗ\Picture1 (2)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85235" y="303124"/>
            <a:ext cx="1646767" cy="687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Bach tuyet\43ebd44d263606f876d42fd2f199ea61 (6)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99730" l="0" r="96894">
                        <a14:foregroundMark x1="46584" y1="15676" x2="56646" y2="19730"/>
                        <a14:foregroundMark x1="66708" y1="13784" x2="66335" y2="24054"/>
                        <a14:foregroundMark x1="68944" y1="14595" x2="68199" y2="23784"/>
                        <a14:foregroundMark x1="19006" y1="52973" x2="19379" y2="70811"/>
                        <a14:foregroundMark x1="7453" y1="65135" x2="38758" y2="64865"/>
                        <a14:foregroundMark x1="17516" y1="51622" x2="29814" y2="58378"/>
                        <a14:foregroundMark x1="7826" y1="63514" x2="19752" y2="6297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327773" y="3239816"/>
            <a:ext cx="3072777" cy="4421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2710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3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4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5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7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5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6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8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  <p:bldLst>
      <p:bldP spid="31" grpId="0"/>
      <p:bldP spid="33" grpId="0" animBg="1"/>
      <p:bldP spid="33" grpId="1" animBg="1"/>
      <p:bldP spid="33" grpId="2" animBg="1"/>
      <p:bldP spid="44" grpId="0" animBg="1"/>
      <p:bldP spid="44" grpId="1" animBg="1"/>
      <p:bldP spid="45" grpId="0" animBg="1"/>
      <p:bldP spid="46" grpId="0" animBg="1"/>
      <p:bldP spid="4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Bach tuyet\51832wid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0944"/>
            <a:ext cx="12192000" cy="7028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C:\Users\ADMIN\Desktop\Bach tuyet\Bambi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55339" flipH="1">
            <a:off x="5123743" y="3860603"/>
            <a:ext cx="1320800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C:\Users\ADMIN\Desktop\Bach tuyet\esquilo001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71667" flipH="1">
            <a:off x="10027353" y="4075373"/>
            <a:ext cx="1320800" cy="1445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 descr="C:\Users\ADMIN\Desktop\Bach tuyet\767e08fbae2de8679fbba6d8cecba19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52524" flipH="1">
            <a:off x="2844061" y="4583629"/>
            <a:ext cx="1092200" cy="1525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\Desktop\Bach tuyet\happy-dwarf-png-disney-art-106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96539">
            <a:off x="7342692" y="3684997"/>
            <a:ext cx="1317165" cy="2226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3" descr="C:\Users\ADMIN\Desktop\Bach tuyet\arbre-majestueux-42629281.jp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backgroundMark x1="47875" y1="35969" x2="47875" y2="373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-590693"/>
            <a:ext cx="7010400" cy="7868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C:\Users\ADMIN\Desktop\Bach tuyet\511929473-photo-clip-tree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8400" y="-751841"/>
            <a:ext cx="7213600" cy="7609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C:\Users\ADMIN\Desktop\Bach tuyet\511929473-photo-clip-tree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0000" y="-1031241"/>
            <a:ext cx="7213600" cy="7609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C:\Users\ADMIN\Desktop\Bach tuyet\arbre-majestueux-42629281.jp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backgroundMark x1="47875" y1="35969" x2="47875" y2="373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900" y="-657026"/>
            <a:ext cx="7010400" cy="7868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9" descr="C:\Users\ADMIN\Desktop\Bach tuyet\Snow_white_transparent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48" y="3525942"/>
            <a:ext cx="1825347" cy="393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0" descr="C:\Users\ADMIN\Desktop\Tai nguyen thiet ke tro choi\Bảng gỗ\wooden-blank-sign-clipart-1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7930" y="-2039938"/>
            <a:ext cx="7921939" cy="407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2037795" y="461262"/>
            <a:ext cx="5892800" cy="1261878"/>
          </a:xfrm>
          <a:prstGeom prst="rect">
            <a:avLst/>
          </a:prstGeom>
          <a:noFill/>
        </p:spPr>
        <p:txBody>
          <a:bodyPr wrap="square" lIns="121914" tIns="60957" rIns="121914" bIns="60957" rtlCol="0">
            <a:spAutoFit/>
          </a:bodyPr>
          <a:lstStyle/>
          <a:p>
            <a:pPr algn="ctr" defTabSz="1219140"/>
            <a:r>
              <a:rPr lang="en-US" sz="3600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Dựa</a:t>
            </a:r>
            <a:r>
              <a:rPr lang="en-US" sz="36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vào</a:t>
            </a:r>
            <a:r>
              <a:rPr lang="en-US" sz="36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biểu</a:t>
            </a:r>
            <a:r>
              <a:rPr lang="en-US" sz="36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đồ</a:t>
            </a:r>
            <a:r>
              <a:rPr lang="en-US" sz="36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trên</a:t>
            </a:r>
            <a:r>
              <a:rPr lang="en-US" sz="36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3600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hãy</a:t>
            </a:r>
            <a:r>
              <a:rPr lang="en-US" sz="36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chọn</a:t>
            </a:r>
            <a:r>
              <a:rPr lang="en-US" sz="36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đáp</a:t>
            </a:r>
            <a:r>
              <a:rPr lang="en-US" sz="36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án</a:t>
            </a:r>
            <a:r>
              <a:rPr lang="en-US" sz="36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đúng</a:t>
            </a:r>
            <a:r>
              <a:rPr lang="en-US" sz="36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pic>
        <p:nvPicPr>
          <p:cNvPr id="31" name="Picture 11" descr="C:\Users\ADMIN\Desktop\Tai nguyen thiet ke tro choi\Bảng gỗ\Picture1 (2)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6088" y="432987"/>
            <a:ext cx="1617133" cy="687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Explosion 1 31"/>
          <p:cNvSpPr/>
          <p:nvPr/>
        </p:nvSpPr>
        <p:spPr>
          <a:xfrm>
            <a:off x="3160348" y="4128107"/>
            <a:ext cx="4017104" cy="2729895"/>
          </a:xfrm>
          <a:prstGeom prst="irregularSeal1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 defTabSz="1219140"/>
            <a:r>
              <a:rPr lang="en-US" sz="32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ĐÚNG RỒI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401600" y="2039940"/>
            <a:ext cx="2438400" cy="1044177"/>
          </a:xfrm>
          <a:prstGeom prst="roundRect">
            <a:avLst/>
          </a:prstGeom>
          <a:solidFill>
            <a:srgbClr val="FFFF66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 defTabSz="1219140"/>
            <a:r>
              <a:rPr lang="en-US" sz="2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A. A={a; b; c; m; n}</a:t>
            </a:r>
            <a:endParaRPr lang="en-US" sz="28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3449600" y="2073671"/>
            <a:ext cx="2438400" cy="1044177"/>
          </a:xfrm>
          <a:prstGeom prst="roundRect">
            <a:avLst/>
          </a:prstGeom>
          <a:solidFill>
            <a:srgbClr val="FFFF66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 defTabSz="1219140"/>
            <a:r>
              <a:rPr lang="en-US" sz="28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B</a:t>
            </a:r>
            <a:r>
              <a:rPr lang="en-US" sz="2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. A={a; b; c; m}</a:t>
            </a:r>
            <a:endParaRPr lang="en-US" sz="28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Rounded Rectangle 44"/>
          <p:cNvSpPr/>
          <p:nvPr/>
        </p:nvSpPr>
        <p:spPr>
          <a:xfrm>
            <a:off x="6274676" y="2073671"/>
            <a:ext cx="2855193" cy="1044177"/>
          </a:xfrm>
          <a:prstGeom prst="roundRect">
            <a:avLst/>
          </a:prstGeom>
          <a:solidFill>
            <a:srgbClr val="FFFF66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 defTabSz="1219140"/>
            <a:r>
              <a:rPr lang="en-US" sz="2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C. A={a; b; c}</a:t>
            </a:r>
            <a:endParaRPr lang="en-US" sz="28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Rounded Rectangle 45"/>
          <p:cNvSpPr/>
          <p:nvPr/>
        </p:nvSpPr>
        <p:spPr>
          <a:xfrm>
            <a:off x="9342400" y="2063717"/>
            <a:ext cx="2438400" cy="1044177"/>
          </a:xfrm>
          <a:prstGeom prst="roundRect">
            <a:avLst/>
          </a:prstGeom>
          <a:solidFill>
            <a:srgbClr val="FFFF66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 defTabSz="1219140"/>
            <a:r>
              <a:rPr lang="en-US" sz="2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D. B={m; n}</a:t>
            </a:r>
            <a:endParaRPr lang="en-US" sz="28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7" name="Picture 11" descr="C:\Users\ADMIN\Desktop\Tai nguyen thiet ke tro choi\Bảng gỗ\Picture1 (2)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03202" y="404724"/>
            <a:ext cx="1646767" cy="687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8674100" y="110359"/>
            <a:ext cx="3213601" cy="182529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2100" y="-63500"/>
            <a:ext cx="3657600" cy="2103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217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1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3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5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9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0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1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  <p:bldLst>
      <p:bldP spid="30" grpId="0"/>
      <p:bldP spid="32" grpId="0" animBg="1"/>
      <p:bldP spid="32" grpId="1" animBg="1"/>
      <p:bldP spid="32" grpId="2" animBg="1"/>
      <p:bldP spid="33" grpId="0" animBg="1"/>
      <p:bldP spid="44" grpId="0" animBg="1"/>
      <p:bldP spid="45" grpId="0" animBg="1"/>
      <p:bldP spid="45" grpId="1" animBg="1"/>
      <p:bldP spid="4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45D60562-028E-4B92-BB2B-E55173015A53}"/>
              </a:ext>
            </a:extLst>
          </p:cNvPr>
          <p:cNvSpPr/>
          <p:nvPr/>
        </p:nvSpPr>
        <p:spPr>
          <a:xfrm>
            <a:off x="112545" y="99608"/>
            <a:ext cx="11943219" cy="6658787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8" rIns="91430" bIns="4571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!!4">
            <a:extLst>
              <a:ext uri="{FF2B5EF4-FFF2-40B4-BE49-F238E27FC236}">
                <a16:creationId xmlns:a16="http://schemas.microsoft.com/office/drawing/2014/main" xmlns="" id="{58E6D429-DC53-47C4-8036-1E9D12B8E28B}"/>
              </a:ext>
            </a:extLst>
          </p:cNvPr>
          <p:cNvSpPr/>
          <p:nvPr/>
        </p:nvSpPr>
        <p:spPr>
          <a:xfrm>
            <a:off x="3225540" y="328240"/>
            <a:ext cx="5717295" cy="956117"/>
          </a:xfrm>
          <a:prstGeom prst="roundRect">
            <a:avLst>
              <a:gd name="adj" fmla="val 50000"/>
            </a:avLst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8" rIns="91430" bIns="45718" rtlCol="0" anchor="ctr"/>
          <a:lstStyle/>
          <a:p>
            <a:pPr algn="ctr"/>
            <a:r>
              <a:rPr lang="en-US" sz="28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HƯỚNG DẪN TỰ HỌC Ở NHÀ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CE530CE9-79B6-4A34-9DE8-7F769B44A120}"/>
              </a:ext>
            </a:extLst>
          </p:cNvPr>
          <p:cNvSpPr txBox="1"/>
          <p:nvPr/>
        </p:nvSpPr>
        <p:spPr>
          <a:xfrm>
            <a:off x="960122" y="1690779"/>
            <a:ext cx="10711180" cy="1569660"/>
          </a:xfrm>
          <a:prstGeom prst="rect">
            <a:avLst/>
          </a:prstGeom>
          <a:noFill/>
        </p:spPr>
        <p:txBody>
          <a:bodyPr wrap="square" lIns="91430" tIns="45718" rIns="91430" bIns="45718">
            <a:spAutoFit/>
          </a:bodyPr>
          <a:lstStyle/>
          <a:p>
            <a:r>
              <a:rPr lang="nl-NL" sz="3200" b="1" dirty="0">
                <a:solidFill>
                  <a:srgbClr val="0070C0"/>
                </a:solidFill>
                <a:latin typeface="Arial" pitchFamily="34" charset="0"/>
              </a:rPr>
              <a:t>- Học bài theo SGK và vở ghi.</a:t>
            </a:r>
            <a:endParaRPr lang="en-US" sz="3200" b="1" dirty="0">
              <a:solidFill>
                <a:srgbClr val="0070C0"/>
              </a:solidFill>
              <a:latin typeface="Arial" pitchFamily="34" charset="0"/>
            </a:endParaRPr>
          </a:p>
          <a:p>
            <a:r>
              <a:rPr lang="nl-NL" sz="3200" b="1" dirty="0">
                <a:solidFill>
                  <a:srgbClr val="0070C0"/>
                </a:solidFill>
                <a:latin typeface="Arial" pitchFamily="34" charset="0"/>
              </a:rPr>
              <a:t>- Đọc trước bài mới: Bài 2: Tập hợp các số tự nhiên.</a:t>
            </a:r>
            <a:endParaRPr lang="en-US" sz="3200" b="1" dirty="0">
              <a:solidFill>
                <a:srgbClr val="0070C0"/>
              </a:solidFill>
              <a:latin typeface="Arial" pitchFamily="34" charset="0"/>
            </a:endParaRPr>
          </a:p>
          <a:p>
            <a:pPr lvl="1" algn="just"/>
            <a:r>
              <a:rPr lang="en-US" sz="3200" dirty="0">
                <a:solidFill>
                  <a:srgbClr val="C00000"/>
                </a:solidFill>
                <a:latin typeface="Arial" pitchFamily="34" charset="0"/>
              </a:rPr>
              <a:t>	</a:t>
            </a:r>
            <a:endParaRPr lang="en-US" sz="4000" dirty="0">
              <a:solidFill>
                <a:srgbClr val="C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877514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45D60562-028E-4B92-BB2B-E55173015A53}"/>
              </a:ext>
            </a:extLst>
          </p:cNvPr>
          <p:cNvSpPr/>
          <p:nvPr/>
        </p:nvSpPr>
        <p:spPr>
          <a:xfrm>
            <a:off x="112545" y="99608"/>
            <a:ext cx="11943219" cy="6658787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8" rIns="91430" bIns="4571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xmlns="" id="{4E208DDE-5F53-487A-916C-A3AE276FA6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4"/>
              </a:ext>
            </a:extLst>
          </a:blip>
          <a:srcRect l="20349" r="20345" b="-4"/>
          <a:stretch/>
        </p:blipFill>
        <p:spPr>
          <a:xfrm>
            <a:off x="2048098" y="2724220"/>
            <a:ext cx="2050385" cy="3103562"/>
          </a:xfrm>
          <a:custGeom>
            <a:avLst/>
            <a:gdLst/>
            <a:ahLst/>
            <a:cxnLst/>
            <a:rect l="l" t="t" r="r" b="b"/>
            <a:pathLst>
              <a:path w="2590737" h="2926956">
                <a:moveTo>
                  <a:pt x="1463478" y="0"/>
                </a:moveTo>
                <a:cubicBezTo>
                  <a:pt x="1867606" y="0"/>
                  <a:pt x="2233476" y="163805"/>
                  <a:pt x="2498313" y="428643"/>
                </a:cubicBezTo>
                <a:lnTo>
                  <a:pt x="2501029" y="431631"/>
                </a:lnTo>
                <a:lnTo>
                  <a:pt x="2445696" y="582811"/>
                </a:lnTo>
                <a:cubicBezTo>
                  <a:pt x="2374039" y="813196"/>
                  <a:pt x="2335437" y="1058145"/>
                  <a:pt x="2335437" y="1312109"/>
                </a:cubicBezTo>
                <a:cubicBezTo>
                  <a:pt x="2335437" y="1650728"/>
                  <a:pt x="2404063" y="1973319"/>
                  <a:pt x="2528166" y="2266732"/>
                </a:cubicBezTo>
                <a:lnTo>
                  <a:pt x="2590737" y="2396622"/>
                </a:lnTo>
                <a:lnTo>
                  <a:pt x="2498313" y="2498313"/>
                </a:lnTo>
                <a:cubicBezTo>
                  <a:pt x="2233476" y="2763151"/>
                  <a:pt x="1867606" y="2926956"/>
                  <a:pt x="1463478" y="2926956"/>
                </a:cubicBezTo>
                <a:cubicBezTo>
                  <a:pt x="655221" y="2926956"/>
                  <a:pt x="0" y="2271735"/>
                  <a:pt x="0" y="1463478"/>
                </a:cubicBezTo>
                <a:cubicBezTo>
                  <a:pt x="0" y="655221"/>
                  <a:pt x="655221" y="0"/>
                  <a:pt x="1463478" y="0"/>
                </a:cubicBezTo>
                <a:close/>
              </a:path>
            </a:pathLst>
          </a:custGeom>
        </p:spPr>
      </p:pic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xmlns="" id="{65A14FCB-5569-4268-AF8B-502D9EF6E73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6"/>
              </a:ext>
            </a:extLst>
          </a:blip>
          <a:srcRect l="17382" r="20120" b="2"/>
          <a:stretch/>
        </p:blipFill>
        <p:spPr>
          <a:xfrm>
            <a:off x="3776478" y="1844560"/>
            <a:ext cx="3433139" cy="4577519"/>
          </a:xfrm>
          <a:custGeom>
            <a:avLst/>
            <a:gdLst/>
            <a:ahLst/>
            <a:cxnLst/>
            <a:rect l="l" t="t" r="r" b="b"/>
            <a:pathLst>
              <a:path w="4627646" h="4627648">
                <a:moveTo>
                  <a:pt x="2313823" y="0"/>
                </a:moveTo>
                <a:cubicBezTo>
                  <a:pt x="3591712" y="0"/>
                  <a:pt x="4627646" y="1035934"/>
                  <a:pt x="4627646" y="2313824"/>
                </a:cubicBezTo>
                <a:cubicBezTo>
                  <a:pt x="4627646" y="3591714"/>
                  <a:pt x="3591712" y="4627648"/>
                  <a:pt x="2313823" y="4627648"/>
                </a:cubicBezTo>
                <a:cubicBezTo>
                  <a:pt x="1035934" y="4627648"/>
                  <a:pt x="0" y="3591714"/>
                  <a:pt x="0" y="2313824"/>
                </a:cubicBezTo>
                <a:cubicBezTo>
                  <a:pt x="0" y="1035934"/>
                  <a:pt x="1035934" y="0"/>
                  <a:pt x="2313823" y="0"/>
                </a:cubicBezTo>
                <a:close/>
              </a:path>
            </a:pathLst>
          </a:custGeom>
        </p:spPr>
      </p:pic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xmlns="" id="{EEA75D7F-8BEB-403A-A7C2-DC62D23C83A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12" r="14448" b="2"/>
          <a:stretch/>
        </p:blipFill>
        <p:spPr>
          <a:xfrm>
            <a:off x="6853252" y="2391250"/>
            <a:ext cx="2455455" cy="3730712"/>
          </a:xfrm>
          <a:custGeom>
            <a:avLst/>
            <a:gdLst/>
            <a:ahLst/>
            <a:cxnLst/>
            <a:rect l="l" t="t" r="r" b="b"/>
            <a:pathLst>
              <a:path w="2577829" h="2926956">
                <a:moveTo>
                  <a:pt x="1114351" y="0"/>
                </a:moveTo>
                <a:cubicBezTo>
                  <a:pt x="1922608" y="0"/>
                  <a:pt x="2577829" y="655221"/>
                  <a:pt x="2577829" y="1463478"/>
                </a:cubicBezTo>
                <a:cubicBezTo>
                  <a:pt x="2577829" y="2271735"/>
                  <a:pt x="1922608" y="2926956"/>
                  <a:pt x="1114351" y="2926956"/>
                </a:cubicBezTo>
                <a:cubicBezTo>
                  <a:pt x="710223" y="2926956"/>
                  <a:pt x="344353" y="2763151"/>
                  <a:pt x="79516" y="2498313"/>
                </a:cubicBezTo>
                <a:lnTo>
                  <a:pt x="0" y="2410824"/>
                </a:lnTo>
                <a:lnTo>
                  <a:pt x="69413" y="2266732"/>
                </a:lnTo>
                <a:cubicBezTo>
                  <a:pt x="193516" y="1973319"/>
                  <a:pt x="262142" y="1650728"/>
                  <a:pt x="262142" y="1312109"/>
                </a:cubicBezTo>
                <a:cubicBezTo>
                  <a:pt x="262142" y="1058145"/>
                  <a:pt x="223540" y="813196"/>
                  <a:pt x="151883" y="582811"/>
                </a:cubicBezTo>
                <a:lnTo>
                  <a:pt x="91478" y="417771"/>
                </a:lnTo>
                <a:lnTo>
                  <a:pt x="183443" y="334187"/>
                </a:lnTo>
                <a:cubicBezTo>
                  <a:pt x="436418" y="125413"/>
                  <a:pt x="760739" y="0"/>
                  <a:pt x="1114351" y="0"/>
                </a:cubicBezTo>
                <a:close/>
              </a:path>
            </a:pathLst>
          </a:custGeom>
        </p:spPr>
      </p:pic>
      <p:pic>
        <p:nvPicPr>
          <p:cNvPr id="7" name="Picture 6" descr="A picture containing toy, doll&#10;&#10;Description automatically generated">
            <a:extLst>
              <a:ext uri="{FF2B5EF4-FFF2-40B4-BE49-F238E27FC236}">
                <a16:creationId xmlns:a16="http://schemas.microsoft.com/office/drawing/2014/main" xmlns="" id="{7BFEE031-360F-4D5F-904A-32B86E7ACC2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4372" y="1982037"/>
            <a:ext cx="2327672" cy="31035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453B174F-EE32-44C0-AEBD-2414C6D6BB2E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9"/>
          <a:stretch/>
        </p:blipFill>
        <p:spPr>
          <a:xfrm>
            <a:off x="6783579" y="2581537"/>
            <a:ext cx="2327672" cy="310356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F5F0387D-CEB3-4D01-B097-E93181CF9E3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4748" y="2922966"/>
            <a:ext cx="1561730" cy="2082307"/>
          </a:xfrm>
          <a:prstGeom prst="rect">
            <a:avLst/>
          </a:prstGeom>
        </p:spPr>
      </p:pic>
      <p:sp>
        <p:nvSpPr>
          <p:cNvPr id="10" name="Freeform: Shape 11">
            <a:extLst>
              <a:ext uri="{FF2B5EF4-FFF2-40B4-BE49-F238E27FC236}">
                <a16:creationId xmlns:a16="http://schemas.microsoft.com/office/drawing/2014/main" xmlns="" id="{8393A647-F1D0-4A88-8DF7-6E5578A89569}"/>
              </a:ext>
            </a:extLst>
          </p:cNvPr>
          <p:cNvSpPr/>
          <p:nvPr/>
        </p:nvSpPr>
        <p:spPr>
          <a:xfrm rot="5400000">
            <a:off x="-528876" y="526591"/>
            <a:ext cx="3103562" cy="2050384"/>
          </a:xfrm>
          <a:custGeom>
            <a:avLst/>
            <a:gdLst>
              <a:gd name="connsiteX0" fmla="*/ 0 w 4670251"/>
              <a:gd name="connsiteY0" fmla="*/ 2133085 h 4116501"/>
              <a:gd name="connsiteX1" fmla="*/ 0 w 4670251"/>
              <a:gd name="connsiteY1" fmla="*/ 0 h 4116501"/>
              <a:gd name="connsiteX2" fmla="*/ 4670251 w 4670251"/>
              <a:gd name="connsiteY2" fmla="*/ 4116501 h 4116501"/>
              <a:gd name="connsiteX3" fmla="*/ 2250224 w 4670251"/>
              <a:gd name="connsiteY3" fmla="*/ 4116501 h 4116501"/>
              <a:gd name="connsiteX4" fmla="*/ 0 w 4670251"/>
              <a:gd name="connsiteY4" fmla="*/ 2133085 h 4116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0251" h="4116501">
                <a:moveTo>
                  <a:pt x="0" y="2133085"/>
                </a:moveTo>
                <a:lnTo>
                  <a:pt x="0" y="0"/>
                </a:lnTo>
                <a:lnTo>
                  <a:pt x="4670251" y="4116501"/>
                </a:lnTo>
                <a:lnTo>
                  <a:pt x="2250224" y="4116501"/>
                </a:lnTo>
                <a:lnTo>
                  <a:pt x="0" y="213308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BB3C0A70-E41F-49EF-8AFE-0ADD98F3B81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8264129">
            <a:off x="-435084" y="778884"/>
            <a:ext cx="2558712" cy="52047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551E4DC2-0B49-4FB2-B8C1-231C030CAE4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517241" y="774862"/>
            <a:ext cx="2025572" cy="18472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75CBC910-51FE-44A7-A09E-097F9F57527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048851" y="20699"/>
            <a:ext cx="2025572" cy="184724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CB4DEC2C-107C-4E99-A056-D6622B33624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469378" y="448859"/>
            <a:ext cx="2176461" cy="1847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88344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xmlns="" id="{F0B9D66F-5601-40B8-86B8-4B94AB7C2B0B}"/>
              </a:ext>
            </a:extLst>
          </p:cNvPr>
          <p:cNvSpPr/>
          <p:nvPr/>
        </p:nvSpPr>
        <p:spPr>
          <a:xfrm>
            <a:off x="83517" y="49899"/>
            <a:ext cx="4189224" cy="653685"/>
          </a:xfrm>
          <a:prstGeom prst="roundRect">
            <a:avLst/>
          </a:prstGeom>
          <a:solidFill>
            <a:srgbClr val="FFD3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8" rIns="91430" bIns="45718"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10742257-3980-4551-868A-26DC3CB82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0404" y="1803511"/>
            <a:ext cx="4284216" cy="750532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KIẾN THỨC CẦN NHỚ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B57E0B0F-4D29-4786-B2AB-B84D9F8B54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0587" y="1039117"/>
            <a:ext cx="8378529" cy="714717"/>
          </a:xfrm>
        </p:spPr>
        <p:txBody>
          <a:bodyPr vert="horz" lIns="91430" tIns="45718" rIns="91430" bIns="45718" rtlCol="0" anchor="t">
            <a:normAutofit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ahoma"/>
                <a:cs typeface="Arial" pitchFamily="34" charset="0"/>
              </a:rPr>
              <a:t>2. </a:t>
            </a:r>
            <a:r>
              <a:rPr lang="en-US" dirty="0" err="1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ahoma"/>
                <a:cs typeface="Arial" pitchFamily="34" charset="0"/>
              </a:rPr>
              <a:t>Cách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ahoma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ahoma"/>
                <a:cs typeface="Arial" pitchFamily="34" charset="0"/>
              </a:rPr>
              <a:t>cho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ahoma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ahoma"/>
                <a:cs typeface="Arial" pitchFamily="34" charset="0"/>
              </a:rPr>
              <a:t>một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ahoma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ahoma"/>
                <a:cs typeface="Arial" pitchFamily="34" charset="0"/>
              </a:rPr>
              <a:t>tập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ahoma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ahoma"/>
                <a:cs typeface="Arial" pitchFamily="34" charset="0"/>
              </a:rPr>
              <a:t>hợp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ahoma"/>
                <a:cs typeface="Arial" pitchFamily="34" charset="0"/>
              </a:rPr>
              <a:t>?</a:t>
            </a:r>
            <a:r>
              <a:rPr lang="en-US" sz="40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ahoma"/>
                <a:cs typeface="Arial" pitchFamily="34" charset="0"/>
              </a:rPr>
              <a:t>	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xmlns="" id="{DF9BD0EA-8A82-4EEC-BF24-49675928EA0D}"/>
              </a:ext>
            </a:extLst>
          </p:cNvPr>
          <p:cNvSpPr txBox="1">
            <a:spLocks/>
          </p:cNvSpPr>
          <p:nvPr/>
        </p:nvSpPr>
        <p:spPr>
          <a:xfrm>
            <a:off x="990584" y="703589"/>
            <a:ext cx="9903861" cy="671059"/>
          </a:xfrm>
          <a:prstGeom prst="rect">
            <a:avLst/>
          </a:prstGeom>
        </p:spPr>
        <p:txBody>
          <a:bodyPr vert="horz" lIns="91430" tIns="45718" rIns="91430" bIns="45718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ahoma"/>
                <a:cs typeface="Arial" pitchFamily="34" charset="0"/>
              </a:rPr>
              <a:t>1. </a:t>
            </a:r>
            <a:r>
              <a:rPr lang="en-US" dirty="0" err="1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ahoma"/>
                <a:cs typeface="Arial" pitchFamily="34" charset="0"/>
              </a:rPr>
              <a:t>Cách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ahoma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ahoma"/>
                <a:cs typeface="Arial" pitchFamily="34" charset="0"/>
              </a:rPr>
              <a:t>ký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ahoma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ahoma"/>
                <a:cs typeface="Arial" pitchFamily="34" charset="0"/>
              </a:rPr>
              <a:t>hiệu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ahoma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ahoma"/>
                <a:cs typeface="Arial" pitchFamily="34" charset="0"/>
              </a:rPr>
              <a:t>và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ahoma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ahoma"/>
                <a:cs typeface="Arial" pitchFamily="34" charset="0"/>
              </a:rPr>
              <a:t>cách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ahoma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ahoma"/>
                <a:cs typeface="Arial" pitchFamily="34" charset="0"/>
              </a:rPr>
              <a:t>viết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ahoma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ahoma"/>
                <a:cs typeface="Arial" pitchFamily="34" charset="0"/>
              </a:rPr>
              <a:t>tập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ahoma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ahoma"/>
                <a:cs typeface="Arial" pitchFamily="34" charset="0"/>
              </a:rPr>
              <a:t>hợp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ahoma"/>
                <a:cs typeface="Arial" pitchFamily="34" charset="0"/>
              </a:rPr>
              <a:t>?  </a:t>
            </a:r>
            <a:endParaRPr lang="en-US" sz="40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B41947A2-8C4E-460E-A29C-30BD4B5DB041}"/>
              </a:ext>
            </a:extLst>
          </p:cNvPr>
          <p:cNvGrpSpPr/>
          <p:nvPr/>
        </p:nvGrpSpPr>
        <p:grpSpPr>
          <a:xfrm rot="19823548">
            <a:off x="10380267" y="-1758940"/>
            <a:ext cx="3136324" cy="8030311"/>
            <a:chOff x="9055676" y="0"/>
            <a:chExt cx="3136324" cy="685800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xmlns="" id="{EA5BD8AB-C5E3-48B8-8244-650D432A9D70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xmlns="" id="{FA2DC627-8030-44BB-AF58-DA2E1D7FE52E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xmlns="" id="{C7E7C356-12CC-418B-92DE-C3D776E2F383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xmlns="" id="{0E126EC2-82B8-4C28-8457-E91069573314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xmlns="" id="{3612BE79-8E59-4846-9676-1838738481B9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5" name="!!1">
            <a:extLst>
              <a:ext uri="{FF2B5EF4-FFF2-40B4-BE49-F238E27FC236}">
                <a16:creationId xmlns:a16="http://schemas.microsoft.com/office/drawing/2014/main" xmlns="" id="{4D3CFCA8-27ED-41FB-92A9-BA8CC0500364}"/>
              </a:ext>
            </a:extLst>
          </p:cNvPr>
          <p:cNvSpPr txBox="1"/>
          <p:nvPr/>
        </p:nvSpPr>
        <p:spPr>
          <a:xfrm>
            <a:off x="244205" y="107287"/>
            <a:ext cx="4028539" cy="523220"/>
          </a:xfrm>
          <a:prstGeom prst="rect">
            <a:avLst/>
          </a:prstGeom>
          <a:noFill/>
        </p:spPr>
        <p:txBody>
          <a:bodyPr wrap="square" lIns="91430" tIns="45718" rIns="91430" bIns="45718">
            <a:spAutoFit/>
          </a:bodyPr>
          <a:lstStyle/>
          <a:p>
            <a:r>
              <a:rPr lang="en-US" sz="2800" b="1" dirty="0">
                <a:solidFill>
                  <a:srgbClr val="C55A11"/>
                </a:solidFill>
                <a:latin typeface="Arial" pitchFamily="34" charset="0"/>
                <a:cs typeface="Arial" pitchFamily="34" charset="0"/>
              </a:rPr>
              <a:t>HOẠT ĐỘNG MỞ ĐẦU</a:t>
            </a:r>
            <a:endParaRPr lang="en-US" sz="2800" dirty="0">
              <a:solidFill>
                <a:srgbClr val="C55A11"/>
              </a:solidFill>
            </a:endParaRPr>
          </a:p>
        </p:txBody>
      </p:sp>
      <p:sp>
        <p:nvSpPr>
          <p:cNvPr id="14" name="Flowchart: Process 13"/>
          <p:cNvSpPr/>
          <p:nvPr/>
        </p:nvSpPr>
        <p:spPr>
          <a:xfrm>
            <a:off x="457200" y="2554044"/>
            <a:ext cx="9963807" cy="3247666"/>
          </a:xfrm>
          <a:prstGeom prst="flowChartProcess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8" rIns="91430" bIns="45718" rtlCol="0" anchor="ctr"/>
          <a:lstStyle/>
          <a:p>
            <a:pPr marL="514290" indent="-514290" algn="just">
              <a:buAutoNum type="arabicPeriod"/>
            </a:pP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Tên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hợp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thường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được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viết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bằng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chữ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cái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in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hoa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A; B; C;…</a:t>
            </a:r>
            <a:r>
              <a:rPr lang="vi-V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Các phần tử của tập hợp được viết trong dấu 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“{}”</a:t>
            </a:r>
            <a:r>
              <a:rPr lang="vi-V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và cách nhau bởi dấu “ ; ”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514290" indent="-514290" algn="just">
              <a:buAutoNum type="arabicPeriod"/>
            </a:pPr>
            <a:r>
              <a:rPr lang="en-US" sz="2800" b="1" dirty="0" err="1">
                <a:latin typeface="Arial" pitchFamily="34" charset="0"/>
                <a:cs typeface="Arial" pitchFamily="34" charset="0"/>
              </a:rPr>
              <a:t>Có</a:t>
            </a:r>
            <a:r>
              <a:rPr lang="en-US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latin typeface="Arial" pitchFamily="34" charset="0"/>
                <a:cs typeface="Arial" pitchFamily="34" charset="0"/>
              </a:rPr>
              <a:t>hai</a:t>
            </a:r>
            <a:r>
              <a:rPr lang="en-US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latin typeface="Arial" pitchFamily="34" charset="0"/>
                <a:cs typeface="Arial" pitchFamily="34" charset="0"/>
              </a:rPr>
              <a:t>cách</a:t>
            </a:r>
            <a:r>
              <a:rPr lang="en-US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latin typeface="Arial" pitchFamily="34" charset="0"/>
                <a:cs typeface="Arial" pitchFamily="34" charset="0"/>
              </a:rPr>
              <a:t>cho</a:t>
            </a:r>
            <a:r>
              <a:rPr lang="en-US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latin typeface="Arial" pitchFamily="34" charset="0"/>
                <a:cs typeface="Arial" pitchFamily="34" charset="0"/>
              </a:rPr>
              <a:t>một</a:t>
            </a:r>
            <a:r>
              <a:rPr lang="en-US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latin typeface="Arial" pitchFamily="34" charset="0"/>
                <a:cs typeface="Arial" pitchFamily="34" charset="0"/>
              </a:rPr>
              <a:t>tập</a:t>
            </a:r>
            <a:r>
              <a:rPr lang="en-US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latin typeface="Arial" pitchFamily="34" charset="0"/>
                <a:cs typeface="Arial" pitchFamily="34" charset="0"/>
              </a:rPr>
              <a:t>hợp</a:t>
            </a:r>
            <a:r>
              <a:rPr lang="en-US" sz="2800" b="1" dirty="0">
                <a:latin typeface="Arial" pitchFamily="34" charset="0"/>
                <a:cs typeface="Arial" pitchFamily="34" charset="0"/>
              </a:rPr>
              <a:t>:</a:t>
            </a:r>
          </a:p>
          <a:p>
            <a:pPr marL="457143" indent="-457143" algn="just">
              <a:buFontTx/>
              <a:buChar char="-"/>
            </a:pPr>
            <a:r>
              <a:rPr lang="en-US" sz="2800" b="1" dirty="0" err="1">
                <a:latin typeface="Arial" pitchFamily="34" charset="0"/>
                <a:cs typeface="Arial" pitchFamily="34" charset="0"/>
              </a:rPr>
              <a:t>Liệt</a:t>
            </a:r>
            <a:r>
              <a:rPr lang="en-US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latin typeface="Arial" pitchFamily="34" charset="0"/>
                <a:cs typeface="Arial" pitchFamily="34" charset="0"/>
              </a:rPr>
              <a:t>kê</a:t>
            </a:r>
            <a:r>
              <a:rPr lang="en-US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latin typeface="Arial" pitchFamily="34" charset="0"/>
                <a:cs typeface="Arial" pitchFamily="34" charset="0"/>
              </a:rPr>
              <a:t>phần</a:t>
            </a:r>
            <a:r>
              <a:rPr lang="en-US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latin typeface="Arial" pitchFamily="34" charset="0"/>
                <a:cs typeface="Arial" pitchFamily="34" charset="0"/>
              </a:rPr>
              <a:t>tử</a:t>
            </a:r>
            <a:r>
              <a:rPr lang="en-US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latin typeface="Arial" pitchFamily="34" charset="0"/>
                <a:cs typeface="Arial" pitchFamily="34" charset="0"/>
              </a:rPr>
              <a:t>của</a:t>
            </a:r>
            <a:r>
              <a:rPr lang="en-US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latin typeface="Arial" pitchFamily="34" charset="0"/>
                <a:cs typeface="Arial" pitchFamily="34" charset="0"/>
              </a:rPr>
              <a:t>tập</a:t>
            </a:r>
            <a:r>
              <a:rPr lang="en-US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latin typeface="Arial" pitchFamily="34" charset="0"/>
                <a:cs typeface="Arial" pitchFamily="34" charset="0"/>
              </a:rPr>
              <a:t>hợp</a:t>
            </a:r>
            <a:endParaRPr lang="en-US" sz="2800" b="1" dirty="0">
              <a:latin typeface="Arial" pitchFamily="34" charset="0"/>
              <a:cs typeface="Arial" pitchFamily="34" charset="0"/>
            </a:endParaRPr>
          </a:p>
          <a:p>
            <a:pPr marL="457143" indent="-457143" algn="just">
              <a:buFontTx/>
              <a:buChar char="-"/>
            </a:pPr>
            <a:r>
              <a:rPr lang="en-US" sz="2800" b="1" dirty="0" err="1">
                <a:latin typeface="Arial" pitchFamily="34" charset="0"/>
                <a:cs typeface="Arial" pitchFamily="34" charset="0"/>
              </a:rPr>
              <a:t>Chỉ</a:t>
            </a:r>
            <a:r>
              <a:rPr lang="en-US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latin typeface="Arial" pitchFamily="34" charset="0"/>
                <a:cs typeface="Arial" pitchFamily="34" charset="0"/>
              </a:rPr>
              <a:t>ra</a:t>
            </a:r>
            <a:r>
              <a:rPr lang="en-US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latin typeface="Arial" pitchFamily="34" charset="0"/>
                <a:cs typeface="Arial" pitchFamily="34" charset="0"/>
              </a:rPr>
              <a:t>tính</a:t>
            </a:r>
            <a:r>
              <a:rPr lang="en-US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latin typeface="Arial" pitchFamily="34" charset="0"/>
                <a:cs typeface="Arial" pitchFamily="34" charset="0"/>
              </a:rPr>
              <a:t>chất</a:t>
            </a:r>
            <a:r>
              <a:rPr lang="en-US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latin typeface="Arial" pitchFamily="34" charset="0"/>
                <a:cs typeface="Arial" pitchFamily="34" charset="0"/>
              </a:rPr>
              <a:t>đặc</a:t>
            </a:r>
            <a:r>
              <a:rPr lang="en-US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latin typeface="Arial" pitchFamily="34" charset="0"/>
                <a:cs typeface="Arial" pitchFamily="34" charset="0"/>
              </a:rPr>
              <a:t>trưng</a:t>
            </a:r>
            <a:r>
              <a:rPr lang="en-US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latin typeface="Arial" pitchFamily="34" charset="0"/>
                <a:cs typeface="Arial" pitchFamily="34" charset="0"/>
              </a:rPr>
              <a:t>cho</a:t>
            </a:r>
            <a:r>
              <a:rPr lang="en-US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latin typeface="Arial" pitchFamily="34" charset="0"/>
                <a:cs typeface="Arial" pitchFamily="34" charset="0"/>
              </a:rPr>
              <a:t>phần</a:t>
            </a:r>
            <a:r>
              <a:rPr lang="en-US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latin typeface="Arial" pitchFamily="34" charset="0"/>
                <a:cs typeface="Arial" pitchFamily="34" charset="0"/>
              </a:rPr>
              <a:t>tử</a:t>
            </a:r>
            <a:r>
              <a:rPr lang="en-US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latin typeface="Arial" pitchFamily="34" charset="0"/>
                <a:cs typeface="Arial" pitchFamily="34" charset="0"/>
              </a:rPr>
              <a:t>của</a:t>
            </a:r>
            <a:r>
              <a:rPr lang="en-US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latin typeface="Arial" pitchFamily="34" charset="0"/>
                <a:cs typeface="Arial" pitchFamily="34" charset="0"/>
              </a:rPr>
              <a:t>tập</a:t>
            </a:r>
            <a:r>
              <a:rPr lang="en-US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latin typeface="Arial" pitchFamily="34" charset="0"/>
                <a:cs typeface="Arial" pitchFamily="34" charset="0"/>
              </a:rPr>
              <a:t>hợp</a:t>
            </a:r>
            <a:r>
              <a:rPr lang="en-US" sz="2800" b="1" dirty="0"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9049914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8" grpId="0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8757556">
            <a:off x="-1052601" y="4821381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1ED5D934-1005-42E7-B9E8-65E9CE12B957}"/>
              </a:ext>
            </a:extLst>
          </p:cNvPr>
          <p:cNvGrpSpPr/>
          <p:nvPr/>
        </p:nvGrpSpPr>
        <p:grpSpPr>
          <a:xfrm rot="5400000">
            <a:off x="8825995" y="2775941"/>
            <a:ext cx="6006044" cy="653687"/>
            <a:chOff x="4871257" y="83128"/>
            <a:chExt cx="7232073" cy="653685"/>
          </a:xfrm>
          <a:solidFill>
            <a:schemeClr val="accent6"/>
          </a:solidFill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xmlns="" id="{E77C13A5-0834-400F-A56E-4C74E35B6AE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prstClr val="white"/>
                </a:solidFill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9512712A-CFC7-4140-8BF0-0E597115E512}"/>
                </a:ext>
              </a:extLst>
            </p:cNvPr>
            <p:cNvSpPr txBox="1"/>
            <p:nvPr/>
          </p:nvSpPr>
          <p:spPr>
            <a:xfrm>
              <a:off x="6275793" y="213661"/>
              <a:ext cx="5827537" cy="461664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HOẠT ĐỘNG </a:t>
              </a:r>
              <a:r>
                <a:rPr lang="en-US" sz="2400" b="1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LUYỆN TẬP</a:t>
              </a:r>
              <a:endParaRPr lang="en-US" sz="2400" dirty="0">
                <a:solidFill>
                  <a:srgbClr val="FFFF00"/>
                </a:solidFill>
              </a:endParaRPr>
            </a:p>
          </p:txBody>
        </p:sp>
      </p:grp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08000" y="76201"/>
            <a:ext cx="10972800" cy="563563"/>
          </a:xfrm>
        </p:spPr>
        <p:txBody>
          <a:bodyPr>
            <a:noAutofit/>
          </a:bodyPr>
          <a:lstStyle/>
          <a:p>
            <a:r>
              <a:rPr lang="en-US" sz="36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Dạng</a:t>
            </a:r>
            <a:r>
              <a:rPr lang="en-US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1. </a:t>
            </a:r>
            <a:r>
              <a:rPr lang="en-US" sz="36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Liệt</a:t>
            </a:r>
            <a:r>
              <a:rPr lang="en-US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kê</a:t>
            </a:r>
            <a:r>
              <a:rPr lang="en-US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phần</a:t>
            </a:r>
            <a:r>
              <a:rPr lang="en-US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tử</a:t>
            </a:r>
            <a:r>
              <a:rPr lang="en-US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hợp</a:t>
            </a:r>
            <a:endParaRPr lang="en-US" sz="3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4" y="393947"/>
            <a:ext cx="1930399" cy="1498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2540000" y="1143003"/>
            <a:ext cx="6908800" cy="523220"/>
          </a:xfrm>
          <a:prstGeom prst="rect">
            <a:avLst/>
          </a:prstGeom>
          <a:solidFill>
            <a:srgbClr val="00B050"/>
          </a:solidFill>
        </p:spPr>
        <p:txBody>
          <a:bodyPr wrap="square" lIns="91430" tIns="45718" rIns="91430" bIns="45718" rtlCol="0">
            <a:spAutoFit/>
          </a:bodyPr>
          <a:lstStyle/>
          <a:p>
            <a:r>
              <a:rPr lang="en-US" sz="28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28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1 (SGK </a:t>
            </a:r>
            <a:r>
              <a:rPr lang="en-US" sz="28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trang</a:t>
            </a:r>
            <a:r>
              <a:rPr lang="en-US" sz="28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7)</a:t>
            </a:r>
          </a:p>
        </p:txBody>
      </p:sp>
      <p:sp>
        <p:nvSpPr>
          <p:cNvPr id="17" name="Content Placeholder 2"/>
          <p:cNvSpPr>
            <a:spLocks noGrp="1"/>
          </p:cNvSpPr>
          <p:nvPr>
            <p:ph idx="1"/>
          </p:nvPr>
        </p:nvSpPr>
        <p:spPr>
          <a:xfrm>
            <a:off x="360680" y="2057404"/>
            <a:ext cx="10972800" cy="4525963"/>
          </a:xfrm>
          <a:ln w="38100">
            <a:solidFill>
              <a:srgbClr val="00B050"/>
            </a:solidFill>
          </a:ln>
        </p:spPr>
        <p:txBody>
          <a:bodyPr>
            <a:normAutofit/>
          </a:bodyPr>
          <a:lstStyle/>
          <a:p>
            <a:pPr marL="514290" indent="-514290" algn="just">
              <a:buAutoNum type="alphaLcParenR"/>
            </a:pPr>
            <a:r>
              <a:rPr lang="fr-FR" sz="2800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fr-FR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dirty="0" err="1">
                <a:latin typeface="Arial" pitchFamily="34" charset="0"/>
                <a:cs typeface="Arial" pitchFamily="34" charset="0"/>
              </a:rPr>
              <a:t>phần</a:t>
            </a:r>
            <a:r>
              <a:rPr lang="fr-FR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dirty="0" err="1">
                <a:latin typeface="Arial" pitchFamily="34" charset="0"/>
                <a:cs typeface="Arial" pitchFamily="34" charset="0"/>
              </a:rPr>
              <a:t>tử</a:t>
            </a:r>
            <a:r>
              <a:rPr lang="fr-FR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dirty="0" err="1">
                <a:latin typeface="Arial" pitchFamily="34" charset="0"/>
                <a:cs typeface="Arial" pitchFamily="34" charset="0"/>
              </a:rPr>
              <a:t>của</a:t>
            </a:r>
            <a:r>
              <a:rPr lang="fr-FR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dirty="0" err="1">
                <a:latin typeface="Arial" pitchFamily="34" charset="0"/>
                <a:cs typeface="Arial" pitchFamily="34" charset="0"/>
              </a:rPr>
              <a:t>tập</a:t>
            </a:r>
            <a:r>
              <a:rPr lang="fr-FR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dirty="0" err="1">
                <a:latin typeface="Arial" pitchFamily="34" charset="0"/>
                <a:cs typeface="Arial" pitchFamily="34" charset="0"/>
              </a:rPr>
              <a:t>hợp</a:t>
            </a:r>
            <a:r>
              <a:rPr lang="fr-FR" sz="2800" dirty="0">
                <a:latin typeface="Arial" pitchFamily="34" charset="0"/>
                <a:cs typeface="Arial" pitchFamily="34" charset="0"/>
              </a:rPr>
              <a:t>  là: </a:t>
            </a:r>
            <a:r>
              <a:rPr lang="fr-FR" sz="2800" dirty="0" err="1">
                <a:latin typeface="Arial" pitchFamily="34" charset="0"/>
                <a:cs typeface="Arial" pitchFamily="34" charset="0"/>
              </a:rPr>
              <a:t>hình</a:t>
            </a:r>
            <a:r>
              <a:rPr lang="fr-FR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dirty="0" err="1">
                <a:latin typeface="Arial" pitchFamily="34" charset="0"/>
                <a:cs typeface="Arial" pitchFamily="34" charset="0"/>
              </a:rPr>
              <a:t>chữ</a:t>
            </a:r>
            <a:r>
              <a:rPr lang="fr-FR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dirty="0" err="1">
                <a:latin typeface="Arial" pitchFamily="34" charset="0"/>
                <a:cs typeface="Arial" pitchFamily="34" charset="0"/>
              </a:rPr>
              <a:t>nhật</a:t>
            </a:r>
            <a:r>
              <a:rPr lang="fr-FR" sz="2800" dirty="0">
                <a:latin typeface="Arial" pitchFamily="34" charset="0"/>
                <a:cs typeface="Arial" pitchFamily="34" charset="0"/>
              </a:rPr>
              <a:t>; </a:t>
            </a:r>
            <a:r>
              <a:rPr lang="fr-FR" sz="2800" dirty="0" err="1">
                <a:latin typeface="Arial" pitchFamily="34" charset="0"/>
                <a:cs typeface="Arial" pitchFamily="34" charset="0"/>
              </a:rPr>
              <a:t>hình</a:t>
            </a:r>
            <a:r>
              <a:rPr lang="fr-FR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dirty="0" err="1">
                <a:latin typeface="Arial" pitchFamily="34" charset="0"/>
                <a:cs typeface="Arial" pitchFamily="34" charset="0"/>
              </a:rPr>
              <a:t>vuông</a:t>
            </a:r>
            <a:r>
              <a:rPr lang="fr-FR" sz="2800" dirty="0">
                <a:latin typeface="Arial" pitchFamily="34" charset="0"/>
                <a:cs typeface="Arial" pitchFamily="34" charset="0"/>
              </a:rPr>
              <a:t>; </a:t>
            </a:r>
            <a:r>
              <a:rPr lang="fr-FR" sz="2800" dirty="0" err="1">
                <a:latin typeface="Arial" pitchFamily="34" charset="0"/>
                <a:cs typeface="Arial" pitchFamily="34" charset="0"/>
              </a:rPr>
              <a:t>hình</a:t>
            </a:r>
            <a:r>
              <a:rPr lang="fr-FR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dirty="0" err="1">
                <a:latin typeface="Arial" pitchFamily="34" charset="0"/>
                <a:cs typeface="Arial" pitchFamily="34" charset="0"/>
              </a:rPr>
              <a:t>bình</a:t>
            </a:r>
            <a:r>
              <a:rPr lang="fr-FR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dirty="0" err="1">
                <a:latin typeface="Arial" pitchFamily="34" charset="0"/>
                <a:cs typeface="Arial" pitchFamily="34" charset="0"/>
              </a:rPr>
              <a:t>hành</a:t>
            </a:r>
            <a:r>
              <a:rPr lang="fr-FR" sz="2800" dirty="0">
                <a:latin typeface="Arial" pitchFamily="34" charset="0"/>
                <a:cs typeface="Arial" pitchFamily="34" charset="0"/>
              </a:rPr>
              <a:t>; </a:t>
            </a:r>
            <a:r>
              <a:rPr lang="fr-FR" sz="2800" dirty="0" err="1">
                <a:latin typeface="Arial" pitchFamily="34" charset="0"/>
                <a:cs typeface="Arial" pitchFamily="34" charset="0"/>
              </a:rPr>
              <a:t>hình</a:t>
            </a:r>
            <a:r>
              <a:rPr lang="fr-FR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dirty="0" err="1">
                <a:latin typeface="Arial" pitchFamily="34" charset="0"/>
                <a:cs typeface="Arial" pitchFamily="34" charset="0"/>
              </a:rPr>
              <a:t>tam</a:t>
            </a:r>
            <a:r>
              <a:rPr lang="fr-FR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dirty="0" err="1">
                <a:latin typeface="Arial" pitchFamily="34" charset="0"/>
                <a:cs typeface="Arial" pitchFamily="34" charset="0"/>
              </a:rPr>
              <a:t>giác</a:t>
            </a:r>
            <a:r>
              <a:rPr lang="fr-FR" sz="2800" dirty="0">
                <a:latin typeface="Arial" pitchFamily="34" charset="0"/>
                <a:cs typeface="Arial" pitchFamily="34" charset="0"/>
              </a:rPr>
              <a:t>; </a:t>
            </a:r>
            <a:r>
              <a:rPr lang="fr-FR" sz="2800" dirty="0" err="1">
                <a:latin typeface="Arial" pitchFamily="34" charset="0"/>
                <a:cs typeface="Arial" pitchFamily="34" charset="0"/>
              </a:rPr>
              <a:t>hình</a:t>
            </a:r>
            <a:r>
              <a:rPr lang="fr-FR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dirty="0" err="1">
                <a:latin typeface="Arial" pitchFamily="34" charset="0"/>
                <a:cs typeface="Arial" pitchFamily="34" charset="0"/>
              </a:rPr>
              <a:t>thang</a:t>
            </a:r>
            <a:r>
              <a:rPr lang="fr-FR" sz="2800" dirty="0">
                <a:latin typeface="Arial" pitchFamily="34" charset="0"/>
                <a:cs typeface="Arial" pitchFamily="34" charset="0"/>
              </a:rPr>
              <a:t>.</a:t>
            </a:r>
          </a:p>
          <a:p>
            <a:pPr marL="514290" indent="-514290" algn="just">
              <a:buAutoNum type="alphaLcParenR"/>
            </a:pPr>
            <a:r>
              <a:rPr lang="fr-FR" sz="2800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fr-FR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dirty="0" err="1">
                <a:latin typeface="Arial" pitchFamily="34" charset="0"/>
                <a:cs typeface="Arial" pitchFamily="34" charset="0"/>
              </a:rPr>
              <a:t>phần</a:t>
            </a:r>
            <a:r>
              <a:rPr lang="fr-FR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dirty="0" err="1">
                <a:latin typeface="Arial" pitchFamily="34" charset="0"/>
                <a:cs typeface="Arial" pitchFamily="34" charset="0"/>
              </a:rPr>
              <a:t>tử</a:t>
            </a:r>
            <a:r>
              <a:rPr lang="fr-FR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dirty="0" err="1">
                <a:latin typeface="Arial" pitchFamily="34" charset="0"/>
                <a:cs typeface="Arial" pitchFamily="34" charset="0"/>
              </a:rPr>
              <a:t>của</a:t>
            </a:r>
            <a:r>
              <a:rPr lang="fr-FR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dirty="0" err="1">
                <a:latin typeface="Arial" pitchFamily="34" charset="0"/>
                <a:cs typeface="Arial" pitchFamily="34" charset="0"/>
              </a:rPr>
              <a:t>tập</a:t>
            </a:r>
            <a:r>
              <a:rPr lang="fr-FR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dirty="0" err="1">
                <a:latin typeface="Arial" pitchFamily="34" charset="0"/>
                <a:cs typeface="Arial" pitchFamily="34" charset="0"/>
              </a:rPr>
              <a:t>hợp</a:t>
            </a:r>
            <a:r>
              <a:rPr lang="fr-FR" sz="2800" dirty="0">
                <a:latin typeface="Arial" pitchFamily="34" charset="0"/>
                <a:cs typeface="Arial" pitchFamily="34" charset="0"/>
              </a:rPr>
              <a:t>  là: N; H; A; T; R; G</a:t>
            </a:r>
          </a:p>
          <a:p>
            <a:pPr marL="514290" indent="-514290" algn="just">
              <a:buAutoNum type="alphaLcParenR"/>
            </a:pPr>
            <a:r>
              <a:rPr lang="fr-FR" sz="2800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fr-FR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dirty="0" err="1">
                <a:latin typeface="Arial" pitchFamily="34" charset="0"/>
                <a:cs typeface="Arial" pitchFamily="34" charset="0"/>
              </a:rPr>
              <a:t>phần</a:t>
            </a:r>
            <a:r>
              <a:rPr lang="fr-FR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dirty="0" err="1">
                <a:latin typeface="Arial" pitchFamily="34" charset="0"/>
                <a:cs typeface="Arial" pitchFamily="34" charset="0"/>
              </a:rPr>
              <a:t>tử</a:t>
            </a:r>
            <a:r>
              <a:rPr lang="fr-FR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dirty="0" err="1">
                <a:latin typeface="Arial" pitchFamily="34" charset="0"/>
                <a:cs typeface="Arial" pitchFamily="34" charset="0"/>
              </a:rPr>
              <a:t>của</a:t>
            </a:r>
            <a:r>
              <a:rPr lang="fr-FR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dirty="0" err="1">
                <a:latin typeface="Arial" pitchFamily="34" charset="0"/>
                <a:cs typeface="Arial" pitchFamily="34" charset="0"/>
              </a:rPr>
              <a:t>tập</a:t>
            </a:r>
            <a:r>
              <a:rPr lang="fr-FR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dirty="0" err="1">
                <a:latin typeface="Arial" pitchFamily="34" charset="0"/>
                <a:cs typeface="Arial" pitchFamily="34" charset="0"/>
              </a:rPr>
              <a:t>hợp</a:t>
            </a:r>
            <a:r>
              <a:rPr lang="fr-FR" sz="2800" dirty="0">
                <a:latin typeface="Arial" pitchFamily="34" charset="0"/>
                <a:cs typeface="Arial" pitchFamily="34" charset="0"/>
              </a:rPr>
              <a:t>  là: </a:t>
            </a:r>
            <a:r>
              <a:rPr lang="fr-FR" sz="2800" dirty="0" err="1">
                <a:latin typeface="Arial" pitchFamily="34" charset="0"/>
                <a:cs typeface="Arial" pitchFamily="34" charset="0"/>
              </a:rPr>
              <a:t>Tháng</a:t>
            </a:r>
            <a:r>
              <a:rPr lang="fr-FR" sz="2800" dirty="0">
                <a:latin typeface="Arial" pitchFamily="34" charset="0"/>
                <a:cs typeface="Arial" pitchFamily="34" charset="0"/>
              </a:rPr>
              <a:t> 5; </a:t>
            </a:r>
            <a:r>
              <a:rPr lang="fr-FR" sz="2800" dirty="0" err="1">
                <a:latin typeface="Arial" pitchFamily="34" charset="0"/>
                <a:cs typeface="Arial" pitchFamily="34" charset="0"/>
              </a:rPr>
              <a:t>tháng</a:t>
            </a:r>
            <a:r>
              <a:rPr lang="fr-FR" sz="2800" dirty="0">
                <a:latin typeface="Arial" pitchFamily="34" charset="0"/>
                <a:cs typeface="Arial" pitchFamily="34" charset="0"/>
              </a:rPr>
              <a:t> 6; </a:t>
            </a:r>
            <a:r>
              <a:rPr lang="fr-FR" sz="2800" dirty="0" err="1">
                <a:latin typeface="Arial" pitchFamily="34" charset="0"/>
                <a:cs typeface="Arial" pitchFamily="34" charset="0"/>
              </a:rPr>
              <a:t>tháng</a:t>
            </a:r>
            <a:r>
              <a:rPr lang="fr-FR" sz="2800" dirty="0">
                <a:latin typeface="Arial" pitchFamily="34" charset="0"/>
                <a:cs typeface="Arial" pitchFamily="34" charset="0"/>
              </a:rPr>
              <a:t> 7; </a:t>
            </a:r>
            <a:r>
              <a:rPr lang="fr-FR" sz="2800" dirty="0" err="1">
                <a:latin typeface="Arial" pitchFamily="34" charset="0"/>
                <a:cs typeface="Arial" pitchFamily="34" charset="0"/>
              </a:rPr>
              <a:t>tháng</a:t>
            </a:r>
            <a:r>
              <a:rPr lang="fr-FR" sz="2800" dirty="0">
                <a:latin typeface="Arial" pitchFamily="34" charset="0"/>
                <a:cs typeface="Arial" pitchFamily="34" charset="0"/>
              </a:rPr>
              <a:t> 8.</a:t>
            </a:r>
            <a:endParaRPr lang="en-US" sz="2800" dirty="0"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</a:pPr>
            <a:r>
              <a:rPr lang="fr-FR" sz="2800" dirty="0">
                <a:latin typeface="Arial" pitchFamily="34" charset="0"/>
                <a:cs typeface="Arial" pitchFamily="34" charset="0"/>
              </a:rPr>
              <a:t>d) </a:t>
            </a:r>
            <a:r>
              <a:rPr lang="fr-FR" sz="2800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fr-FR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dirty="0" err="1">
                <a:latin typeface="Arial" pitchFamily="34" charset="0"/>
                <a:cs typeface="Arial" pitchFamily="34" charset="0"/>
              </a:rPr>
              <a:t>phần</a:t>
            </a:r>
            <a:r>
              <a:rPr lang="fr-FR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dirty="0" err="1">
                <a:latin typeface="Arial" pitchFamily="34" charset="0"/>
                <a:cs typeface="Arial" pitchFamily="34" charset="0"/>
              </a:rPr>
              <a:t>tử</a:t>
            </a:r>
            <a:r>
              <a:rPr lang="fr-FR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dirty="0" err="1">
                <a:latin typeface="Arial" pitchFamily="34" charset="0"/>
                <a:cs typeface="Arial" pitchFamily="34" charset="0"/>
              </a:rPr>
              <a:t>của</a:t>
            </a:r>
            <a:r>
              <a:rPr lang="fr-FR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dirty="0" err="1">
                <a:latin typeface="Arial" pitchFamily="34" charset="0"/>
                <a:cs typeface="Arial" pitchFamily="34" charset="0"/>
              </a:rPr>
              <a:t>tập</a:t>
            </a:r>
            <a:r>
              <a:rPr lang="fr-FR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dirty="0" err="1">
                <a:latin typeface="Arial" pitchFamily="34" charset="0"/>
                <a:cs typeface="Arial" pitchFamily="34" charset="0"/>
              </a:rPr>
              <a:t>hợp</a:t>
            </a:r>
            <a:r>
              <a:rPr lang="fr-FR" sz="2800" dirty="0">
                <a:latin typeface="Arial" pitchFamily="34" charset="0"/>
                <a:cs typeface="Arial" pitchFamily="34" charset="0"/>
              </a:rPr>
              <a:t>  là: </a:t>
            </a:r>
            <a:r>
              <a:rPr lang="fr-FR" sz="2800" dirty="0" err="1">
                <a:latin typeface="Arial" pitchFamily="34" charset="0"/>
                <a:cs typeface="Arial" pitchFamily="34" charset="0"/>
              </a:rPr>
              <a:t>nốt</a:t>
            </a:r>
            <a:r>
              <a:rPr lang="fr-FR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dirty="0" err="1">
                <a:latin typeface="Arial" pitchFamily="34" charset="0"/>
                <a:cs typeface="Arial" pitchFamily="34" charset="0"/>
              </a:rPr>
              <a:t>đồ</a:t>
            </a:r>
            <a:r>
              <a:rPr lang="fr-FR" sz="2800" dirty="0">
                <a:latin typeface="Arial" pitchFamily="34" charset="0"/>
                <a:cs typeface="Arial" pitchFamily="34" charset="0"/>
              </a:rPr>
              <a:t>; </a:t>
            </a:r>
            <a:r>
              <a:rPr lang="fr-FR" sz="2800" dirty="0" err="1">
                <a:latin typeface="Arial" pitchFamily="34" charset="0"/>
                <a:cs typeface="Arial" pitchFamily="34" charset="0"/>
              </a:rPr>
              <a:t>nốt</a:t>
            </a:r>
            <a:r>
              <a:rPr lang="fr-FR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dirty="0" err="1">
                <a:latin typeface="Arial" pitchFamily="34" charset="0"/>
                <a:cs typeface="Arial" pitchFamily="34" charset="0"/>
              </a:rPr>
              <a:t>rê</a:t>
            </a:r>
            <a:r>
              <a:rPr lang="fr-FR" sz="2800" dirty="0">
                <a:latin typeface="Arial" pitchFamily="34" charset="0"/>
                <a:cs typeface="Arial" pitchFamily="34" charset="0"/>
              </a:rPr>
              <a:t> ; </a:t>
            </a:r>
            <a:r>
              <a:rPr lang="fr-FR" sz="2800" dirty="0" err="1">
                <a:latin typeface="Arial" pitchFamily="34" charset="0"/>
                <a:cs typeface="Arial" pitchFamily="34" charset="0"/>
              </a:rPr>
              <a:t>nốt</a:t>
            </a:r>
            <a:r>
              <a:rPr lang="fr-FR" sz="2800" dirty="0">
                <a:latin typeface="Arial" pitchFamily="34" charset="0"/>
                <a:cs typeface="Arial" pitchFamily="34" charset="0"/>
              </a:rPr>
              <a:t> mi ; </a:t>
            </a:r>
            <a:r>
              <a:rPr lang="fr-FR" sz="2800" dirty="0" err="1">
                <a:latin typeface="Arial" pitchFamily="34" charset="0"/>
                <a:cs typeface="Arial" pitchFamily="34" charset="0"/>
              </a:rPr>
              <a:t>nốt</a:t>
            </a:r>
            <a:r>
              <a:rPr lang="fr-FR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dirty="0" err="1">
                <a:latin typeface="Arial" pitchFamily="34" charset="0"/>
                <a:cs typeface="Arial" pitchFamily="34" charset="0"/>
              </a:rPr>
              <a:t>pha</a:t>
            </a:r>
            <a:r>
              <a:rPr lang="fr-FR" sz="2800" dirty="0">
                <a:latin typeface="Arial" pitchFamily="34" charset="0"/>
                <a:cs typeface="Arial" pitchFamily="34" charset="0"/>
              </a:rPr>
              <a:t> ; </a:t>
            </a:r>
            <a:r>
              <a:rPr lang="fr-FR" sz="2800" dirty="0" err="1">
                <a:latin typeface="Arial" pitchFamily="34" charset="0"/>
                <a:cs typeface="Arial" pitchFamily="34" charset="0"/>
              </a:rPr>
              <a:t>nốt</a:t>
            </a:r>
            <a:r>
              <a:rPr lang="fr-FR" sz="2800" dirty="0">
                <a:latin typeface="Arial" pitchFamily="34" charset="0"/>
                <a:cs typeface="Arial" pitchFamily="34" charset="0"/>
              </a:rPr>
              <a:t> son ; </a:t>
            </a:r>
            <a:r>
              <a:rPr lang="fr-FR" sz="2800" dirty="0" err="1">
                <a:latin typeface="Arial" pitchFamily="34" charset="0"/>
                <a:cs typeface="Arial" pitchFamily="34" charset="0"/>
              </a:rPr>
              <a:t>nốt</a:t>
            </a:r>
            <a:r>
              <a:rPr lang="fr-FR" sz="2800" dirty="0">
                <a:latin typeface="Arial" pitchFamily="34" charset="0"/>
                <a:cs typeface="Arial" pitchFamily="34" charset="0"/>
              </a:rPr>
              <a:t> la ; </a:t>
            </a:r>
            <a:r>
              <a:rPr lang="fr-FR" sz="2800" dirty="0" err="1">
                <a:latin typeface="Arial" pitchFamily="34" charset="0"/>
                <a:cs typeface="Arial" pitchFamily="34" charset="0"/>
              </a:rPr>
              <a:t>nốt</a:t>
            </a:r>
            <a:r>
              <a:rPr lang="fr-FR" sz="2800" dirty="0">
                <a:latin typeface="Arial" pitchFamily="34" charset="0"/>
                <a:cs typeface="Arial" pitchFamily="34" charset="0"/>
              </a:rPr>
              <a:t> si.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419734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8757556">
            <a:off x="-1052601" y="4821381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06400" y="251621"/>
            <a:ext cx="11277600" cy="563563"/>
          </a:xfrm>
        </p:spPr>
        <p:txBody>
          <a:bodyPr>
            <a:noAutofit/>
          </a:bodyPr>
          <a:lstStyle/>
          <a:p>
            <a:r>
              <a:rPr lang="en-US" sz="31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Dạng</a:t>
            </a:r>
            <a:r>
              <a:rPr lang="en-US" sz="3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2. </a:t>
            </a:r>
            <a:r>
              <a:rPr lang="fr-FR" sz="31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Viết</a:t>
            </a:r>
            <a:r>
              <a:rPr lang="fr-FR" sz="3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31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fr-FR" sz="3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31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hợp</a:t>
            </a:r>
            <a:r>
              <a:rPr lang="fr-FR" sz="3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31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bằng</a:t>
            </a:r>
            <a:r>
              <a:rPr lang="fr-FR" sz="3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31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cách</a:t>
            </a:r>
            <a:r>
              <a:rPr lang="fr-FR" sz="3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31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liệt</a:t>
            </a:r>
            <a:r>
              <a:rPr lang="fr-FR" sz="3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31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kê</a:t>
            </a:r>
            <a:r>
              <a:rPr lang="fr-FR" sz="3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31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fr-FR" sz="3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31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phần</a:t>
            </a:r>
            <a:r>
              <a:rPr lang="fr-FR" sz="3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31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tử</a:t>
            </a:r>
            <a:r>
              <a:rPr lang="en-US" sz="3100" dirty="0">
                <a:latin typeface="Arial" pitchFamily="34" charset="0"/>
                <a:cs typeface="Arial" pitchFamily="34" charset="0"/>
              </a:rPr>
              <a:t/>
            </a:r>
            <a:br>
              <a:rPr lang="en-US" sz="3100" dirty="0">
                <a:latin typeface="Arial" pitchFamily="34" charset="0"/>
                <a:cs typeface="Arial" pitchFamily="34" charset="0"/>
              </a:rPr>
            </a:br>
            <a:endParaRPr lang="en-US" sz="31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600" y="304802"/>
            <a:ext cx="1930399" cy="1929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2133613" y="746287"/>
            <a:ext cx="3289663" cy="523216"/>
          </a:xfrm>
          <a:prstGeom prst="rect">
            <a:avLst/>
          </a:prstGeom>
          <a:solidFill>
            <a:srgbClr val="00B050"/>
          </a:solidFill>
        </p:spPr>
        <p:txBody>
          <a:bodyPr wrap="none" lIns="91430" tIns="45718" rIns="91430" bIns="45718" rtlCol="0">
            <a:spAutoFit/>
          </a:bodyPr>
          <a:lstStyle/>
          <a:p>
            <a:r>
              <a:rPr lang="en-US" sz="28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28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3 (SGK </a:t>
            </a:r>
            <a:r>
              <a:rPr lang="en-US" sz="28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trang</a:t>
            </a:r>
            <a:r>
              <a:rPr lang="en-US" sz="28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8)</a:t>
            </a:r>
          </a:p>
        </p:txBody>
      </p:sp>
      <p:sp>
        <p:nvSpPr>
          <p:cNvPr id="14" name="Content Placeholder 5"/>
          <p:cNvSpPr>
            <a:spLocks noGrp="1"/>
          </p:cNvSpPr>
          <p:nvPr>
            <p:ph idx="1"/>
          </p:nvPr>
        </p:nvSpPr>
        <p:spPr>
          <a:xfrm>
            <a:off x="733671" y="2482734"/>
            <a:ext cx="656588" cy="58249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4000" dirty="0">
                <a:latin typeface="Arial" pitchFamily="34" charset="0"/>
                <a:cs typeface="Arial" pitchFamily="34" charset="0"/>
              </a:rPr>
              <a:t>a)</a:t>
            </a: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7829772"/>
              </p:ext>
            </p:extLst>
          </p:nvPr>
        </p:nvGraphicFramePr>
        <p:xfrm>
          <a:off x="1420284" y="3276600"/>
          <a:ext cx="4411133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42" name="Equation" r:id="rId5" imgW="1447560" imgH="266400" progId="Equation.DSMT4">
                  <p:embed/>
                </p:oleObj>
              </mc:Choice>
              <mc:Fallback>
                <p:oleObj name="Equation" r:id="rId5" imgW="144756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20284" y="3276600"/>
                        <a:ext cx="4411133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1844786"/>
              </p:ext>
            </p:extLst>
          </p:nvPr>
        </p:nvGraphicFramePr>
        <p:xfrm>
          <a:off x="1488164" y="4114803"/>
          <a:ext cx="47752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43" name="Equation" r:id="rId7" imgW="3581280" imgH="520560" progId="Equation.DSMT4">
                  <p:embed/>
                </p:oleObj>
              </mc:Choice>
              <mc:Fallback>
                <p:oleObj name="Equation" r:id="rId7" imgW="3581280" imgH="520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488164" y="4114803"/>
                        <a:ext cx="47752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1913966"/>
              </p:ext>
            </p:extLst>
          </p:nvPr>
        </p:nvGraphicFramePr>
        <p:xfrm>
          <a:off x="1423988" y="4800600"/>
          <a:ext cx="4668837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44" name="Equation" r:id="rId9" imgW="1625400" imgH="266400" progId="Equation.DSMT4">
                  <p:embed/>
                </p:oleObj>
              </mc:Choice>
              <mc:Fallback>
                <p:oleObj name="Equation" r:id="rId9" imgW="162540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423988" y="4800600"/>
                        <a:ext cx="4668837" cy="574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3075372"/>
              </p:ext>
            </p:extLst>
          </p:nvPr>
        </p:nvGraphicFramePr>
        <p:xfrm>
          <a:off x="1422400" y="2438424"/>
          <a:ext cx="5588000" cy="6377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45" name="Equation" r:id="rId11" imgW="1752480" imgH="266400" progId="Equation.DSMT4">
                  <p:embed/>
                </p:oleObj>
              </mc:Choice>
              <mc:Fallback>
                <p:oleObj name="Equation" r:id="rId11" imgW="175248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422400" y="2438424"/>
                        <a:ext cx="5588000" cy="6377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: Rounded Corners 28">
            <a:extLst>
              <a:ext uri="{FF2B5EF4-FFF2-40B4-BE49-F238E27FC236}">
                <a16:creationId xmlns:a16="http://schemas.microsoft.com/office/drawing/2014/main" xmlns="" id="{8F343863-9DC9-48EE-8845-A5B504C915DF}"/>
              </a:ext>
            </a:extLst>
          </p:cNvPr>
          <p:cNvSpPr/>
          <p:nvPr/>
        </p:nvSpPr>
        <p:spPr>
          <a:xfrm rot="5400000">
            <a:off x="8594678" y="3007259"/>
            <a:ext cx="6468687" cy="653687"/>
          </a:xfrm>
          <a:prstGeom prst="roundRect">
            <a:avLst/>
          </a:prstGeom>
          <a:solidFill>
            <a:srgbClr val="70AD4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30" tIns="45718" rIns="91430" bIns="45718" rtlCol="0" anchor="ctr"/>
          <a:lstStyle/>
          <a:p>
            <a:pPr algn="ctr">
              <a:defRPr/>
            </a:pPr>
            <a:endParaRPr lang="en-US" sz="1600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CEF5EE85-C87E-4391-B9D7-C957829925F2}"/>
              </a:ext>
            </a:extLst>
          </p:cNvPr>
          <p:cNvSpPr txBox="1"/>
          <p:nvPr/>
        </p:nvSpPr>
        <p:spPr>
          <a:xfrm rot="5400000">
            <a:off x="9459959" y="3190698"/>
            <a:ext cx="4731964" cy="461665"/>
          </a:xfrm>
          <a:prstGeom prst="rect">
            <a:avLst/>
          </a:prstGeom>
          <a:noFill/>
        </p:spPr>
        <p:txBody>
          <a:bodyPr wrap="square" lIns="91430" tIns="45718" rIns="91430" bIns="45718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HOẠT ĐỘNG LUYỆN TẬP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</a:endParaRPr>
          </a:p>
        </p:txBody>
      </p:sp>
      <p:sp>
        <p:nvSpPr>
          <p:cNvPr id="21" name="Content Placeholder 5"/>
          <p:cNvSpPr txBox="1">
            <a:spLocks/>
          </p:cNvSpPr>
          <p:nvPr/>
        </p:nvSpPr>
        <p:spPr>
          <a:xfrm>
            <a:off x="705472" y="3901441"/>
            <a:ext cx="670560" cy="729811"/>
          </a:xfrm>
          <a:prstGeom prst="rect">
            <a:avLst/>
          </a:prstGeom>
        </p:spPr>
        <p:txBody>
          <a:bodyPr vert="horz" lIns="91430" tIns="45718" rIns="91430" bIns="45718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000" dirty="0">
                <a:latin typeface="Arial" pitchFamily="34" charset="0"/>
                <a:cs typeface="Arial" pitchFamily="34" charset="0"/>
              </a:rPr>
              <a:t>c)</a:t>
            </a:r>
          </a:p>
        </p:txBody>
      </p:sp>
      <p:sp>
        <p:nvSpPr>
          <p:cNvPr id="22" name="Content Placeholder 5"/>
          <p:cNvSpPr txBox="1">
            <a:spLocks/>
          </p:cNvSpPr>
          <p:nvPr/>
        </p:nvSpPr>
        <p:spPr>
          <a:xfrm>
            <a:off x="651344" y="4631259"/>
            <a:ext cx="724688" cy="819271"/>
          </a:xfrm>
          <a:prstGeom prst="rect">
            <a:avLst/>
          </a:prstGeom>
        </p:spPr>
        <p:txBody>
          <a:bodyPr vert="horz" lIns="91430" tIns="45718" rIns="91430" bIns="45718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000" dirty="0">
                <a:latin typeface="Arial" pitchFamily="34" charset="0"/>
                <a:cs typeface="Arial" pitchFamily="34" charset="0"/>
              </a:rPr>
              <a:t>d)</a:t>
            </a:r>
          </a:p>
        </p:txBody>
      </p:sp>
      <p:sp>
        <p:nvSpPr>
          <p:cNvPr id="23" name="Content Placeholder 5"/>
          <p:cNvSpPr txBox="1">
            <a:spLocks/>
          </p:cNvSpPr>
          <p:nvPr/>
        </p:nvSpPr>
        <p:spPr>
          <a:xfrm>
            <a:off x="719445" y="3208888"/>
            <a:ext cx="656587" cy="692555"/>
          </a:xfrm>
          <a:prstGeom prst="rect">
            <a:avLst/>
          </a:prstGeom>
        </p:spPr>
        <p:txBody>
          <a:bodyPr vert="horz" lIns="91430" tIns="45718" rIns="91430" bIns="45718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000" dirty="0">
                <a:latin typeface="Arial" pitchFamily="34" charset="0"/>
                <a:cs typeface="Arial" pitchFamily="34" charset="0"/>
              </a:rPr>
              <a:t>b)</a:t>
            </a:r>
          </a:p>
        </p:txBody>
      </p:sp>
    </p:spTree>
    <p:extLst>
      <p:ext uri="{BB962C8B-B14F-4D97-AF65-F5344CB8AC3E}">
        <p14:creationId xmlns:p14="http://schemas.microsoft.com/office/powerpoint/2010/main" val="6120430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  <p:bldP spid="21" grpId="0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8757556">
            <a:off x="-1052601" y="4821381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06400" y="251621"/>
            <a:ext cx="11277600" cy="563563"/>
          </a:xfrm>
        </p:spPr>
        <p:txBody>
          <a:bodyPr>
            <a:noAutofit/>
          </a:bodyPr>
          <a:lstStyle/>
          <a:p>
            <a:r>
              <a:rPr lang="en-US" sz="31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Dạng</a:t>
            </a:r>
            <a:r>
              <a:rPr lang="en-US" sz="3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2. </a:t>
            </a:r>
            <a:r>
              <a:rPr lang="fr-FR" sz="31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Viết</a:t>
            </a:r>
            <a:r>
              <a:rPr lang="fr-FR" sz="3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31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fr-FR" sz="3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31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hợp</a:t>
            </a:r>
            <a:r>
              <a:rPr lang="fr-FR" sz="3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31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bằng</a:t>
            </a:r>
            <a:r>
              <a:rPr lang="fr-FR" sz="3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31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cách</a:t>
            </a:r>
            <a:r>
              <a:rPr lang="fr-FR" sz="3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31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liệt</a:t>
            </a:r>
            <a:r>
              <a:rPr lang="fr-FR" sz="3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31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kê</a:t>
            </a:r>
            <a:r>
              <a:rPr lang="fr-FR" sz="3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31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fr-FR" sz="3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31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phần</a:t>
            </a:r>
            <a:r>
              <a:rPr lang="fr-FR" sz="3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31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tử</a:t>
            </a:r>
            <a:r>
              <a:rPr lang="en-US" sz="3100" dirty="0">
                <a:latin typeface="Arial" pitchFamily="34" charset="0"/>
                <a:cs typeface="Arial" pitchFamily="34" charset="0"/>
              </a:rPr>
              <a:t/>
            </a:r>
            <a:br>
              <a:rPr lang="en-US" sz="3100" dirty="0">
                <a:latin typeface="Arial" pitchFamily="34" charset="0"/>
                <a:cs typeface="Arial" pitchFamily="34" charset="0"/>
              </a:rPr>
            </a:br>
            <a:endParaRPr lang="en-US" sz="31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84747" y="549172"/>
            <a:ext cx="10729173" cy="1384990"/>
          </a:xfrm>
          <a:prstGeom prst="rect">
            <a:avLst/>
          </a:prstGeom>
          <a:solidFill>
            <a:srgbClr val="00B050"/>
          </a:solidFill>
        </p:spPr>
        <p:txBody>
          <a:bodyPr wrap="square" lIns="91430" tIns="45718" rIns="91430" bIns="45718" rtlCol="0">
            <a:spAutoFit/>
          </a:bodyPr>
          <a:lstStyle/>
          <a:p>
            <a:r>
              <a:rPr lang="en-US" sz="28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BT </a:t>
            </a:r>
            <a:r>
              <a:rPr lang="en-US" sz="28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bổ</a:t>
            </a:r>
            <a:r>
              <a:rPr lang="en-US" sz="28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sung: </a:t>
            </a:r>
            <a:r>
              <a:rPr lang="en-US" sz="28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Viết</a:t>
            </a:r>
            <a:r>
              <a:rPr lang="en-US" sz="28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28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hợp</a:t>
            </a:r>
            <a:r>
              <a:rPr lang="en-US" sz="28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sau</a:t>
            </a:r>
            <a:r>
              <a:rPr lang="en-US" sz="28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bằng</a:t>
            </a:r>
            <a:r>
              <a:rPr lang="en-US" sz="28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cách</a:t>
            </a:r>
            <a:r>
              <a:rPr lang="en-US" sz="28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liệt</a:t>
            </a:r>
            <a:r>
              <a:rPr lang="en-US" sz="28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kê</a:t>
            </a:r>
            <a:r>
              <a:rPr lang="en-US" sz="28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8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phần</a:t>
            </a:r>
            <a:r>
              <a:rPr lang="en-US" sz="28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tử</a:t>
            </a:r>
            <a:r>
              <a:rPr lang="en-US" sz="28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8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nó</a:t>
            </a:r>
            <a:endParaRPr lang="en-US" sz="28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28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a) M </a:t>
            </a:r>
            <a:r>
              <a:rPr lang="vi-VN" sz="28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= {</a:t>
            </a:r>
            <a:r>
              <a:rPr lang="en-US" sz="2800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x|x</a:t>
            </a:r>
            <a:r>
              <a:rPr lang="vi-VN" sz="28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vi-VN" sz="28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là số tự nhiên không vượt quá </a:t>
            </a:r>
            <a:r>
              <a:rPr lang="en-US" sz="28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6</a:t>
            </a:r>
            <a:r>
              <a:rPr lang="vi-VN" sz="28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}</a:t>
            </a:r>
            <a:endParaRPr lang="en-US" sz="28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28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b) N </a:t>
            </a:r>
            <a:r>
              <a:rPr lang="vi-VN" sz="28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= {</a:t>
            </a:r>
            <a:r>
              <a:rPr lang="en-US" sz="2800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x|x</a:t>
            </a:r>
            <a:r>
              <a:rPr lang="en-US" sz="28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vi-VN" sz="28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là số tự nhiên chia hết cho</a:t>
            </a:r>
            <a:r>
              <a:rPr lang="en-US" sz="28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3</a:t>
            </a:r>
            <a:r>
              <a:rPr lang="vi-VN" sz="28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,</a:t>
            </a:r>
            <a:r>
              <a:rPr lang="en-US" sz="28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x&lt;18</a:t>
            </a:r>
            <a:r>
              <a:rPr lang="vi-VN" sz="28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}</a:t>
            </a:r>
            <a:endParaRPr lang="en-US" sz="28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Content Placeholder 5"/>
          <p:cNvSpPr>
            <a:spLocks noGrp="1"/>
          </p:cNvSpPr>
          <p:nvPr>
            <p:ph idx="1"/>
          </p:nvPr>
        </p:nvSpPr>
        <p:spPr>
          <a:xfrm>
            <a:off x="661461" y="2340892"/>
            <a:ext cx="701040" cy="72234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dirty="0">
                <a:latin typeface="Arial" pitchFamily="34" charset="0"/>
                <a:cs typeface="Arial" pitchFamily="34" charset="0"/>
              </a:rPr>
              <a:t>a)</a:t>
            </a: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4475137"/>
              </p:ext>
            </p:extLst>
          </p:nvPr>
        </p:nvGraphicFramePr>
        <p:xfrm>
          <a:off x="1341975" y="2338173"/>
          <a:ext cx="5871633" cy="723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0" name="Equation" r:id="rId4" imgW="1625400" imgH="266400" progId="Equation.DSMT4">
                  <p:embed/>
                </p:oleObj>
              </mc:Choice>
              <mc:Fallback>
                <p:oleObj name="Equation" r:id="rId4" imgW="162540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41975" y="2338173"/>
                        <a:ext cx="5871633" cy="723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1" y="312031"/>
            <a:ext cx="1578606" cy="139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8928855"/>
              </p:ext>
            </p:extLst>
          </p:nvPr>
        </p:nvGraphicFramePr>
        <p:xfrm>
          <a:off x="1315720" y="3185160"/>
          <a:ext cx="5854093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1" name="Equation" r:id="rId7" imgW="1536480" imgH="266400" progId="Equation.DSMT4">
                  <p:embed/>
                </p:oleObj>
              </mc:Choice>
              <mc:Fallback>
                <p:oleObj name="Equation" r:id="rId7" imgW="153648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315720" y="3185160"/>
                        <a:ext cx="5854093" cy="762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Content Placeholder 5"/>
          <p:cNvSpPr txBox="1">
            <a:spLocks/>
          </p:cNvSpPr>
          <p:nvPr/>
        </p:nvSpPr>
        <p:spPr>
          <a:xfrm>
            <a:off x="698083" y="3154965"/>
            <a:ext cx="701040" cy="734555"/>
          </a:xfrm>
          <a:prstGeom prst="rect">
            <a:avLst/>
          </a:prstGeom>
        </p:spPr>
        <p:txBody>
          <a:bodyPr vert="horz" lIns="91430" tIns="45718" rIns="91430" bIns="45718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000" dirty="0">
                <a:latin typeface="Arial" pitchFamily="34" charset="0"/>
                <a:cs typeface="Arial" pitchFamily="34" charset="0"/>
              </a:rPr>
              <a:t>b)</a:t>
            </a:r>
          </a:p>
        </p:txBody>
      </p:sp>
    </p:spTree>
    <p:extLst>
      <p:ext uri="{BB962C8B-B14F-4D97-AF65-F5344CB8AC3E}">
        <p14:creationId xmlns:p14="http://schemas.microsoft.com/office/powerpoint/2010/main" val="163093073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build="p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8757556">
            <a:off x="-1052601" y="4821381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08000" y="46865"/>
            <a:ext cx="10972800" cy="1143000"/>
          </a:xfrm>
        </p:spPr>
        <p:txBody>
          <a:bodyPr>
            <a:noAutofit/>
          </a:bodyPr>
          <a:lstStyle/>
          <a:p>
            <a:r>
              <a:rPr lang="fr-FR" sz="30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Dạng</a:t>
            </a:r>
            <a:r>
              <a:rPr lang="fr-FR" sz="3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3: </a:t>
            </a:r>
            <a:r>
              <a:rPr lang="fr-FR" sz="30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Viết</a:t>
            </a:r>
            <a:r>
              <a:rPr lang="fr-FR" sz="3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30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fr-FR" sz="3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30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hợp</a:t>
            </a:r>
            <a:r>
              <a:rPr lang="fr-FR" sz="3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30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bằng</a:t>
            </a:r>
            <a:r>
              <a:rPr lang="fr-FR" sz="3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30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cách</a:t>
            </a:r>
            <a:r>
              <a:rPr lang="fr-FR" sz="3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30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chỉ</a:t>
            </a:r>
            <a:r>
              <a:rPr lang="fr-FR" sz="3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ra </a:t>
            </a:r>
            <a:r>
              <a:rPr lang="fr-FR" sz="30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tính</a:t>
            </a:r>
            <a:r>
              <a:rPr lang="fr-FR" sz="3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30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chất</a:t>
            </a:r>
            <a:r>
              <a:rPr lang="fr-FR" sz="3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30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đặc</a:t>
            </a:r>
            <a:r>
              <a:rPr lang="fr-FR" sz="3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30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trưng</a:t>
            </a:r>
            <a:r>
              <a:rPr lang="fr-FR" sz="3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30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cho</a:t>
            </a:r>
            <a:r>
              <a:rPr lang="fr-FR" sz="3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30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fr-FR" sz="3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30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phần</a:t>
            </a:r>
            <a:r>
              <a:rPr lang="fr-FR" sz="3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30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tử</a:t>
            </a:r>
            <a:r>
              <a:rPr lang="fr-FR" sz="3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30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fr-FR" sz="3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30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fr-FR" sz="3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30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hợp</a:t>
            </a:r>
            <a:r>
              <a:rPr lang="fr-FR" sz="3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30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đó</a:t>
            </a:r>
            <a:r>
              <a:rPr lang="fr-FR" sz="3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endParaRPr lang="en-US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Content Placeholder 7"/>
          <p:cNvSpPr>
            <a:spLocks noGrp="1"/>
          </p:cNvSpPr>
          <p:nvPr>
            <p:ph idx="1"/>
          </p:nvPr>
        </p:nvSpPr>
        <p:spPr>
          <a:xfrm>
            <a:off x="282208" y="2051389"/>
            <a:ext cx="11684000" cy="7222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3000" dirty="0">
                <a:latin typeface="Arial" pitchFamily="34" charset="0"/>
                <a:cs typeface="Arial" pitchFamily="34" charset="0"/>
              </a:rPr>
              <a:t>a) </a:t>
            </a:r>
            <a:r>
              <a:rPr lang="fr-FR" sz="3000" dirty="0" smtClean="0">
                <a:latin typeface="Arial" pitchFamily="34" charset="0"/>
                <a:cs typeface="Arial" pitchFamily="34" charset="0"/>
              </a:rPr>
              <a:t>A </a:t>
            </a:r>
            <a:r>
              <a:rPr lang="vi-VN" sz="3000" dirty="0" smtClean="0">
                <a:latin typeface="Arial" pitchFamily="34" charset="0"/>
                <a:cs typeface="Arial" pitchFamily="34" charset="0"/>
              </a:rPr>
              <a:t>= {</a:t>
            </a:r>
            <a:r>
              <a:rPr lang="en-US" sz="3000" dirty="0" smtClean="0">
                <a:latin typeface="Arial" pitchFamily="34" charset="0"/>
                <a:cs typeface="Arial" pitchFamily="34" charset="0"/>
              </a:rPr>
              <a:t>x</a:t>
            </a:r>
            <a:r>
              <a:rPr lang="vi-VN" sz="3000" dirty="0" smtClean="0">
                <a:latin typeface="Arial" pitchFamily="34" charset="0"/>
                <a:cs typeface="Arial" pitchFamily="34" charset="0"/>
              </a:rPr>
              <a:t>|</a:t>
            </a:r>
            <a:r>
              <a:rPr lang="en-US" sz="3000" dirty="0" smtClean="0">
                <a:latin typeface="Arial" pitchFamily="34" charset="0"/>
                <a:cs typeface="Arial" pitchFamily="34" charset="0"/>
              </a:rPr>
              <a:t>x</a:t>
            </a:r>
            <a:r>
              <a:rPr lang="vi-VN" sz="3000" dirty="0" smtClean="0">
                <a:latin typeface="Arial" pitchFamily="34" charset="0"/>
                <a:cs typeface="Arial" pitchFamily="34" charset="0"/>
              </a:rPr>
              <a:t> là </a:t>
            </a:r>
            <a:r>
              <a:rPr lang="vi-VN" sz="3000" dirty="0">
                <a:latin typeface="Arial" pitchFamily="34" charset="0"/>
                <a:cs typeface="Arial" pitchFamily="34" charset="0"/>
              </a:rPr>
              <a:t>số tự nhiên chia hết cho </a:t>
            </a:r>
            <a:r>
              <a:rPr lang="en-US" sz="3000" dirty="0" smtClean="0">
                <a:latin typeface="Arial" pitchFamily="34" charset="0"/>
                <a:cs typeface="Arial" pitchFamily="34" charset="0"/>
              </a:rPr>
              <a:t>3, x &lt; 16}             </a:t>
            </a:r>
            <a:r>
              <a:rPr lang="vi-VN" sz="3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dirty="0" smtClean="0">
                <a:latin typeface="Arial" pitchFamily="34" charset="0"/>
                <a:cs typeface="Arial" pitchFamily="34" charset="0"/>
              </a:rPr>
              <a:t>    </a:t>
            </a:r>
            <a:endParaRPr lang="en-US" sz="3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43221" y="928255"/>
            <a:ext cx="3289663" cy="523216"/>
          </a:xfrm>
          <a:prstGeom prst="rect">
            <a:avLst/>
          </a:prstGeom>
          <a:solidFill>
            <a:srgbClr val="00B050"/>
          </a:solidFill>
        </p:spPr>
        <p:txBody>
          <a:bodyPr wrap="none" lIns="91430" tIns="45718" rIns="91430" bIns="45718" rtlCol="0">
            <a:spAutoFit/>
          </a:bodyPr>
          <a:lstStyle/>
          <a:p>
            <a:r>
              <a:rPr lang="en-US" sz="28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28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4 (SGK </a:t>
            </a:r>
            <a:r>
              <a:rPr lang="en-US" sz="28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trang</a:t>
            </a:r>
            <a:r>
              <a:rPr lang="en-US" sz="28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8)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46" y="851562"/>
            <a:ext cx="1195916" cy="1199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Rectangle: Rounded Corners 28">
            <a:extLst>
              <a:ext uri="{FF2B5EF4-FFF2-40B4-BE49-F238E27FC236}">
                <a16:creationId xmlns:a16="http://schemas.microsoft.com/office/drawing/2014/main" xmlns="" id="{8F343863-9DC9-48EE-8845-A5B504C915DF}"/>
              </a:ext>
            </a:extLst>
          </p:cNvPr>
          <p:cNvSpPr/>
          <p:nvPr/>
        </p:nvSpPr>
        <p:spPr>
          <a:xfrm rot="5400000">
            <a:off x="8594678" y="3007259"/>
            <a:ext cx="6468687" cy="653687"/>
          </a:xfrm>
          <a:prstGeom prst="roundRect">
            <a:avLst/>
          </a:prstGeom>
          <a:solidFill>
            <a:srgbClr val="70AD4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30" tIns="45718" rIns="91430" bIns="45718" rtlCol="0" anchor="ctr"/>
          <a:lstStyle/>
          <a:p>
            <a:pPr algn="ctr">
              <a:defRPr/>
            </a:pPr>
            <a:endParaRPr lang="en-US" sz="1600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CEF5EE85-C87E-4391-B9D7-C957829925F2}"/>
              </a:ext>
            </a:extLst>
          </p:cNvPr>
          <p:cNvSpPr txBox="1"/>
          <p:nvPr/>
        </p:nvSpPr>
        <p:spPr>
          <a:xfrm rot="5400000">
            <a:off x="9459959" y="3190698"/>
            <a:ext cx="4731964" cy="461665"/>
          </a:xfrm>
          <a:prstGeom prst="rect">
            <a:avLst/>
          </a:prstGeom>
          <a:noFill/>
        </p:spPr>
        <p:txBody>
          <a:bodyPr wrap="square" lIns="91430" tIns="45718" rIns="91430" bIns="45718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HOẠT ĐỘNG LUYỆN TẬP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</a:endParaRPr>
          </a:p>
        </p:txBody>
      </p:sp>
      <p:sp>
        <p:nvSpPr>
          <p:cNvPr id="20" name="Content Placeholder 7"/>
          <p:cNvSpPr txBox="1">
            <a:spLocks/>
          </p:cNvSpPr>
          <p:nvPr/>
        </p:nvSpPr>
        <p:spPr>
          <a:xfrm>
            <a:off x="282208" y="3794237"/>
            <a:ext cx="8982823" cy="627775"/>
          </a:xfrm>
          <a:prstGeom prst="rect">
            <a:avLst/>
          </a:prstGeom>
        </p:spPr>
        <p:txBody>
          <a:bodyPr vert="horz" lIns="91430" tIns="45718" rIns="91430" bIns="4571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000" dirty="0" smtClean="0">
                <a:latin typeface="Arial" pitchFamily="34" charset="0"/>
                <a:cs typeface="Arial" pitchFamily="34" charset="0"/>
              </a:rPr>
              <a:t>d) D </a:t>
            </a:r>
            <a:r>
              <a:rPr lang="vi-VN" sz="3000" dirty="0" smtClean="0">
                <a:latin typeface="Arial" pitchFamily="34" charset="0"/>
                <a:cs typeface="Arial" pitchFamily="34" charset="0"/>
              </a:rPr>
              <a:t>= {</a:t>
            </a:r>
            <a:r>
              <a:rPr lang="en-US" sz="3000" dirty="0" smtClean="0">
                <a:latin typeface="Arial" pitchFamily="34" charset="0"/>
                <a:cs typeface="Arial" pitchFamily="34" charset="0"/>
              </a:rPr>
              <a:t>x</a:t>
            </a:r>
            <a:r>
              <a:rPr lang="vi-VN" sz="3000" dirty="0" smtClean="0">
                <a:latin typeface="Arial" pitchFamily="34" charset="0"/>
                <a:cs typeface="Arial" pitchFamily="34" charset="0"/>
              </a:rPr>
              <a:t>|</a:t>
            </a:r>
            <a:r>
              <a:rPr lang="en-US" sz="3000" dirty="0" smtClean="0">
                <a:latin typeface="Arial" pitchFamily="34" charset="0"/>
                <a:cs typeface="Arial" pitchFamily="34" charset="0"/>
              </a:rPr>
              <a:t>x </a:t>
            </a:r>
            <a:r>
              <a:rPr lang="vi-VN" sz="3000" dirty="0" smtClean="0">
                <a:latin typeface="Arial" pitchFamily="34" charset="0"/>
                <a:cs typeface="Arial" pitchFamily="34" charset="0"/>
              </a:rPr>
              <a:t>là số tự nhiên chia cho </a:t>
            </a:r>
            <a:r>
              <a:rPr lang="en-US" sz="3000" dirty="0" smtClean="0">
                <a:latin typeface="Arial" pitchFamily="34" charset="0"/>
                <a:cs typeface="Arial" pitchFamily="34" charset="0"/>
              </a:rPr>
              <a:t>4</a:t>
            </a:r>
            <a:r>
              <a:rPr lang="vi-VN" sz="3000" dirty="0" smtClean="0">
                <a:latin typeface="Arial" pitchFamily="34" charset="0"/>
                <a:cs typeface="Arial" pitchFamily="34" charset="0"/>
              </a:rPr>
              <a:t> dư </a:t>
            </a:r>
            <a:r>
              <a:rPr lang="en-US" sz="3000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vi-VN" sz="3000" dirty="0" smtClean="0">
                <a:latin typeface="Arial" pitchFamily="34" charset="0"/>
                <a:cs typeface="Arial" pitchFamily="34" charset="0"/>
              </a:rPr>
              <a:t>,</a:t>
            </a:r>
            <a:r>
              <a:rPr lang="en-US" sz="3000" dirty="0" smtClean="0">
                <a:latin typeface="Arial" pitchFamily="34" charset="0"/>
                <a:cs typeface="Arial" pitchFamily="34" charset="0"/>
              </a:rPr>
              <a:t> 0&lt;x&lt;18}</a:t>
            </a:r>
            <a:r>
              <a:rPr lang="vi-VN" sz="3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dirty="0" smtClean="0">
                <a:latin typeface="Arial" pitchFamily="34" charset="0"/>
                <a:cs typeface="Arial" pitchFamily="34" charset="0"/>
              </a:rPr>
              <a:t>    </a:t>
            </a:r>
          </a:p>
        </p:txBody>
      </p:sp>
      <p:sp>
        <p:nvSpPr>
          <p:cNvPr id="21" name="Content Placeholder 7"/>
          <p:cNvSpPr txBox="1">
            <a:spLocks/>
          </p:cNvSpPr>
          <p:nvPr/>
        </p:nvSpPr>
        <p:spPr>
          <a:xfrm>
            <a:off x="282208" y="2624636"/>
            <a:ext cx="9350349" cy="801309"/>
          </a:xfrm>
          <a:prstGeom prst="rect">
            <a:avLst/>
          </a:prstGeom>
        </p:spPr>
        <p:txBody>
          <a:bodyPr vert="horz" lIns="91430" tIns="45718" rIns="91430" bIns="45718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000" dirty="0" smtClean="0">
                <a:latin typeface="Arial" pitchFamily="34" charset="0"/>
                <a:cs typeface="Arial" pitchFamily="34" charset="0"/>
              </a:rPr>
              <a:t>b) B </a:t>
            </a:r>
            <a:r>
              <a:rPr lang="vi-VN" sz="3000" dirty="0" smtClean="0">
                <a:latin typeface="Arial" pitchFamily="34" charset="0"/>
                <a:cs typeface="Arial" pitchFamily="34" charset="0"/>
              </a:rPr>
              <a:t>= {</a:t>
            </a:r>
            <a:r>
              <a:rPr lang="en-US" sz="3000" dirty="0" smtClean="0">
                <a:latin typeface="Arial" pitchFamily="34" charset="0"/>
                <a:cs typeface="Arial" pitchFamily="34" charset="0"/>
              </a:rPr>
              <a:t>x</a:t>
            </a:r>
            <a:r>
              <a:rPr lang="vi-VN" sz="3000" dirty="0" smtClean="0">
                <a:latin typeface="Arial" pitchFamily="34" charset="0"/>
                <a:cs typeface="Arial" pitchFamily="34" charset="0"/>
              </a:rPr>
              <a:t>|</a:t>
            </a:r>
            <a:r>
              <a:rPr lang="en-US" sz="3000" dirty="0" smtClean="0">
                <a:latin typeface="Arial" pitchFamily="34" charset="0"/>
                <a:cs typeface="Arial" pitchFamily="34" charset="0"/>
              </a:rPr>
              <a:t>x </a:t>
            </a:r>
            <a:r>
              <a:rPr lang="vi-VN" sz="3000" dirty="0" smtClean="0">
                <a:latin typeface="Arial" pitchFamily="34" charset="0"/>
                <a:cs typeface="Arial" pitchFamily="34" charset="0"/>
              </a:rPr>
              <a:t>là số tự nhiên chia hết cho </a:t>
            </a:r>
            <a:r>
              <a:rPr lang="en-US" sz="3000" dirty="0" smtClean="0">
                <a:latin typeface="Arial" pitchFamily="34" charset="0"/>
                <a:cs typeface="Arial" pitchFamily="34" charset="0"/>
              </a:rPr>
              <a:t>5</a:t>
            </a:r>
            <a:r>
              <a:rPr lang="vi-VN" sz="3000" dirty="0" smtClean="0">
                <a:latin typeface="Arial" pitchFamily="34" charset="0"/>
                <a:cs typeface="Arial" pitchFamily="34" charset="0"/>
              </a:rPr>
              <a:t>,</a:t>
            </a:r>
            <a:r>
              <a:rPr lang="en-US" sz="3000" dirty="0" smtClean="0">
                <a:latin typeface="Arial" pitchFamily="34" charset="0"/>
                <a:cs typeface="Arial" pitchFamily="34" charset="0"/>
              </a:rPr>
              <a:t> 0 &lt; x &lt; 35 </a:t>
            </a:r>
            <a:r>
              <a:rPr lang="vi-VN" sz="3000" dirty="0" smtClean="0">
                <a:latin typeface="Arial" pitchFamily="34" charset="0"/>
                <a:cs typeface="Arial" pitchFamily="34" charset="0"/>
              </a:rPr>
              <a:t>}</a:t>
            </a:r>
            <a:endParaRPr lang="en-US" sz="3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Content Placeholder 7"/>
          <p:cNvSpPr txBox="1">
            <a:spLocks/>
          </p:cNvSpPr>
          <p:nvPr/>
        </p:nvSpPr>
        <p:spPr>
          <a:xfrm>
            <a:off x="297421" y="3166462"/>
            <a:ext cx="11684000" cy="627775"/>
          </a:xfrm>
          <a:prstGeom prst="rect">
            <a:avLst/>
          </a:prstGeom>
        </p:spPr>
        <p:txBody>
          <a:bodyPr vert="horz" lIns="91430" tIns="45718" rIns="91430" bIns="45718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000" dirty="0" smtClean="0">
                <a:latin typeface="Arial" pitchFamily="34" charset="0"/>
                <a:cs typeface="Arial" pitchFamily="34" charset="0"/>
              </a:rPr>
              <a:t>c) C </a:t>
            </a:r>
            <a:r>
              <a:rPr lang="vi-VN" sz="3000" dirty="0" smtClean="0">
                <a:latin typeface="Arial" pitchFamily="34" charset="0"/>
                <a:cs typeface="Arial" pitchFamily="34" charset="0"/>
              </a:rPr>
              <a:t>= {</a:t>
            </a:r>
            <a:r>
              <a:rPr lang="en-US" sz="3000" dirty="0" smtClean="0">
                <a:latin typeface="Arial" pitchFamily="34" charset="0"/>
                <a:cs typeface="Arial" pitchFamily="34" charset="0"/>
              </a:rPr>
              <a:t>x</a:t>
            </a:r>
            <a:r>
              <a:rPr lang="vi-VN" sz="3000" dirty="0" smtClean="0">
                <a:latin typeface="Arial" pitchFamily="34" charset="0"/>
                <a:cs typeface="Arial" pitchFamily="34" charset="0"/>
              </a:rPr>
              <a:t>|</a:t>
            </a:r>
            <a:r>
              <a:rPr lang="en-US" sz="3000" dirty="0" smtClean="0">
                <a:latin typeface="Arial" pitchFamily="34" charset="0"/>
                <a:cs typeface="Arial" pitchFamily="34" charset="0"/>
              </a:rPr>
              <a:t>x </a:t>
            </a:r>
            <a:r>
              <a:rPr lang="vi-VN" sz="3000" dirty="0" smtClean="0">
                <a:latin typeface="Arial" pitchFamily="34" charset="0"/>
                <a:cs typeface="Arial" pitchFamily="34" charset="0"/>
              </a:rPr>
              <a:t>là số tự nhiên chia hết cho </a:t>
            </a:r>
            <a:r>
              <a:rPr lang="en-US" sz="3000" dirty="0" smtClean="0">
                <a:latin typeface="Arial" pitchFamily="34" charset="0"/>
                <a:cs typeface="Arial" pitchFamily="34" charset="0"/>
              </a:rPr>
              <a:t>10</a:t>
            </a:r>
            <a:r>
              <a:rPr lang="vi-VN" sz="3000" dirty="0" smtClean="0">
                <a:latin typeface="Arial" pitchFamily="34" charset="0"/>
                <a:cs typeface="Arial" pitchFamily="34" charset="0"/>
              </a:rPr>
              <a:t>,</a:t>
            </a:r>
            <a:r>
              <a:rPr lang="en-US" sz="3000" dirty="0" smtClean="0">
                <a:latin typeface="Arial" pitchFamily="34" charset="0"/>
                <a:cs typeface="Arial" pitchFamily="34" charset="0"/>
              </a:rPr>
              <a:t> 0 &lt; x &lt; 100</a:t>
            </a:r>
            <a:r>
              <a:rPr lang="vi-VN" dirty="0" smtClean="0">
                <a:latin typeface="Arial" pitchFamily="34" charset="0"/>
                <a:cs typeface="Arial" pitchFamily="34" charset="0"/>
              </a:rPr>
              <a:t>}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3248541"/>
              </p:ext>
            </p:extLst>
          </p:nvPr>
        </p:nvGraphicFramePr>
        <p:xfrm>
          <a:off x="4762500" y="2371725"/>
          <a:ext cx="1778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84" name="Equation" r:id="rId5" imgW="177480" imgH="291960" progId="Equation.DSMT4">
                  <p:embed/>
                </p:oleObj>
              </mc:Choice>
              <mc:Fallback>
                <p:oleObj name="Equation" r:id="rId5" imgW="177480" imgH="291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62500" y="2371725"/>
                        <a:ext cx="177800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3093073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20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8757556">
            <a:off x="-1052601" y="4821381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1ED5D934-1005-42E7-B9E8-65E9CE12B957}"/>
              </a:ext>
            </a:extLst>
          </p:cNvPr>
          <p:cNvGrpSpPr/>
          <p:nvPr/>
        </p:nvGrpSpPr>
        <p:grpSpPr>
          <a:xfrm rot="5400000">
            <a:off x="8825995" y="2775941"/>
            <a:ext cx="6006044" cy="653687"/>
            <a:chOff x="4871257" y="83128"/>
            <a:chExt cx="7232073" cy="653685"/>
          </a:xfrm>
          <a:solidFill>
            <a:schemeClr val="accent6"/>
          </a:solidFill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xmlns="" id="{E77C13A5-0834-400F-A56E-4C74E35B6AE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prstClr val="white"/>
                </a:solidFill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9512712A-CFC7-4140-8BF0-0E597115E512}"/>
                </a:ext>
              </a:extLst>
            </p:cNvPr>
            <p:cNvSpPr txBox="1"/>
            <p:nvPr/>
          </p:nvSpPr>
          <p:spPr>
            <a:xfrm>
              <a:off x="6275793" y="213661"/>
              <a:ext cx="5827537" cy="461664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HOẠT ĐỘNG VẬN DỤNG</a:t>
              </a:r>
              <a:endParaRPr lang="en-US" sz="2400" dirty="0">
                <a:solidFill>
                  <a:srgbClr val="FFFF00"/>
                </a:solidFill>
              </a:endParaRPr>
            </a:p>
          </p:txBody>
        </p:sp>
      </p:grp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46679" y="1391909"/>
            <a:ext cx="10809901" cy="4713891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LUẬT CHƠI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: </a:t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sz="4000" dirty="0">
                <a:latin typeface="Arial" pitchFamily="34" charset="0"/>
                <a:cs typeface="Arial" pitchFamily="34" charset="0"/>
              </a:rPr>
              <a:t>-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Có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hai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đội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chơi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mỗi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đội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gồm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 3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thành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viên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.</a:t>
            </a:r>
            <a:br>
              <a:rPr lang="en-US" sz="4000" dirty="0">
                <a:latin typeface="Arial" pitchFamily="34" charset="0"/>
                <a:cs typeface="Arial" pitchFamily="34" charset="0"/>
              </a:rPr>
            </a:br>
            <a:r>
              <a:rPr lang="en-US" sz="4000" dirty="0">
                <a:latin typeface="Arial" pitchFamily="34" charset="0"/>
                <a:cs typeface="Arial" pitchFamily="34" charset="0"/>
              </a:rPr>
              <a:t>-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đội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được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cho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một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tập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hợp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gồm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một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số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chữ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cái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 smtClean="0">
                <a:latin typeface="Arial" pitchFamily="34" charset="0"/>
                <a:cs typeface="Arial" pitchFamily="34" charset="0"/>
              </a:rPr>
              <a:t>cho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trước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.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/>
            </a:r>
            <a:br>
              <a:rPr lang="en-US" sz="4000" dirty="0">
                <a:latin typeface="Arial" pitchFamily="34" charset="0"/>
                <a:cs typeface="Arial" pitchFamily="34" charset="0"/>
              </a:rPr>
            </a:br>
            <a:r>
              <a:rPr lang="en-US" sz="4000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Trong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thời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gian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 2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phút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thành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viên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của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hai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đội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lần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lượt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viết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từ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có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nghĩa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từ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chữ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cái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đó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 (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thêm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dấu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tùy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 ý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).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/>
            </a:r>
            <a:br>
              <a:rPr lang="en-US" sz="4000" dirty="0">
                <a:latin typeface="Arial" pitchFamily="34" charset="0"/>
                <a:cs typeface="Arial" pitchFamily="34" charset="0"/>
              </a:rPr>
            </a:br>
            <a:r>
              <a:rPr lang="en-US" sz="4000" dirty="0">
                <a:latin typeface="Arial" pitchFamily="34" charset="0"/>
                <a:cs typeface="Arial" pitchFamily="34" charset="0"/>
              </a:rPr>
              <a:t>-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Đội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nào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viết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được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nhiều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từ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có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nghĩa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đúng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hơn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đội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đó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giành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chiến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latin typeface="Arial" pitchFamily="34" charset="0"/>
                <a:cs typeface="Arial" pitchFamily="34" charset="0"/>
              </a:rPr>
              <a:t>thắng</a:t>
            </a:r>
            <a:r>
              <a:rPr lang="en-US" sz="4000" dirty="0"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20" name="Title 1"/>
          <p:cNvSpPr txBox="1">
            <a:spLocks/>
          </p:cNvSpPr>
          <p:nvPr/>
        </p:nvSpPr>
        <p:spPr bwMode="auto">
          <a:xfrm>
            <a:off x="1018117" y="63500"/>
            <a:ext cx="109728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en-US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TRÒ CHƠI</a:t>
            </a:r>
          </a:p>
          <a:p>
            <a:pPr algn="ctr"/>
            <a:r>
              <a:rPr lang="en-US" sz="4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AI NHANH HƠN!</a:t>
            </a:r>
          </a:p>
        </p:txBody>
      </p:sp>
    </p:spTree>
    <p:extLst>
      <p:ext uri="{BB962C8B-B14F-4D97-AF65-F5344CB8AC3E}">
        <p14:creationId xmlns:p14="http://schemas.microsoft.com/office/powerpoint/2010/main" val="47599554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8757556">
            <a:off x="-1052601" y="4821381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611726" y="5287969"/>
            <a:ext cx="1771649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01</a:t>
            </a:r>
          </a:p>
        </p:txBody>
      </p:sp>
      <p:sp>
        <p:nvSpPr>
          <p:cNvPr id="11" name="Oval 13"/>
          <p:cNvSpPr>
            <a:spLocks noChangeArrowheads="1"/>
          </p:cNvSpPr>
          <p:nvPr/>
        </p:nvSpPr>
        <p:spPr bwMode="auto">
          <a:xfrm>
            <a:off x="2180175" y="5599113"/>
            <a:ext cx="198967" cy="152400"/>
          </a:xfrm>
          <a:prstGeom prst="ellipse">
            <a:avLst/>
          </a:prstGeom>
          <a:solidFill>
            <a:srgbClr val="FF00FF"/>
          </a:solidFill>
          <a:ln w="9525">
            <a:solidFill>
              <a:srgbClr val="FF00FF"/>
            </a:solidFill>
            <a:round/>
            <a:headEnd/>
            <a:tailEnd/>
          </a:ln>
        </p:spPr>
        <p:txBody>
          <a:bodyPr wrap="none" lIns="91430" tIns="45718" rIns="91430" bIns="45718" anchor="ctr"/>
          <a:lstStyle/>
          <a:p>
            <a:endParaRPr lang="en-US" altLang="en-US" sz="6000">
              <a:solidFill>
                <a:srgbClr val="FF0000"/>
              </a:solidFill>
              <a:latin typeface="Verdana" pitchFamily="34" charset="0"/>
            </a:endParaRPr>
          </a:p>
        </p:txBody>
      </p:sp>
      <p:sp>
        <p:nvSpPr>
          <p:cNvPr id="12" name="Oval 14"/>
          <p:cNvSpPr>
            <a:spLocks noChangeArrowheads="1"/>
          </p:cNvSpPr>
          <p:nvPr/>
        </p:nvSpPr>
        <p:spPr bwMode="auto">
          <a:xfrm>
            <a:off x="2180167" y="5827713"/>
            <a:ext cx="203200" cy="152400"/>
          </a:xfrm>
          <a:prstGeom prst="ellipse">
            <a:avLst/>
          </a:prstGeom>
          <a:solidFill>
            <a:srgbClr val="FF00FF"/>
          </a:solidFill>
          <a:ln w="9525">
            <a:solidFill>
              <a:srgbClr val="FF00FF"/>
            </a:solidFill>
            <a:round/>
            <a:headEnd/>
            <a:tailEnd/>
          </a:ln>
        </p:spPr>
        <p:txBody>
          <a:bodyPr wrap="none" lIns="91430" tIns="45718" rIns="91430" bIns="45718" anchor="ctr"/>
          <a:lstStyle/>
          <a:p>
            <a:endParaRPr lang="en-US" altLang="en-US" sz="6000">
              <a:solidFill>
                <a:srgbClr val="FF0000"/>
              </a:solidFill>
              <a:latin typeface="Verdana" pitchFamily="34" charset="0"/>
            </a:endParaRPr>
          </a:p>
        </p:txBody>
      </p:sp>
      <p:sp>
        <p:nvSpPr>
          <p:cNvPr id="13" name="Text Box 16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59</a:t>
            </a:r>
          </a:p>
        </p:txBody>
      </p:sp>
      <p:sp>
        <p:nvSpPr>
          <p:cNvPr id="14" name="Text Box 75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58</a:t>
            </a:r>
          </a:p>
        </p:txBody>
      </p:sp>
      <p:sp>
        <p:nvSpPr>
          <p:cNvPr id="15" name="Text Box 76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57</a:t>
            </a:r>
          </a:p>
        </p:txBody>
      </p:sp>
      <p:sp>
        <p:nvSpPr>
          <p:cNvPr id="16" name="Text Box 77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56</a:t>
            </a:r>
          </a:p>
        </p:txBody>
      </p:sp>
      <p:sp>
        <p:nvSpPr>
          <p:cNvPr id="17" name="Text Box 78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55</a:t>
            </a:r>
          </a:p>
        </p:txBody>
      </p:sp>
      <p:sp>
        <p:nvSpPr>
          <p:cNvPr id="18" name="Text Box 79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54</a:t>
            </a:r>
          </a:p>
        </p:txBody>
      </p:sp>
      <p:sp>
        <p:nvSpPr>
          <p:cNvPr id="19" name="Text Box 80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53</a:t>
            </a:r>
          </a:p>
        </p:txBody>
      </p:sp>
      <p:sp>
        <p:nvSpPr>
          <p:cNvPr id="20" name="Text Box 81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52</a:t>
            </a:r>
          </a:p>
        </p:txBody>
      </p:sp>
      <p:sp>
        <p:nvSpPr>
          <p:cNvPr id="21" name="Text Box 82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51</a:t>
            </a:r>
          </a:p>
        </p:txBody>
      </p:sp>
      <p:sp>
        <p:nvSpPr>
          <p:cNvPr id="22" name="Text Box 83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50</a:t>
            </a:r>
          </a:p>
        </p:txBody>
      </p:sp>
      <p:sp>
        <p:nvSpPr>
          <p:cNvPr id="23" name="Text Box 84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49</a:t>
            </a:r>
          </a:p>
        </p:txBody>
      </p:sp>
      <p:sp>
        <p:nvSpPr>
          <p:cNvPr id="24" name="Text Box 85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48</a:t>
            </a:r>
          </a:p>
        </p:txBody>
      </p:sp>
      <p:sp>
        <p:nvSpPr>
          <p:cNvPr id="25" name="Text Box 86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47</a:t>
            </a:r>
          </a:p>
        </p:txBody>
      </p:sp>
      <p:sp>
        <p:nvSpPr>
          <p:cNvPr id="26" name="Text Box 87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46</a:t>
            </a:r>
          </a:p>
        </p:txBody>
      </p:sp>
      <p:sp>
        <p:nvSpPr>
          <p:cNvPr id="27" name="Text Box 88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45</a:t>
            </a:r>
          </a:p>
        </p:txBody>
      </p:sp>
      <p:sp>
        <p:nvSpPr>
          <p:cNvPr id="28" name="Text Box 89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44</a:t>
            </a:r>
          </a:p>
        </p:txBody>
      </p:sp>
      <p:sp>
        <p:nvSpPr>
          <p:cNvPr id="29" name="Text Box 90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43</a:t>
            </a:r>
          </a:p>
        </p:txBody>
      </p:sp>
      <p:sp>
        <p:nvSpPr>
          <p:cNvPr id="30" name="Text Box 91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42</a:t>
            </a:r>
          </a:p>
        </p:txBody>
      </p:sp>
      <p:sp>
        <p:nvSpPr>
          <p:cNvPr id="31" name="Text Box 92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41</a:t>
            </a:r>
          </a:p>
        </p:txBody>
      </p:sp>
      <p:sp>
        <p:nvSpPr>
          <p:cNvPr id="32" name="Text Box 93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40</a:t>
            </a:r>
          </a:p>
        </p:txBody>
      </p:sp>
      <p:sp>
        <p:nvSpPr>
          <p:cNvPr id="33" name="Text Box 94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39</a:t>
            </a:r>
          </a:p>
        </p:txBody>
      </p:sp>
      <p:sp>
        <p:nvSpPr>
          <p:cNvPr id="34" name="Text Box 95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38</a:t>
            </a:r>
          </a:p>
        </p:txBody>
      </p:sp>
      <p:sp>
        <p:nvSpPr>
          <p:cNvPr id="35" name="Text Box 96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37</a:t>
            </a:r>
          </a:p>
        </p:txBody>
      </p:sp>
      <p:sp>
        <p:nvSpPr>
          <p:cNvPr id="36" name="Text Box 97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36</a:t>
            </a:r>
          </a:p>
        </p:txBody>
      </p:sp>
      <p:sp>
        <p:nvSpPr>
          <p:cNvPr id="37" name="Text Box 98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35</a:t>
            </a:r>
          </a:p>
        </p:txBody>
      </p:sp>
      <p:sp>
        <p:nvSpPr>
          <p:cNvPr id="38" name="Text Box 99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34</a:t>
            </a:r>
          </a:p>
        </p:txBody>
      </p:sp>
      <p:sp>
        <p:nvSpPr>
          <p:cNvPr id="39" name="Text Box 100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33</a:t>
            </a:r>
          </a:p>
        </p:txBody>
      </p:sp>
      <p:sp>
        <p:nvSpPr>
          <p:cNvPr id="40" name="Text Box 102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32</a:t>
            </a:r>
          </a:p>
        </p:txBody>
      </p:sp>
      <p:sp>
        <p:nvSpPr>
          <p:cNvPr id="41" name="Text Box 103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31</a:t>
            </a:r>
          </a:p>
        </p:txBody>
      </p:sp>
      <p:sp>
        <p:nvSpPr>
          <p:cNvPr id="42" name="Text Box 104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30</a:t>
            </a:r>
          </a:p>
        </p:txBody>
      </p:sp>
      <p:sp>
        <p:nvSpPr>
          <p:cNvPr id="43" name="Text Box 105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29</a:t>
            </a:r>
          </a:p>
        </p:txBody>
      </p:sp>
      <p:sp>
        <p:nvSpPr>
          <p:cNvPr id="44" name="Text Box 106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28</a:t>
            </a:r>
          </a:p>
        </p:txBody>
      </p:sp>
      <p:sp>
        <p:nvSpPr>
          <p:cNvPr id="45" name="Text Box 107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27</a:t>
            </a:r>
          </a:p>
        </p:txBody>
      </p:sp>
      <p:sp>
        <p:nvSpPr>
          <p:cNvPr id="46" name="Text Box 108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26</a:t>
            </a:r>
          </a:p>
        </p:txBody>
      </p:sp>
      <p:sp>
        <p:nvSpPr>
          <p:cNvPr id="47" name="Text Box 109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25</a:t>
            </a:r>
          </a:p>
        </p:txBody>
      </p:sp>
      <p:sp>
        <p:nvSpPr>
          <p:cNvPr id="48" name="Text Box 110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24</a:t>
            </a:r>
          </a:p>
        </p:txBody>
      </p:sp>
      <p:sp>
        <p:nvSpPr>
          <p:cNvPr id="49" name="Text Box 111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23</a:t>
            </a:r>
          </a:p>
        </p:txBody>
      </p:sp>
      <p:sp>
        <p:nvSpPr>
          <p:cNvPr id="50" name="Text Box 112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22</a:t>
            </a:r>
          </a:p>
        </p:txBody>
      </p:sp>
      <p:sp>
        <p:nvSpPr>
          <p:cNvPr id="51" name="Text Box 113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21</a:t>
            </a:r>
          </a:p>
        </p:txBody>
      </p:sp>
      <p:sp>
        <p:nvSpPr>
          <p:cNvPr id="52" name="Text Box 114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20</a:t>
            </a:r>
          </a:p>
        </p:txBody>
      </p:sp>
      <p:sp>
        <p:nvSpPr>
          <p:cNvPr id="53" name="Text Box 115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19</a:t>
            </a:r>
          </a:p>
        </p:txBody>
      </p:sp>
      <p:sp>
        <p:nvSpPr>
          <p:cNvPr id="54" name="Text Box 116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18</a:t>
            </a:r>
          </a:p>
        </p:txBody>
      </p:sp>
      <p:sp>
        <p:nvSpPr>
          <p:cNvPr id="55" name="Text Box 117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17</a:t>
            </a:r>
          </a:p>
        </p:txBody>
      </p:sp>
      <p:sp>
        <p:nvSpPr>
          <p:cNvPr id="56" name="Text Box 118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16</a:t>
            </a:r>
          </a:p>
        </p:txBody>
      </p:sp>
      <p:sp>
        <p:nvSpPr>
          <p:cNvPr id="57" name="Text Box 119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15</a:t>
            </a:r>
          </a:p>
        </p:txBody>
      </p:sp>
      <p:sp>
        <p:nvSpPr>
          <p:cNvPr id="58" name="Text Box 120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14</a:t>
            </a:r>
          </a:p>
        </p:txBody>
      </p:sp>
      <p:sp>
        <p:nvSpPr>
          <p:cNvPr id="59" name="Text Box 121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13</a:t>
            </a:r>
          </a:p>
        </p:txBody>
      </p:sp>
      <p:sp>
        <p:nvSpPr>
          <p:cNvPr id="60" name="Text Box 122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12</a:t>
            </a:r>
          </a:p>
        </p:txBody>
      </p:sp>
      <p:sp>
        <p:nvSpPr>
          <p:cNvPr id="61" name="Text Box 123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11</a:t>
            </a:r>
          </a:p>
        </p:txBody>
      </p:sp>
      <p:sp>
        <p:nvSpPr>
          <p:cNvPr id="62" name="Text Box 124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10</a:t>
            </a:r>
          </a:p>
        </p:txBody>
      </p:sp>
      <p:sp>
        <p:nvSpPr>
          <p:cNvPr id="63" name="Text Box 125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09</a:t>
            </a:r>
          </a:p>
        </p:txBody>
      </p:sp>
      <p:sp>
        <p:nvSpPr>
          <p:cNvPr id="64" name="Text Box 126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08</a:t>
            </a:r>
          </a:p>
        </p:txBody>
      </p:sp>
      <p:sp>
        <p:nvSpPr>
          <p:cNvPr id="65" name="Text Box 127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07</a:t>
            </a:r>
          </a:p>
        </p:txBody>
      </p:sp>
      <p:sp>
        <p:nvSpPr>
          <p:cNvPr id="66" name="Text Box 128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06</a:t>
            </a:r>
          </a:p>
        </p:txBody>
      </p:sp>
      <p:sp>
        <p:nvSpPr>
          <p:cNvPr id="67" name="Text Box 129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05</a:t>
            </a:r>
          </a:p>
        </p:txBody>
      </p:sp>
      <p:sp>
        <p:nvSpPr>
          <p:cNvPr id="68" name="Text Box 130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04</a:t>
            </a:r>
          </a:p>
        </p:txBody>
      </p:sp>
      <p:sp>
        <p:nvSpPr>
          <p:cNvPr id="69" name="Text Box 131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03</a:t>
            </a:r>
          </a:p>
        </p:txBody>
      </p:sp>
      <p:sp>
        <p:nvSpPr>
          <p:cNvPr id="70" name="Text Box 132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02</a:t>
            </a:r>
          </a:p>
        </p:txBody>
      </p:sp>
      <p:sp>
        <p:nvSpPr>
          <p:cNvPr id="71" name="Text Box 133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01</a:t>
            </a:r>
          </a:p>
        </p:txBody>
      </p:sp>
      <p:sp>
        <p:nvSpPr>
          <p:cNvPr id="72" name="Text Box 137"/>
          <p:cNvSpPr txBox="1">
            <a:spLocks noChangeArrowheads="1"/>
          </p:cNvSpPr>
          <p:nvPr/>
        </p:nvSpPr>
        <p:spPr bwMode="auto">
          <a:xfrm>
            <a:off x="2281767" y="5294317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00</a:t>
            </a:r>
          </a:p>
        </p:txBody>
      </p:sp>
      <p:sp>
        <p:nvSpPr>
          <p:cNvPr id="73" name="Text Box 12"/>
          <p:cNvSpPr txBox="1">
            <a:spLocks noChangeArrowheads="1"/>
          </p:cNvSpPr>
          <p:nvPr/>
        </p:nvSpPr>
        <p:spPr bwMode="auto">
          <a:xfrm>
            <a:off x="611726" y="5294317"/>
            <a:ext cx="1771649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 b="1">
                <a:solidFill>
                  <a:srgbClr val="FF0000"/>
                </a:solidFill>
                <a:latin typeface="Verdana" pitchFamily="34" charset="0"/>
              </a:rPr>
              <a:t>00</a:t>
            </a:r>
          </a:p>
        </p:txBody>
      </p:sp>
      <p:pic>
        <p:nvPicPr>
          <p:cNvPr id="74" name="Picture 68" descr="Picture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3" y="5105401"/>
            <a:ext cx="4811184" cy="1684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" name="Title 1"/>
          <p:cNvSpPr txBox="1">
            <a:spLocks/>
          </p:cNvSpPr>
          <p:nvPr/>
        </p:nvSpPr>
        <p:spPr bwMode="auto">
          <a:xfrm>
            <a:off x="1018117" y="63500"/>
            <a:ext cx="109728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cs typeface="Arial" charset="0"/>
              </a:rPr>
              <a:t>AI NHANH HƠN!</a:t>
            </a:r>
          </a:p>
        </p:txBody>
      </p:sp>
      <p:pic>
        <p:nvPicPr>
          <p:cNvPr id="76" name="a-DuongLenDinhOlympia-TopCa_rr3t(00h00m00s-00h02m02s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8117" y="6192839"/>
            <a:ext cx="8128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" name="Title 1"/>
          <p:cNvSpPr>
            <a:spLocks noGrp="1"/>
          </p:cNvSpPr>
          <p:nvPr>
            <p:ph type="title"/>
          </p:nvPr>
        </p:nvSpPr>
        <p:spPr>
          <a:xfrm>
            <a:off x="620953" y="685803"/>
            <a:ext cx="10972800" cy="901700"/>
          </a:xfrm>
          <a:solidFill>
            <a:srgbClr val="00B050"/>
          </a:solidFill>
        </p:spPr>
        <p:txBody>
          <a:bodyPr/>
          <a:lstStyle/>
          <a:p>
            <a:r>
              <a:rPr lang="en-US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hợp</a:t>
            </a:r>
            <a:r>
              <a:rPr lang="en-US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: X= {C; A; O}</a:t>
            </a:r>
            <a:endParaRPr lang="en-US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 Placeholder 3"/>
          <p:cNvSpPr txBox="1">
            <a:spLocks/>
          </p:cNvSpPr>
          <p:nvPr/>
        </p:nvSpPr>
        <p:spPr>
          <a:xfrm>
            <a:off x="609600" y="1535113"/>
            <a:ext cx="5386917" cy="639763"/>
          </a:xfrm>
          <a:prstGeom prst="rect">
            <a:avLst/>
          </a:prstGeom>
        </p:spPr>
        <p:txBody>
          <a:bodyPr vert="horz" lIns="91430" tIns="45718" rIns="91430" bIns="45718" rtlCol="0" anchor="b">
            <a:normAutofit/>
          </a:bodyPr>
          <a:lstStyle>
            <a:lvl1pPr marL="0" indent="0" algn="l" defTabSz="914286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3" indent="0" algn="l" defTabSz="914286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6" indent="0" algn="l" defTabSz="914286" rtl="0" eaLnBrk="1" latinLnBrk="0" hangingPunct="1">
              <a:spcBef>
                <a:spcPct val="20000"/>
              </a:spcBef>
              <a:buFont typeface="Arial" pitchFamily="34" charset="0"/>
              <a:buNone/>
              <a:defRPr sz="19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30" indent="0" algn="l" defTabSz="914286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73" indent="0" algn="l" defTabSz="914286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18" indent="0" algn="l" defTabSz="914286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58" indent="0" algn="l" defTabSz="914286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00" indent="0" algn="l" defTabSz="914286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43" indent="0" algn="l" defTabSz="914286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Đội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1</a:t>
            </a:r>
            <a:endParaRPr lang="en-US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Text Placeholder 5"/>
          <p:cNvSpPr txBox="1">
            <a:spLocks/>
          </p:cNvSpPr>
          <p:nvPr/>
        </p:nvSpPr>
        <p:spPr>
          <a:xfrm>
            <a:off x="6193374" y="1535113"/>
            <a:ext cx="5389033" cy="639763"/>
          </a:xfrm>
          <a:prstGeom prst="rect">
            <a:avLst/>
          </a:prstGeom>
        </p:spPr>
        <p:txBody>
          <a:bodyPr vert="horz" lIns="91430" tIns="45718" rIns="91430" bIns="45718" rtlCol="0" anchor="b">
            <a:normAutofit/>
          </a:bodyPr>
          <a:lstStyle>
            <a:lvl1pPr marL="0" indent="0" algn="l" defTabSz="914286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3" indent="0" algn="l" defTabSz="914286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6" indent="0" algn="l" defTabSz="914286" rtl="0" eaLnBrk="1" latinLnBrk="0" hangingPunct="1">
              <a:spcBef>
                <a:spcPct val="20000"/>
              </a:spcBef>
              <a:buFont typeface="Arial" pitchFamily="34" charset="0"/>
              <a:buNone/>
              <a:defRPr sz="19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30" indent="0" algn="l" defTabSz="914286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73" indent="0" algn="l" defTabSz="914286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18" indent="0" algn="l" defTabSz="914286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58" indent="0" algn="l" defTabSz="914286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00" indent="0" algn="l" defTabSz="914286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43" indent="0" algn="l" defTabSz="914286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Đội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2</a:t>
            </a:r>
            <a:endParaRPr lang="en-US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2" name="Straight Connector 81"/>
          <p:cNvCxnSpPr/>
          <p:nvPr/>
        </p:nvCxnSpPr>
        <p:spPr>
          <a:xfrm>
            <a:off x="6096000" y="2209800"/>
            <a:ext cx="0" cy="2895600"/>
          </a:xfrm>
          <a:prstGeom prst="line">
            <a:avLst/>
          </a:prstGeom>
          <a:noFill/>
          <a:ln w="57150" cap="flat" cmpd="sng" algn="ctr">
            <a:solidFill>
              <a:srgbClr val="0070C0"/>
            </a:solidFill>
            <a:prstDash val="solid"/>
          </a:ln>
          <a:effectLst/>
        </p:spPr>
      </p:cxnSp>
      <p:sp>
        <p:nvSpPr>
          <p:cNvPr id="83" name="Rectangle: Rounded Corners 28">
            <a:extLst>
              <a:ext uri="{FF2B5EF4-FFF2-40B4-BE49-F238E27FC236}">
                <a16:creationId xmlns:a16="http://schemas.microsoft.com/office/drawing/2014/main" xmlns="" id="{8F343863-9DC9-48EE-8845-A5B504C915DF}"/>
              </a:ext>
            </a:extLst>
          </p:cNvPr>
          <p:cNvSpPr/>
          <p:nvPr/>
        </p:nvSpPr>
        <p:spPr>
          <a:xfrm rot="5400000">
            <a:off x="8594678" y="3007259"/>
            <a:ext cx="6468687" cy="653687"/>
          </a:xfrm>
          <a:prstGeom prst="roundRect">
            <a:avLst/>
          </a:prstGeom>
          <a:solidFill>
            <a:srgbClr val="70AD4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30" tIns="45718" rIns="91430" bIns="45718" rtlCol="0" anchor="ctr"/>
          <a:lstStyle/>
          <a:p>
            <a:pPr algn="ctr">
              <a:defRPr/>
            </a:pPr>
            <a:endParaRPr lang="en-US" sz="1600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xmlns="" id="{CEF5EE85-C87E-4391-B9D7-C957829925F2}"/>
              </a:ext>
            </a:extLst>
          </p:cNvPr>
          <p:cNvSpPr txBox="1"/>
          <p:nvPr/>
        </p:nvSpPr>
        <p:spPr>
          <a:xfrm rot="5400000">
            <a:off x="9459959" y="3190698"/>
            <a:ext cx="4731964" cy="461665"/>
          </a:xfrm>
          <a:prstGeom prst="rect">
            <a:avLst/>
          </a:prstGeom>
          <a:noFill/>
        </p:spPr>
        <p:txBody>
          <a:bodyPr wrap="square" lIns="91430" tIns="45718" rIns="91430" bIns="45718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HOẠT ĐỘNG VẬN DỤNG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63093073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000"/>
                            </p:stCondLst>
                            <p:childTnLst>
                              <p:par>
                                <p:cTn id="44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0"/>
                            </p:stCondLst>
                            <p:childTnLst>
                              <p:par>
                                <p:cTn id="50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000"/>
                            </p:stCondLst>
                            <p:childTnLst>
                              <p:par>
                                <p:cTn id="56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000"/>
                            </p:stCondLst>
                            <p:childTnLst>
                              <p:par>
                                <p:cTn id="62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1000"/>
                            </p:stCondLst>
                            <p:childTnLst>
                              <p:par>
                                <p:cTn id="68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2000"/>
                            </p:stCondLst>
                            <p:childTnLst>
                              <p:par>
                                <p:cTn id="71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3000"/>
                            </p:stCondLst>
                            <p:childTnLst>
                              <p:par>
                                <p:cTn id="74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4000"/>
                            </p:stCondLst>
                            <p:childTnLst>
                              <p:par>
                                <p:cTn id="77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0"/>
                            </p:stCondLst>
                            <p:childTnLst>
                              <p:par>
                                <p:cTn id="80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6000"/>
                            </p:stCondLst>
                            <p:childTnLst>
                              <p:par>
                                <p:cTn id="83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7000"/>
                            </p:stCondLst>
                            <p:childTnLst>
                              <p:par>
                                <p:cTn id="86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8000"/>
                            </p:stCondLst>
                            <p:childTnLst>
                              <p:par>
                                <p:cTn id="89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9000"/>
                            </p:stCondLst>
                            <p:childTnLst>
                              <p:par>
                                <p:cTn id="92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0000"/>
                            </p:stCondLst>
                            <p:childTnLst>
                              <p:par>
                                <p:cTn id="95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1000"/>
                            </p:stCondLst>
                            <p:childTnLst>
                              <p:par>
                                <p:cTn id="98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2000"/>
                            </p:stCondLst>
                            <p:childTnLst>
                              <p:par>
                                <p:cTn id="101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3000"/>
                            </p:stCondLst>
                            <p:childTnLst>
                              <p:par>
                                <p:cTn id="104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4000"/>
                            </p:stCondLst>
                            <p:childTnLst>
                              <p:par>
                                <p:cTn id="107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5000"/>
                            </p:stCondLst>
                            <p:childTnLst>
                              <p:par>
                                <p:cTn id="110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6000"/>
                            </p:stCondLst>
                            <p:childTnLst>
                              <p:par>
                                <p:cTn id="113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7000"/>
                            </p:stCondLst>
                            <p:childTnLst>
                              <p:par>
                                <p:cTn id="116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8000"/>
                            </p:stCondLst>
                            <p:childTnLst>
                              <p:par>
                                <p:cTn id="119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9000"/>
                            </p:stCondLst>
                            <p:childTnLst>
                              <p:par>
                                <p:cTn id="122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40000"/>
                            </p:stCondLst>
                            <p:childTnLst>
                              <p:par>
                                <p:cTn id="125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1000"/>
                            </p:stCondLst>
                            <p:childTnLst>
                              <p:par>
                                <p:cTn id="128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2000"/>
                            </p:stCondLst>
                            <p:childTnLst>
                              <p:par>
                                <p:cTn id="131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3000"/>
                            </p:stCondLst>
                            <p:childTnLst>
                              <p:par>
                                <p:cTn id="134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4000"/>
                            </p:stCondLst>
                            <p:childTnLst>
                              <p:par>
                                <p:cTn id="137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5000"/>
                            </p:stCondLst>
                            <p:childTnLst>
                              <p:par>
                                <p:cTn id="140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6000"/>
                            </p:stCondLst>
                            <p:childTnLst>
                              <p:par>
                                <p:cTn id="143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7000"/>
                            </p:stCondLst>
                            <p:childTnLst>
                              <p:par>
                                <p:cTn id="146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8000"/>
                            </p:stCondLst>
                            <p:childTnLst>
                              <p:par>
                                <p:cTn id="149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9000"/>
                            </p:stCondLst>
                            <p:childTnLst>
                              <p:par>
                                <p:cTn id="152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00"/>
                            </p:stCondLst>
                            <p:childTnLst>
                              <p:par>
                                <p:cTn id="155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1000"/>
                            </p:stCondLst>
                            <p:childTnLst>
                              <p:par>
                                <p:cTn id="158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2000"/>
                            </p:stCondLst>
                            <p:childTnLst>
                              <p:par>
                                <p:cTn id="161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3000"/>
                            </p:stCondLst>
                            <p:childTnLst>
                              <p:par>
                                <p:cTn id="164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4000"/>
                            </p:stCondLst>
                            <p:childTnLst>
                              <p:par>
                                <p:cTn id="167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5000"/>
                            </p:stCondLst>
                            <p:childTnLst>
                              <p:par>
                                <p:cTn id="170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6000"/>
                            </p:stCondLst>
                            <p:childTnLst>
                              <p:par>
                                <p:cTn id="173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7000"/>
                            </p:stCondLst>
                            <p:childTnLst>
                              <p:par>
                                <p:cTn id="176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8000"/>
                            </p:stCondLst>
                            <p:childTnLst>
                              <p:par>
                                <p:cTn id="179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9000"/>
                            </p:stCondLst>
                            <p:childTnLst>
                              <p:par>
                                <p:cTn id="182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60000"/>
                            </p:stCondLst>
                            <p:childTnLst>
                              <p:par>
                                <p:cTn id="19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1"/>
                                            </p:cond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61000"/>
                            </p:stCondLst>
                            <p:childTnLst>
                              <p:par>
                                <p:cTn id="19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4"/>
                                            </p:cond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62000"/>
                            </p:stCondLst>
                            <p:childTnLst>
                              <p:par>
                                <p:cTn id="19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7"/>
                                            </p:cond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63000"/>
                            </p:stCondLst>
                            <p:childTnLst>
                              <p:par>
                                <p:cTn id="20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0"/>
                                            </p:cond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64000"/>
                            </p:stCondLst>
                            <p:childTnLst>
                              <p:par>
                                <p:cTn id="20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3"/>
                                            </p:cond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65000"/>
                            </p:stCondLst>
                            <p:childTnLst>
                              <p:par>
                                <p:cTn id="20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6"/>
                                            </p:cond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66000"/>
                            </p:stCondLst>
                            <p:childTnLst>
                              <p:par>
                                <p:cTn id="20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9"/>
                                            </p:cond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67000"/>
                            </p:stCondLst>
                            <p:childTnLst>
                              <p:par>
                                <p:cTn id="21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12"/>
                                            </p:cond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68000"/>
                            </p:stCondLst>
                            <p:childTnLst>
                              <p:par>
                                <p:cTn id="21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15"/>
                                            </p:cond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69000"/>
                            </p:stCondLst>
                            <p:childTnLst>
                              <p:par>
                                <p:cTn id="21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18"/>
                                            </p:cond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70000"/>
                            </p:stCondLst>
                            <p:childTnLst>
                              <p:par>
                                <p:cTn id="22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21"/>
                                            </p:cond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71000"/>
                            </p:stCondLst>
                            <p:childTnLst>
                              <p:par>
                                <p:cTn id="22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24"/>
                                            </p:cond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72000"/>
                            </p:stCondLst>
                            <p:childTnLst>
                              <p:par>
                                <p:cTn id="22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27"/>
                                            </p:cond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73000"/>
                            </p:stCondLst>
                            <p:childTnLst>
                              <p:par>
                                <p:cTn id="23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30"/>
                                            </p:cond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74000"/>
                            </p:stCondLst>
                            <p:childTnLst>
                              <p:par>
                                <p:cTn id="23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33"/>
                                            </p:cond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75000"/>
                            </p:stCondLst>
                            <p:childTnLst>
                              <p:par>
                                <p:cTn id="23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36"/>
                                            </p:cond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76000"/>
                            </p:stCondLst>
                            <p:childTnLst>
                              <p:par>
                                <p:cTn id="23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39"/>
                                            </p:cond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77000"/>
                            </p:stCondLst>
                            <p:childTnLst>
                              <p:par>
                                <p:cTn id="24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42"/>
                                            </p:cond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78000"/>
                            </p:stCondLst>
                            <p:childTnLst>
                              <p:par>
                                <p:cTn id="2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45"/>
                                            </p:cond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79000"/>
                            </p:stCondLst>
                            <p:childTnLst>
                              <p:par>
                                <p:cTn id="2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48"/>
                                            </p:cond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80000"/>
                            </p:stCondLst>
                            <p:childTnLst>
                              <p:par>
                                <p:cTn id="2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1"/>
                                            </p:cond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81000"/>
                            </p:stCondLst>
                            <p:childTnLst>
                              <p:par>
                                <p:cTn id="2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4"/>
                                            </p:cond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82000"/>
                            </p:stCondLst>
                            <p:childTnLst>
                              <p:par>
                                <p:cTn id="2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7"/>
                                            </p:cond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83000"/>
                            </p:stCondLst>
                            <p:childTnLst>
                              <p:par>
                                <p:cTn id="2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60"/>
                                            </p:cond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84000"/>
                            </p:stCondLst>
                            <p:childTnLst>
                              <p:par>
                                <p:cTn id="2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63"/>
                                            </p:cond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85000"/>
                            </p:stCondLst>
                            <p:childTnLst>
                              <p:par>
                                <p:cTn id="2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66"/>
                                            </p:cond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86000"/>
                            </p:stCondLst>
                            <p:childTnLst>
                              <p:par>
                                <p:cTn id="2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69"/>
                                            </p:cond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87000"/>
                            </p:stCondLst>
                            <p:childTnLst>
                              <p:par>
                                <p:cTn id="2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72"/>
                                            </p:cond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88000"/>
                            </p:stCondLst>
                            <p:childTnLst>
                              <p:par>
                                <p:cTn id="2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75"/>
                                            </p:cond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89000"/>
                            </p:stCondLst>
                            <p:childTnLst>
                              <p:par>
                                <p:cTn id="2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78"/>
                                            </p:cond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90000"/>
                            </p:stCondLst>
                            <p:childTnLst>
                              <p:par>
                                <p:cTn id="2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81"/>
                                            </p:cond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91000"/>
                            </p:stCondLst>
                            <p:childTnLst>
                              <p:par>
                                <p:cTn id="2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84"/>
                                            </p:cond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92000"/>
                            </p:stCondLst>
                            <p:childTnLst>
                              <p:par>
                                <p:cTn id="2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87"/>
                                            </p:cond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93000"/>
                            </p:stCondLst>
                            <p:childTnLst>
                              <p:par>
                                <p:cTn id="2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90"/>
                                            </p:cond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94000"/>
                            </p:stCondLst>
                            <p:childTnLst>
                              <p:par>
                                <p:cTn id="29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93"/>
                                            </p:cond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95000"/>
                            </p:stCondLst>
                            <p:childTnLst>
                              <p:par>
                                <p:cTn id="29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96"/>
                                            </p:cond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96000"/>
                            </p:stCondLst>
                            <p:childTnLst>
                              <p:par>
                                <p:cTn id="29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99"/>
                                            </p:cond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97000"/>
                            </p:stCondLst>
                            <p:childTnLst>
                              <p:par>
                                <p:cTn id="30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02"/>
                                            </p:cond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98000"/>
                            </p:stCondLst>
                            <p:childTnLst>
                              <p:par>
                                <p:cTn id="30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05"/>
                                            </p:cond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99000"/>
                            </p:stCondLst>
                            <p:childTnLst>
                              <p:par>
                                <p:cTn id="30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08"/>
                                            </p:cond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100000"/>
                            </p:stCondLst>
                            <p:childTnLst>
                              <p:par>
                                <p:cTn id="3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11"/>
                                            </p:cond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101000"/>
                            </p:stCondLst>
                            <p:childTnLst>
                              <p:par>
                                <p:cTn id="3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14"/>
                                            </p:cond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102000"/>
                            </p:stCondLst>
                            <p:childTnLst>
                              <p:par>
                                <p:cTn id="3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17"/>
                                            </p:cond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103000"/>
                            </p:stCondLst>
                            <p:childTnLst>
                              <p:par>
                                <p:cTn id="3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20"/>
                                            </p:cond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104000"/>
                            </p:stCondLst>
                            <p:childTnLst>
                              <p:par>
                                <p:cTn id="32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23"/>
                                            </p:cond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105000"/>
                            </p:stCondLst>
                            <p:childTnLst>
                              <p:par>
                                <p:cTn id="32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26"/>
                                            </p:cond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106000"/>
                            </p:stCondLst>
                            <p:childTnLst>
                              <p:par>
                                <p:cTn id="32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29"/>
                                            </p:cond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107000"/>
                            </p:stCondLst>
                            <p:childTnLst>
                              <p:par>
                                <p:cTn id="33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32"/>
                                            </p:cond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108000"/>
                            </p:stCondLst>
                            <p:childTnLst>
                              <p:par>
                                <p:cTn id="33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35"/>
                                            </p:cond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109000"/>
                            </p:stCondLst>
                            <p:childTnLst>
                              <p:par>
                                <p:cTn id="33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38"/>
                                            </p:cond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110000"/>
                            </p:stCondLst>
                            <p:childTnLst>
                              <p:par>
                                <p:cTn id="34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41"/>
                                            </p:cond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111000"/>
                            </p:stCondLst>
                            <p:childTnLst>
                              <p:par>
                                <p:cTn id="34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44"/>
                                            </p:cond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6" fill="hold">
                            <p:stCondLst>
                              <p:cond delay="112000"/>
                            </p:stCondLst>
                            <p:childTnLst>
                              <p:par>
                                <p:cTn id="34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47"/>
                                            </p:cond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113000"/>
                            </p:stCondLst>
                            <p:childTnLst>
                              <p:par>
                                <p:cTn id="35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50"/>
                                            </p:cond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114000"/>
                            </p:stCondLst>
                            <p:childTnLst>
                              <p:par>
                                <p:cTn id="35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53"/>
                                            </p:cond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115000"/>
                            </p:stCondLst>
                            <p:childTnLst>
                              <p:par>
                                <p:cTn id="35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56"/>
                                            </p:cond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8" fill="hold">
                            <p:stCondLst>
                              <p:cond delay="116000"/>
                            </p:stCondLst>
                            <p:childTnLst>
                              <p:par>
                                <p:cTn id="35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59"/>
                                            </p:cond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117000"/>
                            </p:stCondLst>
                            <p:childTnLst>
                              <p:par>
                                <p:cTn id="36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62"/>
                                            </p:cond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>
                            <p:stCondLst>
                              <p:cond delay="118000"/>
                            </p:stCondLst>
                            <p:childTnLst>
                              <p:par>
                                <p:cTn id="36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65"/>
                                            </p:cond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7" fill="hold">
                            <p:stCondLst>
                              <p:cond delay="119000"/>
                            </p:stCondLst>
                            <p:childTnLst>
                              <p:par>
                                <p:cTn id="36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ell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370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1" fill="hold">
                      <p:stCondLst>
                        <p:cond delay="0"/>
                      </p:stCondLst>
                      <p:childTnLst>
                        <p:par>
                          <p:cTn id="372" fill="hold">
                            <p:stCondLst>
                              <p:cond delay="0"/>
                            </p:stCondLst>
                            <p:childTnLst>
                              <p:par>
                                <p:cTn id="37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4" dur="122935" fill="hold"/>
                                        <p:tgtEl>
                                          <p:spTgt spid="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audio>
              <p:cMediaNode vol="80000">
                <p:cTn id="3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6"/>
                </p:tgtEl>
              </p:cMediaNode>
            </p:audio>
          </p:childTnLst>
        </p:cTn>
      </p:par>
    </p:tnLst>
    <p:bldLst>
      <p:bldP spid="9" grpId="0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  <p:bldP spid="46" grpId="0"/>
      <p:bldP spid="46" grpId="1"/>
      <p:bldP spid="47" grpId="0"/>
      <p:bldP spid="47" grpId="1"/>
      <p:bldP spid="48" grpId="0"/>
      <p:bldP spid="48" grpId="1"/>
      <p:bldP spid="49" grpId="0"/>
      <p:bldP spid="49" grpId="1"/>
      <p:bldP spid="50" grpId="0"/>
      <p:bldP spid="50" grpId="1"/>
      <p:bldP spid="51" grpId="0"/>
      <p:bldP spid="51" grpId="1"/>
      <p:bldP spid="52" grpId="0"/>
      <p:bldP spid="52" grpId="1"/>
      <p:bldP spid="53" grpId="0"/>
      <p:bldP spid="53" grpId="1"/>
      <p:bldP spid="54" grpId="0"/>
      <p:bldP spid="54" grpId="1"/>
      <p:bldP spid="55" grpId="0"/>
      <p:bldP spid="55" grpId="1"/>
      <p:bldP spid="56" grpId="0"/>
      <p:bldP spid="56" grpId="1"/>
      <p:bldP spid="57" grpId="0"/>
      <p:bldP spid="57" grpId="1"/>
      <p:bldP spid="58" grpId="0"/>
      <p:bldP spid="58" grpId="1"/>
      <p:bldP spid="59" grpId="0"/>
      <p:bldP spid="59" grpId="1"/>
      <p:bldP spid="60" grpId="0"/>
      <p:bldP spid="60" grpId="1"/>
      <p:bldP spid="61" grpId="0"/>
      <p:bldP spid="61" grpId="1"/>
      <p:bldP spid="62" grpId="0"/>
      <p:bldP spid="62" grpId="1"/>
      <p:bldP spid="63" grpId="0"/>
      <p:bldP spid="63" grpId="1"/>
      <p:bldP spid="64" grpId="0"/>
      <p:bldP spid="64" grpId="1"/>
      <p:bldP spid="65" grpId="0"/>
      <p:bldP spid="65" grpId="1"/>
      <p:bldP spid="66" grpId="0"/>
      <p:bldP spid="66" grpId="1"/>
      <p:bldP spid="67" grpId="0"/>
      <p:bldP spid="67" grpId="1"/>
      <p:bldP spid="68" grpId="0"/>
      <p:bldP spid="68" grpId="1"/>
      <p:bldP spid="69" grpId="0"/>
      <p:bldP spid="69" grpId="1"/>
      <p:bldP spid="70" grpId="0"/>
      <p:bldP spid="70" grpId="1"/>
      <p:bldP spid="71" grpId="0"/>
      <p:bldP spid="71" grpId="1"/>
      <p:bldP spid="72" grpId="0"/>
      <p:bldP spid="72" grpId="1"/>
      <p:bldP spid="7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TF33787325_Lab safety_AAS_v3" id="{898BC5E2-691B-4B41-A97D-F35AD4FFF20D}" vid="{295F60D3-032D-43CA-A300-E4752067AD50}"/>
    </a:ext>
  </a:extLst>
</a:theme>
</file>

<file path=ppt/theme/theme2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TF33787325_Lab safety_AAS_v3" id="{898BC5E2-691B-4B41-A97D-F35AD4FFF20D}" vid="{295F60D3-032D-43CA-A300-E4752067AD50}"/>
    </a:ext>
  </a:extLst>
</a:theme>
</file>

<file path=ppt/theme/theme3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TF33787325_Lab safety_AAS_v3" id="{898BC5E2-691B-4B41-A97D-F35AD4FFF20D}" vid="{295F60D3-032D-43CA-A300-E4752067AD50}"/>
    </a:ext>
  </a:extLst>
</a:theme>
</file>

<file path=ppt/theme/theme4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9E59094-1E6F-42D5-A62B-D0344AFFFAC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0096A91-93C8-4C7A-BF68-944591874A6D}">
  <ds:schemaRefs>
    <ds:schemaRef ds:uri="http://schemas.microsoft.com/office/2006/metadata/properties"/>
    <ds:schemaRef ds:uri="http://www.w3.org/XML/1998/namespace"/>
    <ds:schemaRef ds:uri="http://purl.org/dc/terms/"/>
    <ds:schemaRef ds:uri="http://purl.org/dc/elements/1.1/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16c05727-aa75-4e4a-9b5f-8a80a1165891"/>
    <ds:schemaRef ds:uri="71af3243-3dd4-4a8d-8c0d-dd76da1f02a5"/>
  </ds:schemaRefs>
</ds:datastoreItem>
</file>

<file path=customXml/itemProps3.xml><?xml version="1.0" encoding="utf-8"?>
<ds:datastoreItem xmlns:ds="http://schemas.openxmlformats.org/officeDocument/2006/customXml" ds:itemID="{604BA817-A03C-4EA3-86C4-6E42BD37F52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Lab safety</Template>
  <TotalTime>924</TotalTime>
  <Words>885</Words>
  <Application>Microsoft Office PowerPoint</Application>
  <PresentationFormat>Custom</PresentationFormat>
  <Paragraphs>167</Paragraphs>
  <Slides>18</Slides>
  <Notes>11</Notes>
  <HiddenSlides>0</HiddenSlides>
  <MMClips>1</MMClips>
  <ScaleCrop>false</ScaleCrop>
  <HeadingPairs>
    <vt:vector size="6" baseType="variant">
      <vt:variant>
        <vt:lpstr>Theme</vt:lpstr>
      </vt:variant>
      <vt:variant>
        <vt:i4>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Office Theme</vt:lpstr>
      <vt:lpstr>7_Office Theme</vt:lpstr>
      <vt:lpstr>8_Office Theme</vt:lpstr>
      <vt:lpstr>1_Office Theme</vt:lpstr>
      <vt:lpstr>Equation</vt:lpstr>
      <vt:lpstr> TẬP HỢP (tiết 2)</vt:lpstr>
      <vt:lpstr>PowerPoint Presentation</vt:lpstr>
      <vt:lpstr>KIẾN THỨC CẦN NHỚ</vt:lpstr>
      <vt:lpstr>Dạng 1. Liệt kê các phần tử của tập hợp</vt:lpstr>
      <vt:lpstr>Dạng 2. Viết tập hợp bằng cách liệt kê các phần tử </vt:lpstr>
      <vt:lpstr>Dạng 2. Viết tập hợp bằng cách liệt kê các phần tử </vt:lpstr>
      <vt:lpstr>Dạng 3: Viết tập hợp bằng cách chỉ ra tính chất đặc trưng cho các phần tử của tập hợp đó. </vt:lpstr>
      <vt:lpstr>LUẬT CHƠI:  - Có hai đội chơi, mỗi đội gồm 3 thành viên. - Các đội được cho một tập hợp gồm một số chữ cái cho trước. - Trong thời gian 2 phút, các thành viên của hai đội lần lượt viết các từ có nghĩa từ các chữ cái đó (thêm dấu tùy ý). - Đội nào viết được nhiều từ có nghĩa đúng hơn, đội đó giành chiến thắng.</vt:lpstr>
      <vt:lpstr>Tập hợp: X= {C; A; O}</vt:lpstr>
      <vt:lpstr>Biểu đồ Ven (Do nhà Toán học người Anh John Venn đưa ra) </vt:lpstr>
      <vt:lpstr>Biểu đồ Ven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 Safety</dc:title>
  <dc:creator>Lê Hải</dc:creator>
  <cp:lastModifiedBy>AutoBVT</cp:lastModifiedBy>
  <cp:revision>111</cp:revision>
  <dcterms:created xsi:type="dcterms:W3CDTF">2021-06-07T13:44:30Z</dcterms:created>
  <dcterms:modified xsi:type="dcterms:W3CDTF">2021-08-02T08:34:18Z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