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62200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 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thủy: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đua tàu, thuyền xuống nước.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HỘI ĐUA GHE NGO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9672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2022-08-22T07:39:14Z</dcterms:modified>
</cp:coreProperties>
</file>