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7" r:id="rId2"/>
    <p:sldId id="407" r:id="rId3"/>
    <p:sldId id="439" r:id="rId4"/>
    <p:sldId id="427" r:id="rId5"/>
    <p:sldId id="428" r:id="rId6"/>
    <p:sldId id="443" r:id="rId7"/>
    <p:sldId id="452" r:id="rId8"/>
    <p:sldId id="453" r:id="rId9"/>
    <p:sldId id="445" r:id="rId10"/>
    <p:sldId id="447" r:id="rId11"/>
    <p:sldId id="448" r:id="rId12"/>
    <p:sldId id="340" r:id="rId13"/>
  </p:sldIdLst>
  <p:sldSz cx="16276638" cy="9144000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C5F3F3"/>
    <a:srgbClr val="FF0066"/>
    <a:srgbClr val="FF7C80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4660"/>
  </p:normalViewPr>
  <p:slideViewPr>
    <p:cSldViewPr>
      <p:cViewPr varScale="1">
        <p:scale>
          <a:sx n="56" d="100"/>
          <a:sy n="56" d="100"/>
        </p:scale>
        <p:origin x="462" y="6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12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6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Giai%20nghia%20tu/Hon%20ho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508919" y="4121127"/>
            <a:ext cx="130302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CÁI CẦU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365879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2: CÁI CẦU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356519" y="2477869"/>
            <a:ext cx="767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13719" y="3657600"/>
            <a:ext cx="3916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05386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6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3640" t="23665" r="29782" b="60398"/>
          <a:stretch/>
        </p:blipFill>
        <p:spPr>
          <a:xfrm>
            <a:off x="823119" y="1295400"/>
            <a:ext cx="14249400" cy="7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439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2: CÁI CẦU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751892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trôi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3838" y="5323252"/>
            <a:ext cx="1357868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8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2672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pres?slideindex=1&amp;slidetitle="/>
          </p:cNvPr>
          <p:cNvSpPr/>
          <p:nvPr/>
        </p:nvSpPr>
        <p:spPr>
          <a:xfrm>
            <a:off x="1583480" y="8055114"/>
            <a:ext cx="26686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ghê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56519" y="1752600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  <a:endPara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1507226" y="2514600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7701" y="7369314"/>
            <a:ext cx="52517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56519" y="3222486"/>
            <a:ext cx="1470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617134" y="42893"/>
            <a:ext cx="6255239" cy="1013727"/>
            <a:chOff x="4539228" y="103852"/>
            <a:chExt cx="6149694" cy="1013727"/>
          </a:xfrm>
        </p:grpSpPr>
        <p:grpSp>
          <p:nvGrpSpPr>
            <p:cNvPr id="34" name="Group 33"/>
            <p:cNvGrpSpPr/>
            <p:nvPr/>
          </p:nvGrpSpPr>
          <p:grpSpPr>
            <a:xfrm>
              <a:off x="4539228" y="103852"/>
              <a:ext cx="6149694" cy="1013727"/>
              <a:chOff x="4539228" y="103852"/>
              <a:chExt cx="6149694" cy="1013727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10385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5" name="Straight Connector 34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2: CÁI CẦU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1" name="Rectangle 40">
            <a:hlinkClick r:id="rId2" action="ppaction://hlinkpres?slideindex=1&amp;slidetitle="/>
          </p:cNvPr>
          <p:cNvSpPr/>
          <p:nvPr/>
        </p:nvSpPr>
        <p:spPr>
          <a:xfrm>
            <a:off x="3723033" y="8055114"/>
            <a:ext cx="220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hum,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>
            <a:hlinkClick r:id="rId2" action="ppaction://hlinkpres?slideindex=1&amp;slidetitle="/>
          </p:cNvPr>
          <p:cNvSpPr/>
          <p:nvPr/>
        </p:nvSpPr>
        <p:spPr>
          <a:xfrm>
            <a:off x="5475633" y="8055114"/>
            <a:ext cx="220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gòi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>
            <a:hlinkClick r:id="rId2" action="ppaction://hlinkpres?slideindex=1&amp;slidetitle="/>
          </p:cNvPr>
          <p:cNvSpPr/>
          <p:nvPr/>
        </p:nvSpPr>
        <p:spPr>
          <a:xfrm>
            <a:off x="6923433" y="8055114"/>
            <a:ext cx="22054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đãi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>
            <a:hlinkClick r:id="rId2" action="ppaction://hlinkpres?slideindex=1&amp;slidetitle="/>
          </p:cNvPr>
          <p:cNvSpPr/>
          <p:nvPr/>
        </p:nvSpPr>
        <p:spPr>
          <a:xfrm>
            <a:off x="8752233" y="8055114"/>
            <a:ext cx="44152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ầu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Rồng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9553" y="4049292"/>
            <a:ext cx="7511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gửi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08919" y="4668305"/>
            <a:ext cx="8137525" cy="644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08919" y="5334000"/>
            <a:ext cx="6981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lửa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sắp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thư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76866" y="6121105"/>
            <a:ext cx="8137525" cy="12779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 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30" grpId="0"/>
      <p:bldP spid="41" grpId="0"/>
      <p:bldP spid="42" grpId="0"/>
      <p:bldP spid="43" grpId="0"/>
      <p:bldP spid="44" grpId="0"/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8443119" y="2667000"/>
            <a:ext cx="76200" cy="6324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8519319" y="2667000"/>
            <a:ext cx="7428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519319" y="3886200"/>
            <a:ext cx="7081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2: CÁI CẦU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19043" y="2864912"/>
            <a:ext cx="5510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5919" y="4230469"/>
            <a:ext cx="7511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gửi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5919" y="4765665"/>
            <a:ext cx="8137525" cy="644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2119" y="5334000"/>
            <a:ext cx="6981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lửa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sắp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thư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5919" y="6265886"/>
            <a:ext cx="8137525" cy="12779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 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43119" y="4514671"/>
            <a:ext cx="82205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Bức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gửi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gợi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nhỏ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nghĩ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595519" y="5715000"/>
            <a:ext cx="70813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nhện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chum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ngòi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3757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8443119" y="2667000"/>
            <a:ext cx="76200" cy="6324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8519319" y="2667000"/>
            <a:ext cx="7428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519318" y="3886200"/>
            <a:ext cx="79248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đãi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5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chụp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5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5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cha.</a:t>
            </a:r>
            <a:endParaRPr lang="en-US" sz="35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2: CÁI CẦU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19043" y="2864912"/>
            <a:ext cx="5510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5919" y="4230469"/>
            <a:ext cx="7511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gửi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5919" y="4765665"/>
            <a:ext cx="8137525" cy="644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2119" y="5334000"/>
            <a:ext cx="6981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lửa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sắp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thư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5919" y="6265886"/>
            <a:ext cx="8137525" cy="12779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 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81219" y="6171876"/>
            <a:ext cx="75697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4: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nhỏ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tự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hào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cha?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99080" y="7543800"/>
            <a:ext cx="81375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5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5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cha.</a:t>
            </a:r>
            <a:endParaRPr lang="en-US" sz="35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7237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8443119" y="2667000"/>
            <a:ext cx="76200" cy="6324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54607"/>
            <a:chOff x="1259767" y="1442589"/>
            <a:chExt cx="2319747" cy="654607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09685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791030" cy="654607"/>
            <a:chOff x="1024127" y="1442589"/>
            <a:chExt cx="2791030" cy="654607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156059" y="2067013"/>
              <a:ext cx="256032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2: CÁI CẦU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19043" y="2864912"/>
            <a:ext cx="5510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5919" y="4230469"/>
            <a:ext cx="75119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gửi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chiếc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5919" y="4765665"/>
            <a:ext cx="8137525" cy="644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vừa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bắc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2119" y="5334000"/>
            <a:ext cx="6981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Xe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lửa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sắp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qua,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thư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cha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||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5919" y="6265886"/>
            <a:ext cx="8137525" cy="12779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|| 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cứ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</a:t>
            </a:r>
            <a:endParaRPr lang="en-US" sz="36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8579651" y="3505201"/>
            <a:ext cx="7693511" cy="4563537"/>
            <a:chOff x="6418608" y="3039538"/>
            <a:chExt cx="8773438" cy="4563537"/>
          </a:xfrm>
        </p:grpSpPr>
        <p:pic>
          <p:nvPicPr>
            <p:cNvPr id="33" name="Picture 16" descr="Frame Border Transparent PNG Gold Image​ | Gallery Yopriceville -  High-Quality Images and Transparent… | Clip art frames borders, Frame  border design, Frame clip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8523558" y="934588"/>
              <a:ext cx="4563537" cy="8773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7218768" y="4106337"/>
              <a:ext cx="7185298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altLang="en-US" sz="3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nl-NL" altLang="en-US" sz="3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 thơ t</a:t>
              </a:r>
              <a:r>
                <a:rPr lang="en-US" sz="3600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hể</a:t>
              </a:r>
              <a:r>
                <a:rPr lang="en-US" sz="3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3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tình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yêu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niềm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hào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nhỏ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cha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chiếc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cầu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mà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cha </a:t>
              </a:r>
              <a:r>
                <a:rPr lang="en-US" sz="3600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vừa</a:t>
              </a:r>
              <a:r>
                <a:rPr lang="en-US" sz="3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bắc</a:t>
              </a:r>
              <a:r>
                <a:rPr lang="en-US" sz="3600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dòng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sông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i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sâu</a:t>
              </a:r>
              <a:r>
                <a:rPr lang="en-US" sz="36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10476281" y="2819400"/>
            <a:ext cx="33008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869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44" name="Group 4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49" name="TextBox 48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48" name="Straight Connector 47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6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err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</a:t>
              </a: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8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2: CÁI CẦU</a:t>
              </a:r>
              <a:endPara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3" name="AutoShape 2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Khung viền PowerPoint đẹp - Phụ Kiện MacBook Chính Hã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Khung viền đẹp PowerPoin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Khung viền đẹp PowerPoin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Khung viền đẹp PowerPoint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356520" y="1600200"/>
            <a:ext cx="3429000" cy="707886"/>
            <a:chOff x="1508919" y="1888664"/>
            <a:chExt cx="3120775" cy="1186207"/>
          </a:xfrm>
        </p:grpSpPr>
        <p:sp>
          <p:nvSpPr>
            <p:cNvPr id="34" name="Rectangle 33"/>
            <p:cNvSpPr/>
            <p:nvPr/>
          </p:nvSpPr>
          <p:spPr>
            <a:xfrm>
              <a:off x="1508919" y="1888664"/>
              <a:ext cx="3120775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  <a:endPara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646078" y="3017498"/>
              <a:ext cx="2428811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298575" y="2316480"/>
            <a:ext cx="15831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8331" t="43751" r="24231" b="15624"/>
          <a:stretch/>
        </p:blipFill>
        <p:spPr>
          <a:xfrm>
            <a:off x="1737519" y="3124200"/>
            <a:ext cx="11811000" cy="5867400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>
            <a:off x="5395054" y="3810000"/>
            <a:ext cx="3733865" cy="1371600"/>
          </a:xfrm>
          <a:prstGeom prst="straightConnector1">
            <a:avLst/>
          </a:prstGeom>
          <a:ln w="762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547454" y="5257800"/>
            <a:ext cx="3733865" cy="1371600"/>
          </a:xfrm>
          <a:prstGeom prst="straightConnector1">
            <a:avLst/>
          </a:prstGeom>
          <a:ln w="762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547454" y="6629400"/>
            <a:ext cx="3733865" cy="1371600"/>
          </a:xfrm>
          <a:prstGeom prst="straightConnector1">
            <a:avLst/>
          </a:prstGeom>
          <a:ln w="762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547454" y="4120455"/>
            <a:ext cx="3581465" cy="3728145"/>
          </a:xfrm>
          <a:prstGeom prst="straightConnector1">
            <a:avLst/>
          </a:prstGeom>
          <a:ln w="762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7848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10017</TotalTime>
  <Words>777</Words>
  <Application>Microsoft Office PowerPoint</Application>
  <PresentationFormat>Custom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1153</cp:revision>
  <dcterms:created xsi:type="dcterms:W3CDTF">2008-09-09T22:52:10Z</dcterms:created>
  <dcterms:modified xsi:type="dcterms:W3CDTF">2022-08-20T09:02:17Z</dcterms:modified>
</cp:coreProperties>
</file>