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63" r:id="rId2"/>
    <p:sldId id="257" r:id="rId3"/>
    <p:sldId id="258" r:id="rId4"/>
    <p:sldId id="259" r:id="rId5"/>
    <p:sldId id="261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FEA9D-1300-432C-BC2B-5BCB5E3F5F40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ED00-DD12-4184-A9E8-9E28133B0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2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="" xmlns:a16="http://schemas.microsoft.com/office/drawing/2014/main" id="{716437EF-3297-4F65-87E1-7FCF290D5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760DC-1039-4D24-B963-C74CE4DE5E6B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="" xmlns:a16="http://schemas.microsoft.com/office/drawing/2014/main" id="{510B76E9-BF0A-4D10-B6B1-F76FEFC3D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>
            <a:extLst>
              <a:ext uri="{FF2B5EF4-FFF2-40B4-BE49-F238E27FC236}">
                <a16:creationId xmlns="" xmlns:a16="http://schemas.microsoft.com/office/drawing/2014/main" id="{C53B863B-2830-430E-B014-A1E696D0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9852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8ED00-DD12-4184-A9E8-9E28133B0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7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="" xmlns:a16="http://schemas.microsoft.com/office/drawing/2014/main" id="{58F59A16-A8C9-4174-977F-6E37670A48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>
            <a:extLst>
              <a:ext uri="{FF2B5EF4-FFF2-40B4-BE49-F238E27FC236}">
                <a16:creationId xmlns="" xmlns:a16="http://schemas.microsoft.com/office/drawing/2014/main" id="{ACE5B9A7-B947-4123-9C94-949C8CE96D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9444" name="Slide Number Placeholder 3">
            <a:extLst>
              <a:ext uri="{FF2B5EF4-FFF2-40B4-BE49-F238E27FC236}">
                <a16:creationId xmlns="" xmlns:a16="http://schemas.microsoft.com/office/drawing/2014/main" id="{B0FC8894-76B5-4489-9B81-E60549EB4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5572A0-3720-4E39-83B0-6C21EC148FBD}" type="slidenum">
              <a:rPr lang="en-US" altLang="en-US" sz="1200" smtClean="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1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ED7E1B-10CA-41EA-912C-19D727B1D85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y%20Music\nhac%20quoc%20te\Cherry%20cherry%20lady%20-%20Copy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9.xml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jpe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9.xml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9.xml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5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image" Target="../media/image10.png"/><Relationship Id="rId2" Type="http://schemas.openxmlformats.org/officeDocument/2006/relationships/audio" Target="../media/media1.wav"/><Relationship Id="rId16" Type="http://schemas.openxmlformats.org/officeDocument/2006/relationships/image" Target="../media/image9.gif"/><Relationship Id="rId1" Type="http://schemas.microsoft.com/office/2007/relationships/media" Target="../media/media1.wav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5" Type="http://schemas.openxmlformats.org/officeDocument/2006/relationships/image" Target="../media/image8.gif"/><Relationship Id="rId10" Type="http://schemas.openxmlformats.org/officeDocument/2006/relationships/slide" Target="slide15.xml"/><Relationship Id="rId4" Type="http://schemas.openxmlformats.org/officeDocument/2006/relationships/image" Target="../media/image6.png"/><Relationship Id="rId9" Type="http://schemas.openxmlformats.org/officeDocument/2006/relationships/slide" Target="slide14.xml"/><Relationship Id="rId1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J1450">
            <a:extLst>
              <a:ext uri="{FF2B5EF4-FFF2-40B4-BE49-F238E27FC236}">
                <a16:creationId xmlns="" xmlns:a16="http://schemas.microsoft.com/office/drawing/2014/main" id="{8C51C36C-55A5-49A0-9DCA-C96A8B3F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erry cherry lady - Copy.wma">
            <a:hlinkClick r:id="" action="ppaction://media"/>
            <a:extLst>
              <a:ext uri="{FF2B5EF4-FFF2-40B4-BE49-F238E27FC236}">
                <a16:creationId xmlns="" xmlns:a16="http://schemas.microsoft.com/office/drawing/2014/main" id="{95276D0E-F32D-4305-89DC-50E6F527B2D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72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 descr="5%"/>
          <p:cNvSpPr>
            <a:spLocks noChangeArrowheads="1" noChangeShapeType="1" noTextEdit="1"/>
          </p:cNvSpPr>
          <p:nvPr/>
        </p:nvSpPr>
        <p:spPr bwMode="auto">
          <a:xfrm>
            <a:off x="2161903" y="4052939"/>
            <a:ext cx="4820195" cy="24398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63"/>
              </a:avLst>
            </a:prstTxWarp>
            <a:scene3d>
              <a:camera prst="legacyPerspectiveFront">
                <a:rot lat="20099957" lon="20099957" rev="0"/>
              </a:camera>
              <a:lightRig rig="legacyFlat2" dir="t"/>
            </a:scene3d>
            <a:sp3d extrusionH="430200" prstMaterial="legacyMatte">
              <a:extrusionClr>
                <a:srgbClr val="FFCCFF"/>
              </a:extrusionClr>
              <a:contourClr>
                <a:srgbClr val="B00429"/>
              </a:contourClr>
            </a:sp3d>
          </a:bodyPr>
          <a:lstStyle/>
          <a:p>
            <a:pPr algn="ctr"/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rgbClr val="B004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</a:t>
            </a:r>
          </a:p>
          <a:p>
            <a:pPr algn="ctr"/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rgbClr val="B004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</a:p>
          <a:p>
            <a:pPr algn="ctr"/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rgbClr val="B004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rgbClr val="B004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kern="10" dirty="0">
              <a:ln w="9525">
                <a:round/>
                <a:headEnd/>
                <a:tailEnd/>
              </a:ln>
              <a:solidFill>
                <a:srgbClr val="B004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4442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3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81000" y="381000"/>
            <a:ext cx="845819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7928" y="2250694"/>
            <a:ext cx="31895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68026" y="2222268"/>
            <a:ext cx="47711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7928" y="3368961"/>
            <a:ext cx="3189507" cy="7522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68026" y="3383723"/>
            <a:ext cx="469164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913582" y="231345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974033" y="335510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21" y="34473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88" y="2313451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 thanh không thể truyền trong chân không 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8299" y="1974822"/>
            <a:ext cx="757976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trọng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lượng</a:t>
            </a:r>
            <a:r>
              <a:rPr lang="en-US" sz="3200" dirty="0">
                <a:solidFill>
                  <a:srgbClr val="002060"/>
                </a:solidFill>
              </a:rPr>
              <a:t>.	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8809" y="2883480"/>
            <a:ext cx="74592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chất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42375" y="3746008"/>
            <a:ext cx="78431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môi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suốt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9589" y="4744982"/>
            <a:ext cx="816846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đặt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được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nguồn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âm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33" y="203757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02798" y="381176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99" y="4847778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1" y="2946991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852525" y="5753100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87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804895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6230" y="2991849"/>
            <a:ext cx="802832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42980" y="3995303"/>
            <a:ext cx="802832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3295" y="5054901"/>
            <a:ext cx="80283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53570" y="2012103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80132" y="4062031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44" y="505490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77" y="2991849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6934200" y="5807399"/>
            <a:ext cx="1926785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294" y="1912065"/>
            <a:ext cx="429570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24400" y="1933396"/>
            <a:ext cx="423646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294" y="2801237"/>
            <a:ext cx="423647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72429" y="2805426"/>
            <a:ext cx="434041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74822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902112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12" y="288348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91" y="1974822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1" y="199869"/>
            <a:ext cx="838069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kí.Tỉ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664" y="1915702"/>
            <a:ext cx="8484833" cy="6954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nhỏ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ấm</a:t>
            </a:r>
            <a:r>
              <a:rPr lang="en-US" sz="2800" dirty="0">
                <a:solidFill>
                  <a:srgbClr val="002060"/>
                </a:solidFill>
              </a:rPr>
              <a:t> 2.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0662" y="2659747"/>
            <a:ext cx="8484833" cy="577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14518" y="3327577"/>
            <a:ext cx="8484834" cy="7374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lớn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4518" y="4187554"/>
            <a:ext cx="88532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tần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lớn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2.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1903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23805" y="3327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38" y="42697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2593284"/>
            <a:ext cx="603556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7171177" y="5437605"/>
            <a:ext cx="1981200" cy="1104900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utre 587"/>
          <p:cNvPicPr/>
          <p:nvPr/>
        </p:nvPicPr>
        <p:blipFill>
          <a:blip r:embed="rId15"/>
          <a:stretch/>
        </p:blipFill>
        <p:spPr>
          <a:xfrm>
            <a:off x="609600" y="5060841"/>
            <a:ext cx="6248399" cy="1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953535"/>
            <a:ext cx="409059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32665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842707"/>
            <a:ext cx="40875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74822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61" y="2902112"/>
            <a:ext cx="549303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96" y="2936512"/>
            <a:ext cx="603557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35" y="2074682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</a:rPr>
              <a:t>Câu</a:t>
            </a:r>
            <a:r>
              <a:rPr lang="en-US" sz="3200" b="1" dirty="0">
                <a:solidFill>
                  <a:srgbClr val="C00000"/>
                </a:solidFill>
              </a:rPr>
              <a:t> 7: </a:t>
            </a:r>
            <a:r>
              <a:rPr lang="en-US" sz="3200" b="1" dirty="0" err="1">
                <a:solidFill>
                  <a:srgbClr val="C00000"/>
                </a:solidFill>
              </a:rPr>
              <a:t>Khi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thổi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sáo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tiếng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tạo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ra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bởi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sự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dao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động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của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74114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8028" y="2913809"/>
            <a:ext cx="748003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4" y="3745038"/>
            <a:ext cx="74453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4955" y="4599848"/>
            <a:ext cx="747310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2012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69783" y="3891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459566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91" y="297732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6101214" y="5753100"/>
            <a:ext cx="1769408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1396" y="1962498"/>
            <a:ext cx="85495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1396" y="2882581"/>
            <a:ext cx="85495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1397" y="3769131"/>
            <a:ext cx="854958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11396" y="4733100"/>
            <a:ext cx="85495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78059" y="196249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61777" y="479982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58" y="376913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59" y="2946200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091576" y="5702773"/>
            <a:ext cx="1850335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74822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902112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88348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026494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0" y="4702499"/>
            <a:ext cx="1909579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14600"/>
            <a:ext cx="51409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VẬN DỤNG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83" y="29232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246939" y="1362593"/>
            <a:ext cx="254608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244436" y="253535"/>
            <a:ext cx="230242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707403" y="2608810"/>
            <a:ext cx="236220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038600" y="1434636"/>
            <a:ext cx="223640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3565471" y="5417819"/>
            <a:ext cx="38395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latin typeface="Times New Roman" pitchFamily="18" charset="0"/>
                <a:cs typeface="Times New Roman" pitchFamily="18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0424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66800"/>
            <a:ext cx="822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một"dàn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7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 descr="pro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60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0" y="457200"/>
            <a:ext cx="9144000" cy="3886200"/>
          </a:xfrm>
          <a:prstGeom prst="cloudCallout">
            <a:avLst>
              <a:gd name="adj1" fmla="val -42555"/>
              <a:gd name="adj2" fmla="val 5465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karaoke,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sùi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rèm</a:t>
            </a:r>
            <a:r>
              <a:rPr lang="en-US" sz="2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khum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vể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rò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1295400" y="1295400"/>
            <a:ext cx="7086600" cy="327660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3: Người ta thường sử dụng những biện pháp nào để chống ô nhiễm</a:t>
            </a:r>
            <a:br>
              <a:rPr lang="de-DE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 ồn?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37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J1450">
            <a:extLst>
              <a:ext uri="{FF2B5EF4-FFF2-40B4-BE49-F238E27FC236}">
                <a16:creationId xmlns="" xmlns:a16="http://schemas.microsoft.com/office/drawing/2014/main" id="{FAB95533-35F9-4BC5-AFD0-254CF4C8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Text Box 15">
            <a:extLst>
              <a:ext uri="{FF2B5EF4-FFF2-40B4-BE49-F238E27FC236}">
                <a16:creationId xmlns="" xmlns:a16="http://schemas.microsoft.com/office/drawing/2014/main" id="{0DCC6DA1-CD69-4179-9B66-9DE201A28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836" y="2209800"/>
            <a:ext cx="6054329" cy="1631216"/>
          </a:xfrm>
          <a:prstGeom prst="rect">
            <a:avLst/>
          </a:prstGeom>
          <a:noFill/>
          <a:ln w="76200" cmpd="tri">
            <a:solidFill>
              <a:srgbClr val="FF99CC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HƯỚNG DẪN VỀ NHÀ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Ôn</a:t>
            </a: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4</a:t>
            </a: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5: </a:t>
            </a: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“ </a:t>
            </a:r>
            <a:r>
              <a:rPr lang="en-US" altLang="en-US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”</a:t>
            </a:r>
            <a:endParaRPr lang="pt-B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2" y="2286000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70847" y="646883"/>
            <a:ext cx="5880259" cy="11160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37457" y="5724064"/>
            <a:ext cx="230094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30" y="2286000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83343" y="5724063"/>
            <a:ext cx="22747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86000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920242" y="5747067"/>
            <a:ext cx="168857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10" y="228600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858000" y="5717622"/>
            <a:ext cx="21336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-140695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30666" y="685800"/>
            <a:ext cx="6615262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(volume)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138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1913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192296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456886" y="572406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4" y="5724064"/>
            <a:ext cx="23227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5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611640" y="57587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858000" y="5747067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 ĐỀ 4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vi-VN" altLang="vi-VN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7467600" cy="5334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vi-VN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vi-V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3" y="3810000"/>
            <a:ext cx="2143125" cy="28575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743200" y="2362200"/>
            <a:ext cx="6096000" cy="2438400"/>
          </a:xfrm>
          <a:prstGeom prst="cloudCallout">
            <a:avLst>
              <a:gd name="adj1" fmla="val -50606"/>
              <a:gd name="adj2" fmla="val 6363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2209800" y="3124200"/>
            <a:ext cx="6019800" cy="1828800"/>
          </a:xfrm>
          <a:prstGeom prst="wedgeEllipseCallout">
            <a:avLst>
              <a:gd name="adj1" fmla="val -31650"/>
              <a:gd name="adj2" fmla="val 5871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2" grpId="0" animBg="1"/>
      <p:bldP spid="2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384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LUYỆN TẬP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4600" y="1734664"/>
            <a:ext cx="3276600" cy="88211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172200" cy="189436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VÒNG 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 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582147"/>
            <a:ext cx="830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24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133566" y="890465"/>
            <a:ext cx="4266478" cy="420043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543605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2891366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9018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8" y="2486084"/>
            <a:ext cx="1206794" cy="100919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8" action="ppaction://hlinksldjump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351</TotalTime>
  <Words>1040</Words>
  <Application>Microsoft Office PowerPoint</Application>
  <PresentationFormat>On-screen Show (4:3)</PresentationFormat>
  <Paragraphs>128</Paragraphs>
  <Slides>23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 CHỦ ĐỀ 4: ÂM THANH</vt:lpstr>
      <vt:lpstr>II. LUYỆN TẬP</vt:lpstr>
      <vt:lpstr>TRÒ CHƠI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Pro</dc:creator>
  <cp:lastModifiedBy>Asus Pro</cp:lastModifiedBy>
  <cp:revision>27</cp:revision>
  <dcterms:created xsi:type="dcterms:W3CDTF">2022-07-24T02:07:56Z</dcterms:created>
  <dcterms:modified xsi:type="dcterms:W3CDTF">2022-07-24T07:59:07Z</dcterms:modified>
</cp:coreProperties>
</file>