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4" r:id="rId6"/>
    <p:sldId id="278" r:id="rId7"/>
    <p:sldId id="277" r:id="rId8"/>
    <p:sldId id="279" r:id="rId9"/>
    <p:sldId id="280" r:id="rId10"/>
    <p:sldId id="282" r:id="rId11"/>
    <p:sldId id="281" r:id="rId12"/>
    <p:sldId id="286" r:id="rId13"/>
    <p:sldId id="318" r:id="rId14"/>
    <p:sldId id="284" r:id="rId15"/>
    <p:sldId id="291" r:id="rId16"/>
    <p:sldId id="287" r:id="rId17"/>
    <p:sldId id="289" r:id="rId18"/>
    <p:sldId id="288" r:id="rId19"/>
    <p:sldId id="267" r:id="rId20"/>
    <p:sldId id="283" r:id="rId21"/>
    <p:sldId id="292" r:id="rId22"/>
    <p:sldId id="296" r:id="rId23"/>
    <p:sldId id="293" r:id="rId24"/>
    <p:sldId id="295" r:id="rId25"/>
    <p:sldId id="298" r:id="rId26"/>
    <p:sldId id="294" r:id="rId27"/>
    <p:sldId id="300" r:id="rId28"/>
    <p:sldId id="317" r:id="rId29"/>
    <p:sldId id="297" r:id="rId30"/>
    <p:sldId id="302" r:id="rId31"/>
    <p:sldId id="319" r:id="rId32"/>
    <p:sldId id="299" r:id="rId33"/>
    <p:sldId id="303" r:id="rId34"/>
    <p:sldId id="301" r:id="rId35"/>
    <p:sldId id="305" r:id="rId36"/>
    <p:sldId id="306" r:id="rId37"/>
    <p:sldId id="320" r:id="rId38"/>
    <p:sldId id="308" r:id="rId39"/>
    <p:sldId id="309" r:id="rId40"/>
    <p:sldId id="310" r:id="rId41"/>
    <p:sldId id="311" r:id="rId42"/>
    <p:sldId id="312" r:id="rId43"/>
    <p:sldId id="314" r:id="rId44"/>
    <p:sldId id="321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BF-4473-9E9B-4EF6F857E7E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BF-4473-9E9B-4EF6F857E7E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BF-4473-9E9B-4EF6F857E7E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CBF-4473-9E9B-4EF6F857E7E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BF-4473-9E9B-4EF6F857E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5AD-4D87-B1A9-584AE78D4B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5AD-4D87-B1A9-584AE78D4BB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5AD-4D87-B1A9-584AE78D4BB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5AD-4D87-B1A9-584AE78D4BB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D-4D87-B1A9-584AE78D4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1FF-48DF-959C-0A90DAEB6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1FF-48DF-959C-0A90DAEB6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FF-48DF-959C-0A90DAEB6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8F2-460E-AB3E-EF8A1051326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F2-460E-AB3E-EF8A1051326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F2-460E-AB3E-EF8A10513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1CC-4119-A698-866787A1322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1CC-4119-A698-866787A1322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CC-4119-A698-866787A1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BC7-43B9-9709-20F562428E7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BC7-43B9-9709-20F562428E7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C7-43B9-9709-20F562428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4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1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5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7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0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:a16="http://schemas.microsoft.com/office/drawing/2014/main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:a16="http://schemas.microsoft.com/office/drawing/2014/main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9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34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93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788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813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40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0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4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2" r:id="rId2"/>
    <p:sldLayoutId id="2147483666" r:id="rId3"/>
    <p:sldLayoutId id="2147483668" r:id="rId4"/>
    <p:sldLayoutId id="2147483669" r:id="rId5"/>
    <p:sldLayoutId id="2147483676" r:id="rId6"/>
    <p:sldLayoutId id="2147483670" r:id="rId7"/>
    <p:sldLayoutId id="2147483679" r:id="rId8"/>
    <p:sldLayoutId id="2147483671" r:id="rId9"/>
    <p:sldLayoutId id="2147483672" r:id="rId10"/>
    <p:sldLayoutId id="2147483680" r:id="rId11"/>
    <p:sldLayoutId id="2147483674" r:id="rId12"/>
    <p:sldLayoutId id="2147483675" r:id="rId13"/>
    <p:sldLayoutId id="2147483665" r:id="rId14"/>
    <p:sldLayoutId id="2147483683" r:id="rId15"/>
    <p:sldLayoutId id="2147483684" r:id="rId16"/>
    <p:sldLayoutId id="2147483686" r:id="rId17"/>
    <p:sldLayoutId id="2147483685" r:id="rId18"/>
    <p:sldLayoutId id="2147483681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-10961" y="5122047"/>
            <a:ext cx="12202936" cy="9233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accent5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-10887" y="6001597"/>
            <a:ext cx="12202789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5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accent5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accent5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F3111-96C1-4A75-8B7B-484D0FFC96B7}"/>
              </a:ext>
            </a:extLst>
          </p:cNvPr>
          <p:cNvSpPr/>
          <p:nvPr/>
        </p:nvSpPr>
        <p:spPr>
          <a:xfrm>
            <a:off x="4559864" y="168892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BE9C3699-EF4F-4629-8D49-496400CF972A}"/>
              </a:ext>
            </a:extLst>
          </p:cNvPr>
          <p:cNvSpPr/>
          <p:nvPr/>
        </p:nvSpPr>
        <p:spPr>
          <a:xfrm flipH="1">
            <a:off x="5514042" y="4228516"/>
            <a:ext cx="2092510" cy="1618700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97262"/>
              <a:gd name="connsiteX1" fmla="*/ 1676901 w 1676901"/>
              <a:gd name="connsiteY1" fmla="*/ 0 h 997262"/>
              <a:gd name="connsiteX2" fmla="*/ 1641390 w 1676901"/>
              <a:gd name="connsiteY2" fmla="*/ 997262 h 997262"/>
              <a:gd name="connsiteX3" fmla="*/ 0 w 1676901"/>
              <a:gd name="connsiteY3" fmla="*/ 171640 h 997262"/>
              <a:gd name="connsiteX4" fmla="*/ 8878 w 1676901"/>
              <a:gd name="connsiteY4" fmla="*/ 26632 h 997262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0267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35118"/>
              <a:gd name="connsiteX1" fmla="*/ 1676901 w 1676901"/>
              <a:gd name="connsiteY1" fmla="*/ 0 h 935118"/>
              <a:gd name="connsiteX2" fmla="*/ 1668023 w 1676901"/>
              <a:gd name="connsiteY2" fmla="*/ 935118 h 935118"/>
              <a:gd name="connsiteX3" fmla="*/ 0 w 1676901"/>
              <a:gd name="connsiteY3" fmla="*/ 171640 h 935118"/>
              <a:gd name="connsiteX4" fmla="*/ 8878 w 1676901"/>
              <a:gd name="connsiteY4" fmla="*/ 26632 h 935118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9145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68023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642156"/>
              <a:gd name="connsiteX1" fmla="*/ 1676901 w 1676901"/>
              <a:gd name="connsiteY1" fmla="*/ 0 h 642156"/>
              <a:gd name="connsiteX2" fmla="*/ 1659145 w 1676901"/>
              <a:gd name="connsiteY2" fmla="*/ 642156 h 642156"/>
              <a:gd name="connsiteX3" fmla="*/ 0 w 1676901"/>
              <a:gd name="connsiteY3" fmla="*/ 171640 h 642156"/>
              <a:gd name="connsiteX4" fmla="*/ 8878 w 1676901"/>
              <a:gd name="connsiteY4" fmla="*/ 26632 h 64215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59145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72975"/>
              <a:gd name="connsiteX1" fmla="*/ 1676901 w 1676901"/>
              <a:gd name="connsiteY1" fmla="*/ 0 h 872975"/>
              <a:gd name="connsiteX2" fmla="*/ 1668022 w 1676901"/>
              <a:gd name="connsiteY2" fmla="*/ 872975 h 872975"/>
              <a:gd name="connsiteX3" fmla="*/ 0 w 1676901"/>
              <a:gd name="connsiteY3" fmla="*/ 171640 h 872975"/>
              <a:gd name="connsiteX4" fmla="*/ 8878 w 1676901"/>
              <a:gd name="connsiteY4" fmla="*/ 26632 h 872975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917365 h 1618700"/>
              <a:gd name="connsiteX4" fmla="*/ 0 w 1676901"/>
              <a:gd name="connsiteY4" fmla="*/ 0 h 1618700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100620 h 1618700"/>
              <a:gd name="connsiteX4" fmla="*/ 0 w 1676901"/>
              <a:gd name="connsiteY4" fmla="*/ 0 h 16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1618700">
                <a:moveTo>
                  <a:pt x="0" y="0"/>
                </a:moveTo>
                <a:lnTo>
                  <a:pt x="1676901" y="745725"/>
                </a:lnTo>
                <a:cubicBezTo>
                  <a:pt x="1676901" y="1030798"/>
                  <a:pt x="1668022" y="1333627"/>
                  <a:pt x="1668022" y="1618700"/>
                </a:cubicBezTo>
                <a:lnTo>
                  <a:pt x="0" y="1006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chemeClr val="accent3">
                  <a:alpha val="0"/>
                </a:schemeClr>
              </a:gs>
              <a:gs pos="80000">
                <a:schemeClr val="accent3">
                  <a:alpha val="85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28F53CE-7DBA-407F-ABF4-DEFF99B7D024}"/>
              </a:ext>
            </a:extLst>
          </p:cNvPr>
          <p:cNvSpPr/>
          <p:nvPr/>
        </p:nvSpPr>
        <p:spPr>
          <a:xfrm flipH="1">
            <a:off x="5525124" y="4037879"/>
            <a:ext cx="2092510" cy="864097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864097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 flip="none" rotWithShape="1">
            <a:gsLst>
              <a:gs pos="35000">
                <a:schemeClr val="accent2">
                  <a:alpha val="0"/>
                </a:schemeClr>
              </a:gs>
              <a:gs pos="80000">
                <a:schemeClr val="accent2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4B030-95EE-47C9-B3A6-4061B652496F}"/>
              </a:ext>
            </a:extLst>
          </p:cNvPr>
          <p:cNvSpPr/>
          <p:nvPr/>
        </p:nvSpPr>
        <p:spPr>
          <a:xfrm rot="10800000" flipH="1">
            <a:off x="-15271" y="2151361"/>
            <a:ext cx="5554693" cy="864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92D51D1A-4520-467C-A0B2-0C7B24363986}"/>
              </a:ext>
            </a:extLst>
          </p:cNvPr>
          <p:cNvSpPr/>
          <p:nvPr/>
        </p:nvSpPr>
        <p:spPr>
          <a:xfrm flipH="1">
            <a:off x="5525839" y="2144408"/>
            <a:ext cx="2084405" cy="1829838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68022"/>
              <a:gd name="connsiteY0" fmla="*/ 1713390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13390 h 1849518"/>
              <a:gd name="connsiteX0" fmla="*/ 0 w 1668022"/>
              <a:gd name="connsiteY0" fmla="*/ 1713390 h 1787374"/>
              <a:gd name="connsiteX1" fmla="*/ 1650267 w 1668022"/>
              <a:gd name="connsiteY1" fmla="*/ 0 h 1787374"/>
              <a:gd name="connsiteX2" fmla="*/ 1668022 w 1668022"/>
              <a:gd name="connsiteY2" fmla="*/ 855218 h 1787374"/>
              <a:gd name="connsiteX3" fmla="*/ 26633 w 1668022"/>
              <a:gd name="connsiteY3" fmla="*/ 1787374 h 1787374"/>
              <a:gd name="connsiteX4" fmla="*/ 0 w 1668022"/>
              <a:gd name="connsiteY4" fmla="*/ 1713390 h 1787374"/>
              <a:gd name="connsiteX0" fmla="*/ 0 w 1668022"/>
              <a:gd name="connsiteY0" fmla="*/ 1713390 h 1805129"/>
              <a:gd name="connsiteX1" fmla="*/ 1650267 w 1668022"/>
              <a:gd name="connsiteY1" fmla="*/ 0 h 1805129"/>
              <a:gd name="connsiteX2" fmla="*/ 1668022 w 1668022"/>
              <a:gd name="connsiteY2" fmla="*/ 855218 h 1805129"/>
              <a:gd name="connsiteX3" fmla="*/ 35511 w 1668022"/>
              <a:gd name="connsiteY3" fmla="*/ 1805129 h 1805129"/>
              <a:gd name="connsiteX4" fmla="*/ 0 w 1668022"/>
              <a:gd name="connsiteY4" fmla="*/ 1713390 h 1805129"/>
              <a:gd name="connsiteX0" fmla="*/ 0 w 1668022"/>
              <a:gd name="connsiteY0" fmla="*/ 1713390 h 1822885"/>
              <a:gd name="connsiteX1" fmla="*/ 1650267 w 1668022"/>
              <a:gd name="connsiteY1" fmla="*/ 0 h 1822885"/>
              <a:gd name="connsiteX2" fmla="*/ 1668022 w 1668022"/>
              <a:gd name="connsiteY2" fmla="*/ 855218 h 1822885"/>
              <a:gd name="connsiteX3" fmla="*/ 35511 w 1668022"/>
              <a:gd name="connsiteY3" fmla="*/ 1822885 h 1822885"/>
              <a:gd name="connsiteX4" fmla="*/ 0 w 1668022"/>
              <a:gd name="connsiteY4" fmla="*/ 1713390 h 1822885"/>
              <a:gd name="connsiteX0" fmla="*/ 0 w 1668022"/>
              <a:gd name="connsiteY0" fmla="*/ 1720343 h 1829838"/>
              <a:gd name="connsiteX1" fmla="*/ 1660710 w 1668022"/>
              <a:gd name="connsiteY1" fmla="*/ 0 h 1829838"/>
              <a:gd name="connsiteX2" fmla="*/ 1668022 w 1668022"/>
              <a:gd name="connsiteY2" fmla="*/ 862171 h 1829838"/>
              <a:gd name="connsiteX3" fmla="*/ 35511 w 1668022"/>
              <a:gd name="connsiteY3" fmla="*/ 1829838 h 1829838"/>
              <a:gd name="connsiteX4" fmla="*/ 0 w 1668022"/>
              <a:gd name="connsiteY4" fmla="*/ 1720343 h 1829838"/>
              <a:gd name="connsiteX0" fmla="*/ 0 w 1670406"/>
              <a:gd name="connsiteY0" fmla="*/ 1720343 h 1829838"/>
              <a:gd name="connsiteX1" fmla="*/ 1669865 w 1670406"/>
              <a:gd name="connsiteY1" fmla="*/ 0 h 1829838"/>
              <a:gd name="connsiteX2" fmla="*/ 1668022 w 1670406"/>
              <a:gd name="connsiteY2" fmla="*/ 862171 h 1829838"/>
              <a:gd name="connsiteX3" fmla="*/ 35511 w 1670406"/>
              <a:gd name="connsiteY3" fmla="*/ 1829838 h 1829838"/>
              <a:gd name="connsiteX4" fmla="*/ 0 w 1670406"/>
              <a:gd name="connsiteY4" fmla="*/ 1720343 h 18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06" h="1829838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alpha val="0"/>
                </a:schemeClr>
              </a:gs>
              <a:gs pos="80000">
                <a:schemeClr val="accent5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2DF07-B472-4DE5-A866-A1C61838D25C}"/>
              </a:ext>
            </a:extLst>
          </p:cNvPr>
          <p:cNvSpPr/>
          <p:nvPr/>
        </p:nvSpPr>
        <p:spPr>
          <a:xfrm rot="10800000" flipH="1">
            <a:off x="-15270" y="3094369"/>
            <a:ext cx="5554693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C6B8C9-08BF-4816-83B3-4280267D0157}"/>
              </a:ext>
            </a:extLst>
          </p:cNvPr>
          <p:cNvSpPr/>
          <p:nvPr/>
        </p:nvSpPr>
        <p:spPr>
          <a:xfrm rot="10800000" flipH="1">
            <a:off x="-3731" y="4037377"/>
            <a:ext cx="5554693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7169D-7B22-4BDF-B850-1A874136B76E}"/>
              </a:ext>
            </a:extLst>
          </p:cNvPr>
          <p:cNvSpPr/>
          <p:nvPr/>
        </p:nvSpPr>
        <p:spPr>
          <a:xfrm rot="10800000" flipH="1">
            <a:off x="-3731" y="4980385"/>
            <a:ext cx="5554693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FFB79082-D76B-4350-9B96-D4A1160A9FAF}"/>
              </a:ext>
            </a:extLst>
          </p:cNvPr>
          <p:cNvSpPr/>
          <p:nvPr/>
        </p:nvSpPr>
        <p:spPr>
          <a:xfrm flipH="1">
            <a:off x="5520185" y="3097573"/>
            <a:ext cx="2103587" cy="1002679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85778"/>
              <a:gd name="connsiteY0" fmla="*/ 905521 h 1002679"/>
              <a:gd name="connsiteX1" fmla="*/ 1678467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78" h="1002679">
                <a:moveTo>
                  <a:pt x="0" y="905521"/>
                </a:moveTo>
                <a:lnTo>
                  <a:pt x="1678467" y="0"/>
                </a:lnTo>
                <a:lnTo>
                  <a:pt x="1685778" y="855218"/>
                </a:lnTo>
                <a:lnTo>
                  <a:pt x="8878" y="908486"/>
                </a:lnTo>
                <a:cubicBezTo>
                  <a:pt x="8878" y="573106"/>
                  <a:pt x="0" y="1240901"/>
                  <a:pt x="0" y="905521"/>
                </a:cubicBezTo>
                <a:close/>
              </a:path>
            </a:pathLst>
          </a:custGeom>
          <a:gradFill flip="none" rotWithShape="1">
            <a:gsLst>
              <a:gs pos="35000">
                <a:schemeClr val="accent1">
                  <a:alpha val="0"/>
                </a:schemeClr>
              </a:gs>
              <a:gs pos="80000">
                <a:schemeClr val="accent1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E44142-7A21-4617-AD0F-1C8B360F7AE0}"/>
              </a:ext>
            </a:extLst>
          </p:cNvPr>
          <p:cNvGrpSpPr/>
          <p:nvPr/>
        </p:nvGrpSpPr>
        <p:grpSpPr>
          <a:xfrm>
            <a:off x="6652579" y="2873656"/>
            <a:ext cx="4824751" cy="2384876"/>
            <a:chOff x="7578165" y="3003464"/>
            <a:chExt cx="3791872" cy="1874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61CFAD-D4C8-4201-ACDF-001348305006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2C20FA2-08FB-4D35-B18C-AF9887DAD7E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D3FBE6-4BE6-46B7-9CA1-6C84DE4C3043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7EAA8E-BB1F-4D40-8C07-B695201B3C38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13C5B-4474-460C-89AA-C97CDDA7BBA7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ED1779D-337B-4043-9A00-F12932B3F303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D80170-B82B-446E-82EC-C1D0E4BBAFB1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CC8E902-F28D-46C7-81D6-D4DB8F685FB1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00991BA-0917-4E00-91DE-633CD7B2B223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92A49E6-A95C-4F6C-AEDC-A54A51F64F2D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CD336F-9963-4F03-9D1B-A3017F25F238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7FF9F8-CF61-4AAB-AD90-D824390EC279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17515DE-9A57-46E1-BCD9-86BDEAD0E64C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20313CA-7D91-4D02-BDF5-B7F7E49BA37B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02FA52-AB6E-411A-A2A9-F974C811724F}"/>
              </a:ext>
            </a:extLst>
          </p:cNvPr>
          <p:cNvGrpSpPr/>
          <p:nvPr/>
        </p:nvGrpSpPr>
        <p:grpSpPr>
          <a:xfrm>
            <a:off x="506994" y="2245267"/>
            <a:ext cx="4126951" cy="677510"/>
            <a:chOff x="6417575" y="2011204"/>
            <a:chExt cx="2232250" cy="64884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1A85F7-878F-4DE4-989B-113553E6AA6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C6DB99-A570-415B-9188-9C61B350D651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83E010-29ED-41FC-8779-C09B4E571511}"/>
              </a:ext>
            </a:extLst>
          </p:cNvPr>
          <p:cNvGrpSpPr/>
          <p:nvPr/>
        </p:nvGrpSpPr>
        <p:grpSpPr>
          <a:xfrm>
            <a:off x="506994" y="3193561"/>
            <a:ext cx="4126951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2D2AA8-C50C-4719-86B1-6C64F65BA370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A97DF1-9C28-48C2-83A4-E543946ED2F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1F584E-E528-4113-8DD2-AAFEA15BEB32}"/>
              </a:ext>
            </a:extLst>
          </p:cNvPr>
          <p:cNvGrpSpPr/>
          <p:nvPr/>
        </p:nvGrpSpPr>
        <p:grpSpPr>
          <a:xfrm>
            <a:off x="506994" y="4132977"/>
            <a:ext cx="4126951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B84D1C-C338-48A1-877F-E9D2E4407B18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36824A-2E41-43E4-A42B-192796FCA5D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657ABC-ABB4-4565-9D0A-1B920535B97A}"/>
              </a:ext>
            </a:extLst>
          </p:cNvPr>
          <p:cNvGrpSpPr/>
          <p:nvPr/>
        </p:nvGrpSpPr>
        <p:grpSpPr>
          <a:xfrm>
            <a:off x="506994" y="5072393"/>
            <a:ext cx="4126951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981B78-EA02-484F-866A-21F96068D5A4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7262F0-2AC1-483C-8318-DC67698DF5E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Freeform 19">
            <a:extLst>
              <a:ext uri="{FF2B5EF4-FFF2-40B4-BE49-F238E27FC236}">
                <a16:creationId xmlns:a16="http://schemas.microsoft.com/office/drawing/2014/main" id="{72CFD75F-3AB2-4D91-B498-634203E123DA}"/>
              </a:ext>
            </a:extLst>
          </p:cNvPr>
          <p:cNvSpPr/>
          <p:nvPr/>
        </p:nvSpPr>
        <p:spPr>
          <a:xfrm>
            <a:off x="4751117" y="238069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6950D305-0123-4F21-96DD-40932E4D1830}"/>
              </a:ext>
            </a:extLst>
          </p:cNvPr>
          <p:cNvSpPr/>
          <p:nvPr/>
        </p:nvSpPr>
        <p:spPr>
          <a:xfrm>
            <a:off x="4793837" y="337714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Oval 66">
            <a:extLst>
              <a:ext uri="{FF2B5EF4-FFF2-40B4-BE49-F238E27FC236}">
                <a16:creationId xmlns:a16="http://schemas.microsoft.com/office/drawing/2014/main" id="{015B6927-8C96-46F9-AEBF-896A444AC574}"/>
              </a:ext>
            </a:extLst>
          </p:cNvPr>
          <p:cNvSpPr/>
          <p:nvPr/>
        </p:nvSpPr>
        <p:spPr>
          <a:xfrm rot="20700000">
            <a:off x="4772445" y="5305300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836BC7B1-2928-423F-BB55-E6BD12018EDB}"/>
              </a:ext>
            </a:extLst>
          </p:cNvPr>
          <p:cNvSpPr/>
          <p:nvPr/>
        </p:nvSpPr>
        <p:spPr>
          <a:xfrm>
            <a:off x="4780430" y="4284778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8B76A1-0506-4DC9-8407-14F20714B02B}"/>
              </a:ext>
            </a:extLst>
          </p:cNvPr>
          <p:cNvSpPr txBox="1"/>
          <p:nvPr/>
        </p:nvSpPr>
        <p:spPr>
          <a:xfrm>
            <a:off x="5640080" y="1982204"/>
            <a:ext cx="5658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73358-D4BB-47D0-A265-FC781E9D6918}"/>
              </a:ext>
            </a:extLst>
          </p:cNvPr>
          <p:cNvSpPr txBox="1"/>
          <p:nvPr/>
        </p:nvSpPr>
        <p:spPr>
          <a:xfrm>
            <a:off x="5640079" y="529613"/>
            <a:ext cx="414594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4000" b="1" dirty="0">
                <a:latin typeface="+mj-lt"/>
              </a:rPr>
              <a:t>Infographic</a:t>
            </a:r>
            <a:endParaRPr lang="ko-KR" altLang="en-US" sz="4000" b="1" dirty="0">
              <a:latin typeface="+mj-lt"/>
            </a:endParaRPr>
          </a:p>
        </p:txBody>
      </p:sp>
      <p:sp>
        <p:nvSpPr>
          <p:cNvPr id="11" name="Oval 57">
            <a:extLst>
              <a:ext uri="{FF2B5EF4-FFF2-40B4-BE49-F238E27FC236}">
                <a16:creationId xmlns:a16="http://schemas.microsoft.com/office/drawing/2014/main" id="{990A5F33-98FD-414C-8E10-FE5DA61ADA67}"/>
              </a:ext>
            </a:extLst>
          </p:cNvPr>
          <p:cNvSpPr/>
          <p:nvPr/>
        </p:nvSpPr>
        <p:spPr>
          <a:xfrm>
            <a:off x="9461330" y="4166970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A54BD-A9C0-4580-9E8D-B793ABA9C94C}"/>
              </a:ext>
            </a:extLst>
          </p:cNvPr>
          <p:cNvSpPr txBox="1"/>
          <p:nvPr/>
        </p:nvSpPr>
        <p:spPr>
          <a:xfrm>
            <a:off x="9967620" y="425821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5FDC5-61AB-4490-8BD9-3E9F359F3270}"/>
              </a:ext>
            </a:extLst>
          </p:cNvPr>
          <p:cNvSpPr txBox="1"/>
          <p:nvPr/>
        </p:nvSpPr>
        <p:spPr>
          <a:xfrm>
            <a:off x="9461332" y="4724350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73">
            <a:extLst>
              <a:ext uri="{FF2B5EF4-FFF2-40B4-BE49-F238E27FC236}">
                <a16:creationId xmlns:a16="http://schemas.microsoft.com/office/drawing/2014/main" id="{7970F0B0-20DC-4BAA-AA3F-44952621534A}"/>
              </a:ext>
            </a:extLst>
          </p:cNvPr>
          <p:cNvSpPr/>
          <p:nvPr/>
        </p:nvSpPr>
        <p:spPr>
          <a:xfrm>
            <a:off x="7043699" y="4166970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FBDEF-1160-4736-939B-D4FCD69C18D7}"/>
              </a:ext>
            </a:extLst>
          </p:cNvPr>
          <p:cNvSpPr txBox="1"/>
          <p:nvPr/>
        </p:nvSpPr>
        <p:spPr>
          <a:xfrm>
            <a:off x="7549988" y="425821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CF8AA-8E5B-4B78-8797-9776DDD3A122}"/>
              </a:ext>
            </a:extLst>
          </p:cNvPr>
          <p:cNvSpPr txBox="1"/>
          <p:nvPr/>
        </p:nvSpPr>
        <p:spPr>
          <a:xfrm>
            <a:off x="7043700" y="4724350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19B66F-CA98-47CD-9BD6-792881AD794D}"/>
              </a:ext>
            </a:extLst>
          </p:cNvPr>
          <p:cNvSpPr/>
          <p:nvPr/>
        </p:nvSpPr>
        <p:spPr>
          <a:xfrm rot="2700000">
            <a:off x="7197106" y="4271309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6BFA3F1-3064-4DC9-92B2-2CB6B3473090}"/>
              </a:ext>
            </a:extLst>
          </p:cNvPr>
          <p:cNvSpPr/>
          <p:nvPr/>
        </p:nvSpPr>
        <p:spPr>
          <a:xfrm>
            <a:off x="9574092" y="4282842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58CB7-8305-41C6-A90D-CB7D053CF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1680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F7F13-6CE4-40B5-AD91-9C3D120D54FB}"/>
              </a:ext>
            </a:extLst>
          </p:cNvPr>
          <p:cNvSpPr/>
          <p:nvPr/>
        </p:nvSpPr>
        <p:spPr>
          <a:xfrm>
            <a:off x="864354" y="1751786"/>
            <a:ext cx="2376264" cy="4292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ADE42-C117-4109-A482-A399FAC2006D}"/>
              </a:ext>
            </a:extLst>
          </p:cNvPr>
          <p:cNvSpPr/>
          <p:nvPr/>
        </p:nvSpPr>
        <p:spPr>
          <a:xfrm>
            <a:off x="3542960" y="1751785"/>
            <a:ext cx="2376264" cy="11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54499-F707-46FA-8EFD-FC82D950D7D8}"/>
              </a:ext>
            </a:extLst>
          </p:cNvPr>
          <p:cNvSpPr/>
          <p:nvPr/>
        </p:nvSpPr>
        <p:spPr>
          <a:xfrm>
            <a:off x="6251618" y="1751785"/>
            <a:ext cx="2376264" cy="237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2080F-B6C6-4DF8-83DF-694A72627CD4}"/>
              </a:ext>
            </a:extLst>
          </p:cNvPr>
          <p:cNvSpPr/>
          <p:nvPr/>
        </p:nvSpPr>
        <p:spPr>
          <a:xfrm>
            <a:off x="6239155" y="4451628"/>
            <a:ext cx="2376264" cy="15926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EF260-BEFA-466A-96A2-1F412ACEE1AA}"/>
              </a:ext>
            </a:extLst>
          </p:cNvPr>
          <p:cNvSpPr/>
          <p:nvPr/>
        </p:nvSpPr>
        <p:spPr>
          <a:xfrm>
            <a:off x="3542960" y="3227785"/>
            <a:ext cx="2376264" cy="28165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BA27CFF-2E9B-414A-8BBC-9C28C147E982}"/>
              </a:ext>
            </a:extLst>
          </p:cNvPr>
          <p:cNvSpPr/>
          <p:nvPr/>
        </p:nvSpPr>
        <p:spPr>
          <a:xfrm>
            <a:off x="3125764" y="233384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75B9793-5635-48BA-BCC6-0BBB0E41C58D}"/>
              </a:ext>
            </a:extLst>
          </p:cNvPr>
          <p:cNvSpPr/>
          <p:nvPr/>
        </p:nvSpPr>
        <p:spPr>
          <a:xfrm>
            <a:off x="5818831" y="233384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D0A4295-51DB-47B4-9B1D-5B86F8DD09E5}"/>
              </a:ext>
            </a:extLst>
          </p:cNvPr>
          <p:cNvSpPr/>
          <p:nvPr/>
        </p:nvSpPr>
        <p:spPr>
          <a:xfrm rot="10800000">
            <a:off x="5590142" y="5325885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9B4BE8C-0235-4A73-8C28-62095B36081C}"/>
              </a:ext>
            </a:extLst>
          </p:cNvPr>
          <p:cNvSpPr/>
          <p:nvPr/>
        </p:nvSpPr>
        <p:spPr>
          <a:xfrm rot="10800000">
            <a:off x="2919240" y="5325886"/>
            <a:ext cx="74776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68A0E-305E-4350-BD86-BAFC159460C0}"/>
              </a:ext>
            </a:extLst>
          </p:cNvPr>
          <p:cNvSpPr/>
          <p:nvPr/>
        </p:nvSpPr>
        <p:spPr>
          <a:xfrm>
            <a:off x="864618" y="1741152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41063-7075-4674-8F3C-3E5D8925C9EC}"/>
              </a:ext>
            </a:extLst>
          </p:cNvPr>
          <p:cNvSpPr/>
          <p:nvPr/>
        </p:nvSpPr>
        <p:spPr>
          <a:xfrm>
            <a:off x="3543224" y="1741152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CA81A-2096-4994-8135-0045A41D7433}"/>
              </a:ext>
            </a:extLst>
          </p:cNvPr>
          <p:cNvSpPr/>
          <p:nvPr/>
        </p:nvSpPr>
        <p:spPr>
          <a:xfrm>
            <a:off x="6251882" y="1732118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01FD77-85A1-41BA-A82C-DA56715B3CD4}"/>
              </a:ext>
            </a:extLst>
          </p:cNvPr>
          <p:cNvSpPr/>
          <p:nvPr/>
        </p:nvSpPr>
        <p:spPr>
          <a:xfrm>
            <a:off x="6239419" y="4451626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7A460-959A-4E13-AF07-C8837F75A1BD}"/>
              </a:ext>
            </a:extLst>
          </p:cNvPr>
          <p:cNvSpPr/>
          <p:nvPr/>
        </p:nvSpPr>
        <p:spPr>
          <a:xfrm>
            <a:off x="3542960" y="3219081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C8FB3-4984-4571-9DFB-820E1151A337}"/>
              </a:ext>
            </a:extLst>
          </p:cNvPr>
          <p:cNvSpPr txBox="1"/>
          <p:nvPr/>
        </p:nvSpPr>
        <p:spPr>
          <a:xfrm>
            <a:off x="878359" y="1728831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343F7-21C4-4B10-905B-8E10A5BC66D1}"/>
              </a:ext>
            </a:extLst>
          </p:cNvPr>
          <p:cNvSpPr txBox="1"/>
          <p:nvPr/>
        </p:nvSpPr>
        <p:spPr>
          <a:xfrm>
            <a:off x="3542213" y="173222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9322F-E308-47C0-A794-ACA917474094}"/>
              </a:ext>
            </a:extLst>
          </p:cNvPr>
          <p:cNvSpPr txBox="1"/>
          <p:nvPr/>
        </p:nvSpPr>
        <p:spPr>
          <a:xfrm>
            <a:off x="6237966" y="1724980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4BE2F2-CAAC-4AD7-BA38-02E8CD1DD8AF}"/>
              </a:ext>
            </a:extLst>
          </p:cNvPr>
          <p:cNvSpPr txBox="1"/>
          <p:nvPr/>
        </p:nvSpPr>
        <p:spPr>
          <a:xfrm>
            <a:off x="6250052" y="4439326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C6CC8-601F-4E19-8988-A50FF7876B8F}"/>
              </a:ext>
            </a:extLst>
          </p:cNvPr>
          <p:cNvSpPr txBox="1"/>
          <p:nvPr/>
        </p:nvSpPr>
        <p:spPr>
          <a:xfrm>
            <a:off x="3547211" y="3208450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1999F-1A1C-496C-A52B-794B72601B69}"/>
              </a:ext>
            </a:extLst>
          </p:cNvPr>
          <p:cNvSpPr txBox="1"/>
          <p:nvPr/>
        </p:nvSpPr>
        <p:spPr>
          <a:xfrm>
            <a:off x="1476107" y="1820252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8AA407-A11E-40A6-8E1B-2B63FA2D50DF}"/>
              </a:ext>
            </a:extLst>
          </p:cNvPr>
          <p:cNvSpPr txBox="1"/>
          <p:nvPr/>
        </p:nvSpPr>
        <p:spPr>
          <a:xfrm>
            <a:off x="1138175" y="2332460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B1050-DED7-4A3A-8C9C-F1E2643A9334}"/>
              </a:ext>
            </a:extLst>
          </p:cNvPr>
          <p:cNvSpPr txBox="1"/>
          <p:nvPr/>
        </p:nvSpPr>
        <p:spPr>
          <a:xfrm>
            <a:off x="3816781" y="2259124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9D9265-DCC4-469B-9AAA-EE531BFE956C}"/>
              </a:ext>
            </a:extLst>
          </p:cNvPr>
          <p:cNvSpPr txBox="1"/>
          <p:nvPr/>
        </p:nvSpPr>
        <p:spPr>
          <a:xfrm>
            <a:off x="3816781" y="3779992"/>
            <a:ext cx="1828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F8FEA-27D9-45C3-A41E-489B07F417C2}"/>
              </a:ext>
            </a:extLst>
          </p:cNvPr>
          <p:cNvSpPr txBox="1"/>
          <p:nvPr/>
        </p:nvSpPr>
        <p:spPr>
          <a:xfrm>
            <a:off x="6525571" y="2332460"/>
            <a:ext cx="1828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633D1E-E6F2-4206-8ACD-8BDE13E19C5D}"/>
              </a:ext>
            </a:extLst>
          </p:cNvPr>
          <p:cNvSpPr txBox="1"/>
          <p:nvPr/>
        </p:nvSpPr>
        <p:spPr>
          <a:xfrm>
            <a:off x="6570503" y="5047752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7333E-AEC8-4E9E-A5D6-FC31E7AC313C}"/>
              </a:ext>
            </a:extLst>
          </p:cNvPr>
          <p:cNvSpPr txBox="1"/>
          <p:nvPr/>
        </p:nvSpPr>
        <p:spPr>
          <a:xfrm>
            <a:off x="4202736" y="1809619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6898489" y="1798986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05A153-8F0B-4B73-856A-B62C490F4A0A}"/>
              </a:ext>
            </a:extLst>
          </p:cNvPr>
          <p:cNvSpPr txBox="1"/>
          <p:nvPr/>
        </p:nvSpPr>
        <p:spPr>
          <a:xfrm>
            <a:off x="4202736" y="3296582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FCB227-194F-48A5-8746-7FA4FC4B99F8}"/>
              </a:ext>
            </a:extLst>
          </p:cNvPr>
          <p:cNvSpPr txBox="1"/>
          <p:nvPr/>
        </p:nvSpPr>
        <p:spPr>
          <a:xfrm>
            <a:off x="6898489" y="4531657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8900378" y="1741153"/>
            <a:ext cx="2376264" cy="43046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8900642" y="1746950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2A7C3D-1A95-4DDC-BD60-59F540637FAC}"/>
              </a:ext>
            </a:extLst>
          </p:cNvPr>
          <p:cNvSpPr txBox="1"/>
          <p:nvPr/>
        </p:nvSpPr>
        <p:spPr>
          <a:xfrm>
            <a:off x="8911275" y="1732119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9559712" y="1824451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8E5DF4-4B72-4F89-9802-E127C87BA2C7}"/>
              </a:ext>
            </a:extLst>
          </p:cNvPr>
          <p:cNvSpPr txBox="1"/>
          <p:nvPr/>
        </p:nvSpPr>
        <p:spPr>
          <a:xfrm>
            <a:off x="9174199" y="2332460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ight Arrow 8">
            <a:extLst>
              <a:ext uri="{FF2B5EF4-FFF2-40B4-BE49-F238E27FC236}">
                <a16:creationId xmlns:a16="http://schemas.microsoft.com/office/drawing/2014/main" id="{7E2A6543-3673-430C-BD8D-47D883DCF585}"/>
              </a:ext>
            </a:extLst>
          </p:cNvPr>
          <p:cNvSpPr/>
          <p:nvPr/>
        </p:nvSpPr>
        <p:spPr>
          <a:xfrm>
            <a:off x="8511899" y="2337418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ight Arrow 15">
            <a:extLst>
              <a:ext uri="{FF2B5EF4-FFF2-40B4-BE49-F238E27FC236}">
                <a16:creationId xmlns:a16="http://schemas.microsoft.com/office/drawing/2014/main" id="{210744AB-E7D7-44E0-9DDD-EDD362491196}"/>
              </a:ext>
            </a:extLst>
          </p:cNvPr>
          <p:cNvSpPr/>
          <p:nvPr/>
        </p:nvSpPr>
        <p:spPr>
          <a:xfrm flipH="1">
            <a:off x="8287547" y="5325886"/>
            <a:ext cx="74776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D6586962-0C27-483C-819C-084558BF6AB8}"/>
              </a:ext>
            </a:extLst>
          </p:cNvPr>
          <p:cNvGrpSpPr/>
          <p:nvPr/>
        </p:nvGrpSpPr>
        <p:grpSpPr>
          <a:xfrm>
            <a:off x="3810001" y="2446594"/>
            <a:ext cx="4298774" cy="3434985"/>
            <a:chOff x="3810001" y="2347204"/>
            <a:chExt cx="4298774" cy="343498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7A9E1C-4FAB-4FDF-9E34-85DC6CE9C46D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C4F510-0709-4951-84ED-BD8644E29FEE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1E880E-5938-4FC7-8B50-3183F09583E5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9D7B86-5B8A-42F4-A006-03C850337EB4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ED318A-3F09-4108-AF59-00CFDD4F7344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91311E0-F0AD-437B-8DAD-0560E362319D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5C347-DBE5-463B-8CB5-DB9F7258C4D3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259BC3-F07B-41F4-BE68-A7CB2C5AE7A1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394DA6-24F1-4A0E-9841-35C9DB63738C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B2E2B6-2F36-4346-B73B-4044520C8FFA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7B45C0-2FDE-4615-AFF3-86ABA895B9B6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D615006-B6D9-44D3-87F9-AD6E0E1B61DF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35B27C-F5A7-4B13-A464-64BAEBA6335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206F211-AD98-4721-A505-03B762F215E1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2F49449-89FA-49C5-BD5D-A853A07470D7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22C6D6-E9E0-46E1-9493-C91E3321AAC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16572A-2C46-401C-9E8D-1D35DE1D4D79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9E8AC5-65FD-4212-A82D-DCF81DC6344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DB3C296-572A-4454-B722-FD675FAD9F8D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F74B783-4891-4E11-A564-01A99CCC3F00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0CB5881-C05E-4322-8752-1C66654F3324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1A6115-085A-44A4-95AE-0BC90679EEAF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C99D16-7DEF-40C2-BA70-E6DDDF6F29A4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3461930-1F77-490A-8456-1BC84EE936FA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AutoShape 92">
            <a:extLst>
              <a:ext uri="{FF2B5EF4-FFF2-40B4-BE49-F238E27FC236}">
                <a16:creationId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81862" y="4574742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C81AE027-BC12-42C3-86F1-D45F2A3153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87802" y="4574671"/>
            <a:ext cx="732084" cy="732164"/>
          </a:xfrm>
          <a:prstGeom prst="ellipse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2E4D74-477B-4556-B511-DB993419738B}"/>
              </a:ext>
            </a:extLst>
          </p:cNvPr>
          <p:cNvSpPr txBox="1"/>
          <p:nvPr/>
        </p:nvSpPr>
        <p:spPr>
          <a:xfrm>
            <a:off x="916911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4B8F82-40A2-4E19-9E2C-A32C456FB8E4}"/>
              </a:ext>
            </a:extLst>
          </p:cNvPr>
          <p:cNvSpPr txBox="1"/>
          <p:nvPr/>
        </p:nvSpPr>
        <p:spPr>
          <a:xfrm>
            <a:off x="2428478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5F06C0-2BBA-4970-9AFA-DFA49A5A1762}"/>
              </a:ext>
            </a:extLst>
          </p:cNvPr>
          <p:cNvSpPr txBox="1"/>
          <p:nvPr/>
        </p:nvSpPr>
        <p:spPr>
          <a:xfrm>
            <a:off x="8208413" y="392001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FB2AA5-E143-425D-B999-3D4F987ACE26}"/>
              </a:ext>
            </a:extLst>
          </p:cNvPr>
          <p:cNvSpPr txBox="1"/>
          <p:nvPr/>
        </p:nvSpPr>
        <p:spPr>
          <a:xfrm>
            <a:off x="612531" y="3919689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3" name="AutoShape 92">
            <a:extLst>
              <a:ext uri="{FF2B5EF4-FFF2-40B4-BE49-F238E27FC236}">
                <a16:creationId xmlns:a16="http://schemas.microsoft.com/office/drawing/2014/main" id="{DA168EBB-BA6C-4C89-96EE-F7D83F523C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88996" y="4574742"/>
            <a:ext cx="732084" cy="732084"/>
          </a:xfrm>
          <a:prstGeom prst="ellipse">
            <a:avLst/>
          </a:prstGeom>
          <a:solidFill>
            <a:schemeClr val="accent3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4" name="AutoShape 92">
            <a:extLst>
              <a:ext uri="{FF2B5EF4-FFF2-40B4-BE49-F238E27FC236}">
                <a16:creationId xmlns:a16="http://schemas.microsoft.com/office/drawing/2014/main" id="{F1DA49E4-BFF1-4052-89D1-4B46ED4536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94937" y="4574671"/>
            <a:ext cx="732084" cy="732164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BBA910-B0C0-446A-A6D5-C86850F01AC5}"/>
              </a:ext>
            </a:extLst>
          </p:cNvPr>
          <p:cNvSpPr txBox="1"/>
          <p:nvPr/>
        </p:nvSpPr>
        <p:spPr>
          <a:xfrm>
            <a:off x="8512793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1B9EA7-8BA9-49C8-BAB2-F8881E9DFE20}"/>
              </a:ext>
            </a:extLst>
          </p:cNvPr>
          <p:cNvSpPr txBox="1"/>
          <p:nvPr/>
        </p:nvSpPr>
        <p:spPr>
          <a:xfrm>
            <a:off x="10024360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9" name="Group 33">
            <a:extLst>
              <a:ext uri="{FF2B5EF4-FFF2-40B4-BE49-F238E27FC236}">
                <a16:creationId xmlns:a16="http://schemas.microsoft.com/office/drawing/2014/main" id="{0EC925CA-88E0-40FB-8F13-0411FCF8BB30}"/>
              </a:ext>
            </a:extLst>
          </p:cNvPr>
          <p:cNvGrpSpPr/>
          <p:nvPr/>
        </p:nvGrpSpPr>
        <p:grpSpPr>
          <a:xfrm>
            <a:off x="8208413" y="2888144"/>
            <a:ext cx="3371058" cy="909259"/>
            <a:chOff x="395534" y="3667819"/>
            <a:chExt cx="3972999" cy="1132252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2B4DD6-167A-4FC2-BD40-78AC5ABB5046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AC54574-E200-45C5-8D11-69516759C97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6171795-1B22-4A36-A332-77B412CE1419}"/>
              </a:ext>
            </a:extLst>
          </p:cNvPr>
          <p:cNvSpPr txBox="1"/>
          <p:nvPr/>
        </p:nvSpPr>
        <p:spPr>
          <a:xfrm>
            <a:off x="8208414" y="2341782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1AF624-1049-491D-A65A-CF7709E4C519}"/>
              </a:ext>
            </a:extLst>
          </p:cNvPr>
          <p:cNvSpPr txBox="1"/>
          <p:nvPr/>
        </p:nvSpPr>
        <p:spPr>
          <a:xfrm>
            <a:off x="8208414" y="2010864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74" name="Group 33">
            <a:extLst>
              <a:ext uri="{FF2B5EF4-FFF2-40B4-BE49-F238E27FC236}">
                <a16:creationId xmlns:a16="http://schemas.microsoft.com/office/drawing/2014/main" id="{C666535A-37A7-4002-9A75-E53758B2621A}"/>
              </a:ext>
            </a:extLst>
          </p:cNvPr>
          <p:cNvGrpSpPr/>
          <p:nvPr/>
        </p:nvGrpSpPr>
        <p:grpSpPr>
          <a:xfrm>
            <a:off x="612529" y="2922410"/>
            <a:ext cx="3371058" cy="909259"/>
            <a:chOff x="395534" y="3667819"/>
            <a:chExt cx="3972999" cy="1132252"/>
          </a:xfrm>
          <a:noFill/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111113C-2045-4138-9264-89657370A022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F53052A-7612-4FBE-9244-93359D00A4A7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E5FA5AA-CCFA-4C8C-B83B-45E5B2D19030}"/>
              </a:ext>
            </a:extLst>
          </p:cNvPr>
          <p:cNvSpPr txBox="1"/>
          <p:nvPr/>
        </p:nvSpPr>
        <p:spPr>
          <a:xfrm>
            <a:off x="612530" y="2376048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D8D5F5-E70E-4E5F-83B9-87F9AB4BEC24}"/>
              </a:ext>
            </a:extLst>
          </p:cNvPr>
          <p:cNvSpPr txBox="1"/>
          <p:nvPr/>
        </p:nvSpPr>
        <p:spPr>
          <a:xfrm>
            <a:off x="612530" y="2045130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0" name="Freeform 19">
            <a:extLst>
              <a:ext uri="{FF2B5EF4-FFF2-40B4-BE49-F238E27FC236}">
                <a16:creationId xmlns:a16="http://schemas.microsoft.com/office/drawing/2014/main" id="{27E5B026-1D41-496C-A737-2C5F4200DE38}"/>
              </a:ext>
            </a:extLst>
          </p:cNvPr>
          <p:cNvSpPr/>
          <p:nvPr/>
        </p:nvSpPr>
        <p:spPr>
          <a:xfrm>
            <a:off x="10443683" y="4727336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120FE820-4513-49F9-9A84-B27D53BCA6CE}"/>
              </a:ext>
            </a:extLst>
          </p:cNvPr>
          <p:cNvSpPr/>
          <p:nvPr/>
        </p:nvSpPr>
        <p:spPr>
          <a:xfrm>
            <a:off x="8971696" y="4774084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BA5ABB3D-AE0A-43FA-9F4E-D6AD07AD4F98}"/>
              </a:ext>
            </a:extLst>
          </p:cNvPr>
          <p:cNvSpPr/>
          <p:nvPr/>
        </p:nvSpPr>
        <p:spPr>
          <a:xfrm rot="20700000">
            <a:off x="2833821" y="4764949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9">
            <a:extLst>
              <a:ext uri="{FF2B5EF4-FFF2-40B4-BE49-F238E27FC236}">
                <a16:creationId xmlns:a16="http://schemas.microsoft.com/office/drawing/2014/main" id="{38602AA5-3EE8-43AE-8564-7225FD2A0CF9}"/>
              </a:ext>
            </a:extLst>
          </p:cNvPr>
          <p:cNvSpPr/>
          <p:nvPr/>
        </p:nvSpPr>
        <p:spPr>
          <a:xfrm>
            <a:off x="1359676" y="4731831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9A3A127-30FB-410A-ACF5-2C579BE292A0}"/>
              </a:ext>
            </a:extLst>
          </p:cNvPr>
          <p:cNvGrpSpPr/>
          <p:nvPr/>
        </p:nvGrpSpPr>
        <p:grpSpPr>
          <a:xfrm>
            <a:off x="5233259" y="2217177"/>
            <a:ext cx="1902263" cy="2022193"/>
            <a:chOff x="2771800" y="2060848"/>
            <a:chExt cx="3653928" cy="3884295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4F687ECF-3236-4F62-83D8-A6D8B20DB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3" name="Pie 6">
              <a:extLst>
                <a:ext uri="{FF2B5EF4-FFF2-40B4-BE49-F238E27FC236}">
                  <a16:creationId xmlns:a16="http://schemas.microsoft.com/office/drawing/2014/main" id="{833033DC-61FA-43D5-A66F-6F00B7FAA767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3">
              <a:extLst>
                <a:ext uri="{FF2B5EF4-FFF2-40B4-BE49-F238E27FC236}">
                  <a16:creationId xmlns:a16="http://schemas.microsoft.com/office/drawing/2014/main" id="{AE520D3F-F143-412E-92E5-F3B6518A346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14">
              <a:extLst>
                <a:ext uri="{FF2B5EF4-FFF2-40B4-BE49-F238E27FC236}">
                  <a16:creationId xmlns:a16="http://schemas.microsoft.com/office/drawing/2014/main" id="{EE356287-EC63-4F1F-A46E-834666C2C90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6" name="Pie 15">
              <a:extLst>
                <a:ext uri="{FF2B5EF4-FFF2-40B4-BE49-F238E27FC236}">
                  <a16:creationId xmlns:a16="http://schemas.microsoft.com/office/drawing/2014/main" id="{1A96EF30-FCFD-4E78-8350-40A268B6464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FD6F67-5B03-4DB3-8E59-D562C37F85AC}"/>
              </a:ext>
            </a:extLst>
          </p:cNvPr>
          <p:cNvGrpSpPr/>
          <p:nvPr/>
        </p:nvGrpSpPr>
        <p:grpSpPr>
          <a:xfrm>
            <a:off x="646663" y="3715316"/>
            <a:ext cx="4070261" cy="2495445"/>
            <a:chOff x="621889" y="3775910"/>
            <a:chExt cx="4070261" cy="24954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17C8CF-9465-420D-8787-EB615189450C}"/>
                </a:ext>
              </a:extLst>
            </p:cNvPr>
            <p:cNvSpPr txBox="1"/>
            <p:nvPr/>
          </p:nvSpPr>
          <p:spPr>
            <a:xfrm>
              <a:off x="621889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</a:rPr>
                <a:t>28.5%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0689CC-16A3-4CD3-9EAE-FDEF6E3F5D8C}"/>
                </a:ext>
              </a:extLst>
            </p:cNvPr>
            <p:cNvSpPr txBox="1"/>
            <p:nvPr/>
          </p:nvSpPr>
          <p:spPr>
            <a:xfrm>
              <a:off x="621889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그룹 13">
              <a:extLst>
                <a:ext uri="{FF2B5EF4-FFF2-40B4-BE49-F238E27FC236}">
                  <a16:creationId xmlns:a16="http://schemas.microsoft.com/office/drawing/2014/main" id="{3193590B-4215-4ADE-B673-C54ECFAD1D11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F94BA-987A-4F7C-838D-2BE3CDE5A11E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BECBAF-BA92-492A-A4E7-248E9B045126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9FBAE6-7218-4FE7-A013-48F1DC3D35F9}"/>
              </a:ext>
            </a:extLst>
          </p:cNvPr>
          <p:cNvGrpSpPr/>
          <p:nvPr/>
        </p:nvGrpSpPr>
        <p:grpSpPr>
          <a:xfrm>
            <a:off x="7475076" y="3715316"/>
            <a:ext cx="4070261" cy="2495445"/>
            <a:chOff x="621889" y="3775910"/>
            <a:chExt cx="4070261" cy="249544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B59BFF-2449-4AB2-93FA-1C6760959D87}"/>
                </a:ext>
              </a:extLst>
            </p:cNvPr>
            <p:cNvSpPr txBox="1"/>
            <p:nvPr/>
          </p:nvSpPr>
          <p:spPr>
            <a:xfrm>
              <a:off x="2563448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</a:rPr>
                <a:t>14.6%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BEC91F-A6AF-412E-B285-D3707D501F57}"/>
                </a:ext>
              </a:extLst>
            </p:cNvPr>
            <p:cNvSpPr txBox="1"/>
            <p:nvPr/>
          </p:nvSpPr>
          <p:spPr>
            <a:xfrm>
              <a:off x="2766780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그룹 13">
              <a:extLst>
                <a:ext uri="{FF2B5EF4-FFF2-40B4-BE49-F238E27FC236}">
                  <a16:creationId xmlns:a16="http://schemas.microsoft.com/office/drawing/2014/main" id="{9799C2BE-D4A1-4D98-8FEA-8D9F198CB25D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CA02DA-8D61-41AA-96CC-5195BB409888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3122E4-4BD6-4D8C-A9E0-D50D1C3CEDB8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185C96-D9D3-42EA-9515-6D17960A5E5E}"/>
              </a:ext>
            </a:extLst>
          </p:cNvPr>
          <p:cNvGrpSpPr/>
          <p:nvPr/>
        </p:nvGrpSpPr>
        <p:grpSpPr>
          <a:xfrm>
            <a:off x="4902945" y="2284482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CC3C73-C328-4193-81E8-B5486A8A6585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55DCB15-5F41-4588-B360-B2188A7B91A9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AEE0CA-67E4-43DD-8BF4-783D0694220D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B606DF-DFFB-4E00-A731-6A2CD5BAD91C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5E4AD4F-6F79-49FA-9E79-EFD4DC0EB7A5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9CF60B3-1AC3-411F-9809-B3B684AD0727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96F0264F-0B6F-41FC-98F0-89B6EC6BD7A5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1A70E97E-B846-47B4-BE92-C2F65B9A0F92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AC83727-5E4B-4156-A853-5DE327730888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DCFED74-871C-4468-88EF-722237280D06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47F6C746-9CE3-4EB4-8477-C1413321B088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9E824E4-617D-4A0C-BCB7-A75421E0C153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E0259E8-1B87-4611-A025-C188379C6416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3D69FBE-F11F-4BED-A5CB-BCFFD313D3BB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822E20-E079-42AB-9C42-FD3D6FECAEC1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50A878-1E24-4193-B8C7-B2CF7DC9A32C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9C0DB1-673B-4497-AD20-9633CA3787F4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07A08F-E9C6-4A98-ACD2-C742BBD7BF4F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DBA07D12-C5AB-41DA-94B7-56AC298CEB61}"/>
              </a:ext>
            </a:extLst>
          </p:cNvPr>
          <p:cNvGrpSpPr/>
          <p:nvPr/>
        </p:nvGrpSpPr>
        <p:grpSpPr>
          <a:xfrm flipH="1">
            <a:off x="3731781" y="1551178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B93A4F5D-B317-4E33-901F-0C0F9FD1183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5F8AAF-071D-42E3-B70F-F1584BA72264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F5E682C-D417-49FF-B699-17E88036F0D4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8201560-F533-4DF7-9BCE-9DE50847D1C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A15334C-DBE7-434C-82B7-E7579EEAD37A}"/>
              </a:ext>
            </a:extLst>
          </p:cNvPr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97FF3B-8A1E-4D68-9570-0C8D6E25501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DC4B7A-E7FD-4A62-8A35-DF50CD79E5E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BA98F3-4886-438E-A204-EE9C6ADBCFB2}"/>
              </a:ext>
            </a:extLst>
          </p:cNvPr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C5E743-F494-4652-9BB6-CC5F6248FCF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7F45AF8-D3F3-4E87-91E4-88904A88E72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E83CB52-8D29-47D2-83BD-2E4B907D7AE1}"/>
              </a:ext>
            </a:extLst>
          </p:cNvPr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69EA5C2-CAF9-4D59-8FFD-12ED5016B70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F8FFBA-AA6D-4D73-9DA7-574A271F1F2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FE03C6-016A-476D-8B65-F74BAB080AC2}"/>
              </a:ext>
            </a:extLst>
          </p:cNvPr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B81FFC3-BEFA-4098-88CE-51EE0D691AA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53CD1C-AD24-47BF-B8F9-E5FCD2C66DB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83E6D0-3903-4FB2-BFFF-C75D55AE6CE7}"/>
              </a:ext>
            </a:extLst>
          </p:cNvPr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CEE7F2C-5E75-42C5-8A4E-4634F603D63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D74747-1597-4E1C-BF60-3A2E21CE512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81391B6-4050-4788-A3E7-C2B2A30EF02B}"/>
              </a:ext>
            </a:extLst>
          </p:cNvPr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C7D8273-1F07-4313-AF6D-00366B7BB6C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4E6F64F-AEFF-4CBD-94C0-2B7EEF76D6A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9">
            <a:extLst>
              <a:ext uri="{FF2B5EF4-FFF2-40B4-BE49-F238E27FC236}">
                <a16:creationId xmlns:a16="http://schemas.microsoft.com/office/drawing/2014/main" id="{71FFCEF7-D5DD-4586-A8C8-32B50D5597E0}"/>
              </a:ext>
            </a:extLst>
          </p:cNvPr>
          <p:cNvGrpSpPr/>
          <p:nvPr/>
        </p:nvGrpSpPr>
        <p:grpSpPr>
          <a:xfrm>
            <a:off x="3731781" y="1603930"/>
            <a:ext cx="4734219" cy="4623159"/>
            <a:chOff x="924229" y="1606109"/>
            <a:chExt cx="4734219" cy="4623159"/>
          </a:xfrm>
        </p:grpSpPr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A9C08319-D45F-4A3B-A505-8071EB5BEA45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2F0745-B4B1-4AF9-AF9B-D4C573DDC115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7ED19C-D53C-4C28-89DB-BAC8D3E9C96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8DC9528-338D-4B06-A4CA-DDD83BAEA2C6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972E1-CD6D-4E57-9B71-6987131ED256}"/>
              </a:ext>
            </a:extLst>
          </p:cNvPr>
          <p:cNvGrpSpPr/>
          <p:nvPr/>
        </p:nvGrpSpPr>
        <p:grpSpPr>
          <a:xfrm>
            <a:off x="4506280" y="1796449"/>
            <a:ext cx="3179442" cy="4526856"/>
            <a:chOff x="348360" y="1332374"/>
            <a:chExt cx="2545698" cy="3690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5533E1-4145-41FD-9C06-107C0256A355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D7683AE9-221F-4A8D-9723-5948DD4D4098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588FA83F-117D-42DF-8398-B38D1DE53A5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C0C3CD-EFB8-4F80-A656-C8548D0B8137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A10488-F981-4543-BFD8-474F5A7FC86F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5284AD-6366-4814-86C3-E44C7ABC43C0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27F270-0134-4C73-9AE5-FF500209D54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3D103D-B94D-4468-9EB0-4602DF805A48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ADF836-EAF6-4900-892A-5D371B483A18}"/>
              </a:ext>
            </a:extLst>
          </p:cNvPr>
          <p:cNvGrpSpPr/>
          <p:nvPr/>
        </p:nvGrpSpPr>
        <p:grpSpPr>
          <a:xfrm>
            <a:off x="7796196" y="1843117"/>
            <a:ext cx="3614754" cy="988712"/>
            <a:chOff x="6211235" y="1628800"/>
            <a:chExt cx="2609237" cy="9887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33C55C-6599-45FF-9B78-6B125EA4C615}"/>
                </a:ext>
              </a:extLst>
            </p:cNvPr>
            <p:cNvSpPr txBox="1"/>
            <p:nvPr/>
          </p:nvSpPr>
          <p:spPr>
            <a:xfrm>
              <a:off x="6214186" y="1628800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B26472-068E-4B96-9129-A7C7E0C7DBC4}"/>
                </a:ext>
              </a:extLst>
            </p:cNvPr>
            <p:cNvSpPr txBox="1"/>
            <p:nvPr/>
          </p:nvSpPr>
          <p:spPr>
            <a:xfrm>
              <a:off x="6211235" y="1971181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1">
            <a:extLst>
              <a:ext uri="{FF2B5EF4-FFF2-40B4-BE49-F238E27FC236}">
                <a16:creationId xmlns:a16="http://schemas.microsoft.com/office/drawing/2014/main" id="{ECE03F87-BFAC-4253-B413-599C8D186BEB}"/>
              </a:ext>
            </a:extLst>
          </p:cNvPr>
          <p:cNvGrpSpPr/>
          <p:nvPr/>
        </p:nvGrpSpPr>
        <p:grpSpPr>
          <a:xfrm>
            <a:off x="7796196" y="3981690"/>
            <a:ext cx="3614754" cy="988712"/>
            <a:chOff x="7719995" y="3745651"/>
            <a:chExt cx="3614754" cy="9887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620E4C-8E0B-4A2B-99AF-90E5807B8DAA}"/>
                </a:ext>
              </a:extLst>
            </p:cNvPr>
            <p:cNvSpPr txBox="1"/>
            <p:nvPr/>
          </p:nvSpPr>
          <p:spPr>
            <a:xfrm>
              <a:off x="7719995" y="3745651"/>
              <a:ext cx="361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64B026-6175-4083-A3E6-83EBCCDC8B91}"/>
                </a:ext>
              </a:extLst>
            </p:cNvPr>
            <p:cNvSpPr txBox="1"/>
            <p:nvPr/>
          </p:nvSpPr>
          <p:spPr>
            <a:xfrm>
              <a:off x="7719995" y="4088032"/>
              <a:ext cx="361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5E9B81-2403-437C-A7F8-BF9C56888A98}"/>
              </a:ext>
            </a:extLst>
          </p:cNvPr>
          <p:cNvGrpSpPr/>
          <p:nvPr/>
        </p:nvGrpSpPr>
        <p:grpSpPr>
          <a:xfrm>
            <a:off x="684338" y="2912403"/>
            <a:ext cx="3614754" cy="988712"/>
            <a:chOff x="194751" y="2772288"/>
            <a:chExt cx="2609237" cy="9887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7002E8-6693-4493-8C7E-366758BC689E}"/>
                </a:ext>
              </a:extLst>
            </p:cNvPr>
            <p:cNvSpPr txBox="1"/>
            <p:nvPr/>
          </p:nvSpPr>
          <p:spPr>
            <a:xfrm>
              <a:off x="197702" y="2772288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0EB9FC-7E3F-47AD-B77A-3306F4952782}"/>
                </a:ext>
              </a:extLst>
            </p:cNvPr>
            <p:cNvSpPr txBox="1"/>
            <p:nvPr/>
          </p:nvSpPr>
          <p:spPr>
            <a:xfrm>
              <a:off x="194751" y="3114669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A5F14D-6782-4E93-B7EB-E25AC9B7AE71}"/>
              </a:ext>
            </a:extLst>
          </p:cNvPr>
          <p:cNvGrpSpPr/>
          <p:nvPr/>
        </p:nvGrpSpPr>
        <p:grpSpPr>
          <a:xfrm>
            <a:off x="684338" y="5050978"/>
            <a:ext cx="3614754" cy="988712"/>
            <a:chOff x="179512" y="5029814"/>
            <a:chExt cx="2609237" cy="9887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D7748C-E119-4356-AB71-9045A0E38D44}"/>
                </a:ext>
              </a:extLst>
            </p:cNvPr>
            <p:cNvSpPr txBox="1"/>
            <p:nvPr/>
          </p:nvSpPr>
          <p:spPr>
            <a:xfrm>
              <a:off x="182463" y="5029814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E0CEA2-6AC1-4C4C-922D-D4FAEB956083}"/>
                </a:ext>
              </a:extLst>
            </p:cNvPr>
            <p:cNvSpPr txBox="1"/>
            <p:nvPr/>
          </p:nvSpPr>
          <p:spPr>
            <a:xfrm>
              <a:off x="179512" y="5372195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016CEB6-5C6C-47C2-9484-9C6B50AB37DD}"/>
              </a:ext>
            </a:extLst>
          </p:cNvPr>
          <p:cNvSpPr/>
          <p:nvPr/>
        </p:nvSpPr>
        <p:spPr>
          <a:xfrm>
            <a:off x="7556208" y="1799255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CB8553-B82B-4370-805B-61EDD5B09EDB}"/>
              </a:ext>
            </a:extLst>
          </p:cNvPr>
          <p:cNvSpPr/>
          <p:nvPr/>
        </p:nvSpPr>
        <p:spPr>
          <a:xfrm>
            <a:off x="7556208" y="3937829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98731D-4874-4D09-B26C-3A34AC28316A}"/>
              </a:ext>
            </a:extLst>
          </p:cNvPr>
          <p:cNvSpPr/>
          <p:nvPr/>
        </p:nvSpPr>
        <p:spPr>
          <a:xfrm>
            <a:off x="4389566" y="2868542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5997BE-7AB6-4441-B572-E97478335796}"/>
              </a:ext>
            </a:extLst>
          </p:cNvPr>
          <p:cNvSpPr/>
          <p:nvPr/>
        </p:nvSpPr>
        <p:spPr>
          <a:xfrm>
            <a:off x="4389566" y="5007117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hevron 13">
            <a:extLst>
              <a:ext uri="{FF2B5EF4-FFF2-40B4-BE49-F238E27FC236}">
                <a16:creationId xmlns:a16="http://schemas.microsoft.com/office/drawing/2014/main" id="{1D031C75-F7D0-42C9-9278-A479969ECD5F}"/>
              </a:ext>
            </a:extLst>
          </p:cNvPr>
          <p:cNvSpPr/>
          <p:nvPr/>
        </p:nvSpPr>
        <p:spPr>
          <a:xfrm>
            <a:off x="7051313" y="2142417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78">
            <a:extLst>
              <a:ext uri="{FF2B5EF4-FFF2-40B4-BE49-F238E27FC236}">
                <a16:creationId xmlns:a16="http://schemas.microsoft.com/office/drawing/2014/main" id="{E14F23A8-20DA-43D3-98A4-677D67C8ABC6}"/>
              </a:ext>
            </a:extLst>
          </p:cNvPr>
          <p:cNvSpPr/>
          <p:nvPr/>
        </p:nvSpPr>
        <p:spPr>
          <a:xfrm>
            <a:off x="7051313" y="4280991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hevron 79">
            <a:extLst>
              <a:ext uri="{FF2B5EF4-FFF2-40B4-BE49-F238E27FC236}">
                <a16:creationId xmlns:a16="http://schemas.microsoft.com/office/drawing/2014/main" id="{5F398835-A375-4076-B1E1-543FF35D1339}"/>
              </a:ext>
            </a:extLst>
          </p:cNvPr>
          <p:cNvSpPr/>
          <p:nvPr/>
        </p:nvSpPr>
        <p:spPr>
          <a:xfrm rot="10800000">
            <a:off x="4743250" y="3211704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hevron 80">
            <a:extLst>
              <a:ext uri="{FF2B5EF4-FFF2-40B4-BE49-F238E27FC236}">
                <a16:creationId xmlns:a16="http://schemas.microsoft.com/office/drawing/2014/main" id="{6DDFD6A0-0503-4E92-94F0-568E9D844A55}"/>
              </a:ext>
            </a:extLst>
          </p:cNvPr>
          <p:cNvSpPr/>
          <p:nvPr/>
        </p:nvSpPr>
        <p:spPr>
          <a:xfrm rot="10800000">
            <a:off x="4743251" y="5350278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9C6F93-372E-42B3-988B-3227A6AE198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61624D1-6B70-409B-B978-AE7D46D4673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85C276-EBF1-436A-9E2F-4DEBEFFC3EA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046169" y="2827355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CEA1C0D0-C530-45A3-AC27-09CB3FDAAF9D}"/>
              </a:ext>
            </a:extLst>
          </p:cNvPr>
          <p:cNvGrpSpPr/>
          <p:nvPr/>
        </p:nvGrpSpPr>
        <p:grpSpPr>
          <a:xfrm>
            <a:off x="-249931" y="1098856"/>
            <a:ext cx="7704282" cy="5767176"/>
            <a:chOff x="206600" y="2132859"/>
            <a:chExt cx="5269469" cy="416080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D2BF67E-B6CD-48C0-905F-4E2F47F2830D}"/>
                </a:ext>
              </a:extLst>
            </p:cNvPr>
            <p:cNvGrpSpPr/>
            <p:nvPr/>
          </p:nvGrpSpPr>
          <p:grpSpPr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0306ABF-59E1-4104-B728-1213CA6F32AA}"/>
                  </a:ext>
                </a:extLst>
              </p:cNvPr>
              <p:cNvSpPr/>
              <p:nvPr/>
            </p:nvSpPr>
            <p:spPr>
              <a:xfrm>
                <a:off x="539552" y="4414918"/>
                <a:ext cx="720080" cy="45424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10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0FB492D-2F3E-49B4-B67B-BF6C4F68A298}"/>
                  </a:ext>
                </a:extLst>
              </p:cNvPr>
              <p:cNvSpPr/>
              <p:nvPr/>
            </p:nvSpPr>
            <p:spPr>
              <a:xfrm>
                <a:off x="1258764" y="4321205"/>
                <a:ext cx="720080" cy="54795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0"/>
                    </a:schemeClr>
                  </a:gs>
                  <a:gs pos="68000">
                    <a:schemeClr val="accen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A0B58D-1A07-4DEE-A2D3-5625C8737DB7}"/>
                  </a:ext>
                </a:extLst>
              </p:cNvPr>
              <p:cNvSpPr/>
              <p:nvPr/>
            </p:nvSpPr>
            <p:spPr>
              <a:xfrm>
                <a:off x="1977977" y="4495243"/>
                <a:ext cx="720080" cy="373917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0000"/>
                    </a:schemeClr>
                  </a:gs>
                  <a:gs pos="64192">
                    <a:schemeClr val="accent6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C874069-C9AD-4F4F-8EEE-20E88D8E9D16}"/>
                  </a:ext>
                </a:extLst>
              </p:cNvPr>
              <p:cNvSpPr/>
              <p:nvPr/>
            </p:nvSpPr>
            <p:spPr>
              <a:xfrm>
                <a:off x="2697190" y="4361367"/>
                <a:ext cx="720080" cy="507792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80000"/>
                    </a:schemeClr>
                  </a:gs>
                  <a:gs pos="68000">
                    <a:schemeClr val="accent3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BBD3C5C-0D41-4A02-9D20-75D4EF5414F4}"/>
                  </a:ext>
                </a:extLst>
              </p:cNvPr>
              <p:cNvSpPr/>
              <p:nvPr/>
            </p:nvSpPr>
            <p:spPr>
              <a:xfrm>
                <a:off x="3416402" y="4254268"/>
                <a:ext cx="720080" cy="6148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68000">
                    <a:schemeClr val="accent4">
                      <a:lumMod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581A724-0312-406E-803A-166178897A5D}"/>
                </a:ext>
              </a:extLst>
            </p:cNvPr>
            <p:cNvGrpSpPr/>
            <p:nvPr/>
          </p:nvGrpSpPr>
          <p:grpSpPr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2012ECCE-F759-4513-B75E-C79A711DE87C}"/>
                  </a:ext>
                </a:extLst>
              </p:cNvPr>
              <p:cNvSpPr/>
              <p:nvPr/>
            </p:nvSpPr>
            <p:spPr>
              <a:xfrm>
                <a:off x="539165" y="5434659"/>
                <a:ext cx="1279760" cy="36039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22780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36849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1854"/>
                  <a:gd name="connsiteY0" fmla="*/ 0 h 374317"/>
                  <a:gd name="connsiteX1" fmla="*/ 1281854 w 1281854"/>
                  <a:gd name="connsiteY1" fmla="*/ 17708 h 374317"/>
                  <a:gd name="connsiteX2" fmla="*/ 936849 w 1281854"/>
                  <a:gd name="connsiteY2" fmla="*/ 371363 h 374317"/>
                  <a:gd name="connsiteX3" fmla="*/ 0 w 1281854"/>
                  <a:gd name="connsiteY3" fmla="*/ 374317 h 374317"/>
                  <a:gd name="connsiteX4" fmla="*/ 589663 w 1281854"/>
                  <a:gd name="connsiteY4" fmla="*/ 0 h 374317"/>
                  <a:gd name="connsiteX0" fmla="*/ 562419 w 1281854"/>
                  <a:gd name="connsiteY0" fmla="*/ 12510 h 356609"/>
                  <a:gd name="connsiteX1" fmla="*/ 1281854 w 1281854"/>
                  <a:gd name="connsiteY1" fmla="*/ 0 h 356609"/>
                  <a:gd name="connsiteX2" fmla="*/ 936849 w 1281854"/>
                  <a:gd name="connsiteY2" fmla="*/ 353655 h 356609"/>
                  <a:gd name="connsiteX3" fmla="*/ 0 w 1281854"/>
                  <a:gd name="connsiteY3" fmla="*/ 356609 h 356609"/>
                  <a:gd name="connsiteX4" fmla="*/ 562419 w 1281854"/>
                  <a:gd name="connsiteY4" fmla="*/ 12510 h 356609"/>
                  <a:gd name="connsiteX0" fmla="*/ 579184 w 1281854"/>
                  <a:gd name="connsiteY0" fmla="*/ 0 h 361726"/>
                  <a:gd name="connsiteX1" fmla="*/ 1281854 w 1281854"/>
                  <a:gd name="connsiteY1" fmla="*/ 5117 h 361726"/>
                  <a:gd name="connsiteX2" fmla="*/ 936849 w 1281854"/>
                  <a:gd name="connsiteY2" fmla="*/ 358772 h 361726"/>
                  <a:gd name="connsiteX3" fmla="*/ 0 w 1281854"/>
                  <a:gd name="connsiteY3" fmla="*/ 361726 h 361726"/>
                  <a:gd name="connsiteX4" fmla="*/ 579184 w 1281854"/>
                  <a:gd name="connsiteY4" fmla="*/ 0 h 361726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36849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4993 w 1279759"/>
                  <a:gd name="connsiteY0" fmla="*/ 9991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9991 h 369199"/>
                  <a:gd name="connsiteX0" fmla="*/ 574993 w 1279759"/>
                  <a:gd name="connsiteY0" fmla="*/ 7472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7472 h 369199"/>
                  <a:gd name="connsiteX0" fmla="*/ 583376 w 1279759"/>
                  <a:gd name="connsiteY0" fmla="*/ 4954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4954 h 369199"/>
                  <a:gd name="connsiteX0" fmla="*/ 583376 w 1279759"/>
                  <a:gd name="connsiteY0" fmla="*/ 176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1763 h 3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759" h="36919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1" name="Rectangle 15">
                <a:extLst>
                  <a:ext uri="{FF2B5EF4-FFF2-40B4-BE49-F238E27FC236}">
                    <a16:creationId xmlns:a16="http://schemas.microsoft.com/office/drawing/2014/main" id="{9B499223-E4B2-4727-87FD-6A8A26EF2F8C}"/>
                  </a:ext>
                </a:extLst>
              </p:cNvPr>
              <p:cNvSpPr/>
              <p:nvPr/>
            </p:nvSpPr>
            <p:spPr>
              <a:xfrm>
                <a:off x="1459325" y="5437285"/>
                <a:ext cx="1044250" cy="35441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42154"/>
                  <a:gd name="connsiteY0" fmla="*/ 3403 h 364194"/>
                  <a:gd name="connsiteX1" fmla="*/ 1042154 w 1042154"/>
                  <a:gd name="connsiteY1" fmla="*/ 0 h 364194"/>
                  <a:gd name="connsiteX2" fmla="*/ 944648 w 1042154"/>
                  <a:gd name="connsiteY2" fmla="*/ 356952 h 364194"/>
                  <a:gd name="connsiteX3" fmla="*/ 0 w 1042154"/>
                  <a:gd name="connsiteY3" fmla="*/ 364194 h 364194"/>
                  <a:gd name="connsiteX4" fmla="*/ 344336 w 1042154"/>
                  <a:gd name="connsiteY4" fmla="*/ 3403 h 364194"/>
                  <a:gd name="connsiteX0" fmla="*/ 350274 w 1042154"/>
                  <a:gd name="connsiteY0" fmla="*/ 0 h 366729"/>
                  <a:gd name="connsiteX1" fmla="*/ 1042154 w 1042154"/>
                  <a:gd name="connsiteY1" fmla="*/ 2535 h 366729"/>
                  <a:gd name="connsiteX2" fmla="*/ 944648 w 1042154"/>
                  <a:gd name="connsiteY2" fmla="*/ 359487 h 366729"/>
                  <a:gd name="connsiteX3" fmla="*/ 0 w 1042154"/>
                  <a:gd name="connsiteY3" fmla="*/ 366729 h 366729"/>
                  <a:gd name="connsiteX4" fmla="*/ 350274 w 1042154"/>
                  <a:gd name="connsiteY4" fmla="*/ 0 h 366729"/>
                  <a:gd name="connsiteX0" fmla="*/ 350274 w 1054029"/>
                  <a:gd name="connsiteY0" fmla="*/ 9340 h 376069"/>
                  <a:gd name="connsiteX1" fmla="*/ 1054029 w 1054029"/>
                  <a:gd name="connsiteY1" fmla="*/ 0 h 376069"/>
                  <a:gd name="connsiteX2" fmla="*/ 944648 w 1054029"/>
                  <a:gd name="connsiteY2" fmla="*/ 368827 h 376069"/>
                  <a:gd name="connsiteX3" fmla="*/ 0 w 1054029"/>
                  <a:gd name="connsiteY3" fmla="*/ 376069 h 376069"/>
                  <a:gd name="connsiteX4" fmla="*/ 350274 w 1054029"/>
                  <a:gd name="connsiteY4" fmla="*/ 9340 h 376069"/>
                  <a:gd name="connsiteX0" fmla="*/ 350274 w 944648"/>
                  <a:gd name="connsiteY0" fmla="*/ 0 h 366729"/>
                  <a:gd name="connsiteX1" fmla="*/ 875899 w 944648"/>
                  <a:gd name="connsiteY1" fmla="*/ 79725 h 366729"/>
                  <a:gd name="connsiteX2" fmla="*/ 944648 w 944648"/>
                  <a:gd name="connsiteY2" fmla="*/ 359487 h 366729"/>
                  <a:gd name="connsiteX3" fmla="*/ 0 w 944648"/>
                  <a:gd name="connsiteY3" fmla="*/ 366729 h 366729"/>
                  <a:gd name="connsiteX4" fmla="*/ 350274 w 944648"/>
                  <a:gd name="connsiteY4" fmla="*/ 0 h 366729"/>
                  <a:gd name="connsiteX0" fmla="*/ 350274 w 1042153"/>
                  <a:gd name="connsiteY0" fmla="*/ 0 h 366729"/>
                  <a:gd name="connsiteX1" fmla="*/ 1042153 w 1042153"/>
                  <a:gd name="connsiteY1" fmla="*/ 2535 h 366729"/>
                  <a:gd name="connsiteX2" fmla="*/ 944648 w 1042153"/>
                  <a:gd name="connsiteY2" fmla="*/ 359487 h 366729"/>
                  <a:gd name="connsiteX3" fmla="*/ 0 w 1042153"/>
                  <a:gd name="connsiteY3" fmla="*/ 366729 h 366729"/>
                  <a:gd name="connsiteX4" fmla="*/ 350274 w 1042153"/>
                  <a:gd name="connsiteY4" fmla="*/ 0 h 366729"/>
                  <a:gd name="connsiteX0" fmla="*/ 350274 w 1042153"/>
                  <a:gd name="connsiteY0" fmla="*/ 0 h 373135"/>
                  <a:gd name="connsiteX1" fmla="*/ 1042153 w 1042153"/>
                  <a:gd name="connsiteY1" fmla="*/ 2535 h 373135"/>
                  <a:gd name="connsiteX2" fmla="*/ 937824 w 1042153"/>
                  <a:gd name="connsiteY2" fmla="*/ 373135 h 373135"/>
                  <a:gd name="connsiteX3" fmla="*/ 0 w 1042153"/>
                  <a:gd name="connsiteY3" fmla="*/ 366729 h 373135"/>
                  <a:gd name="connsiteX4" fmla="*/ 350274 w 1042153"/>
                  <a:gd name="connsiteY4" fmla="*/ 0 h 373135"/>
                  <a:gd name="connsiteX0" fmla="*/ 350274 w 1042153"/>
                  <a:gd name="connsiteY0" fmla="*/ 0 h 379959"/>
                  <a:gd name="connsiteX1" fmla="*/ 1042153 w 1042153"/>
                  <a:gd name="connsiteY1" fmla="*/ 2535 h 379959"/>
                  <a:gd name="connsiteX2" fmla="*/ 931000 w 1042153"/>
                  <a:gd name="connsiteY2" fmla="*/ 379959 h 379959"/>
                  <a:gd name="connsiteX3" fmla="*/ 0 w 1042153"/>
                  <a:gd name="connsiteY3" fmla="*/ 366729 h 379959"/>
                  <a:gd name="connsiteX4" fmla="*/ 350274 w 1042153"/>
                  <a:gd name="connsiteY4" fmla="*/ 0 h 379959"/>
                  <a:gd name="connsiteX0" fmla="*/ 341891 w 1033770"/>
                  <a:gd name="connsiteY0" fmla="*/ 0 h 379959"/>
                  <a:gd name="connsiteX1" fmla="*/ 1033770 w 1033770"/>
                  <a:gd name="connsiteY1" fmla="*/ 2535 h 379959"/>
                  <a:gd name="connsiteX2" fmla="*/ 922617 w 1033770"/>
                  <a:gd name="connsiteY2" fmla="*/ 379959 h 379959"/>
                  <a:gd name="connsiteX3" fmla="*/ 0 w 1033770"/>
                  <a:gd name="connsiteY3" fmla="*/ 376782 h 379959"/>
                  <a:gd name="connsiteX4" fmla="*/ 341891 w 1033770"/>
                  <a:gd name="connsiteY4" fmla="*/ 0 h 379959"/>
                  <a:gd name="connsiteX0" fmla="*/ 379613 w 1033770"/>
                  <a:gd name="connsiteY0" fmla="*/ 2511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79613 w 1033770"/>
                  <a:gd name="connsiteY4" fmla="*/ 25110 h 377424"/>
                  <a:gd name="connsiteX0" fmla="*/ 356561 w 1033770"/>
                  <a:gd name="connsiteY0" fmla="*/ 1757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56561 w 1033770"/>
                  <a:gd name="connsiteY4" fmla="*/ 17570 h 377424"/>
                  <a:gd name="connsiteX0" fmla="*/ 356561 w 1023292"/>
                  <a:gd name="connsiteY0" fmla="*/ 0 h 359854"/>
                  <a:gd name="connsiteX1" fmla="*/ 1023292 w 1023292"/>
                  <a:gd name="connsiteY1" fmla="*/ 7563 h 359854"/>
                  <a:gd name="connsiteX2" fmla="*/ 922617 w 1023292"/>
                  <a:gd name="connsiteY2" fmla="*/ 359854 h 359854"/>
                  <a:gd name="connsiteX3" fmla="*/ 0 w 1023292"/>
                  <a:gd name="connsiteY3" fmla="*/ 356677 h 359854"/>
                  <a:gd name="connsiteX4" fmla="*/ 356561 w 1023292"/>
                  <a:gd name="connsiteY4" fmla="*/ 0 h 359854"/>
                  <a:gd name="connsiteX0" fmla="*/ 356561 w 1014909"/>
                  <a:gd name="connsiteY0" fmla="*/ 0 h 359854"/>
                  <a:gd name="connsiteX1" fmla="*/ 1014909 w 1014909"/>
                  <a:gd name="connsiteY1" fmla="*/ 115634 h 359854"/>
                  <a:gd name="connsiteX2" fmla="*/ 922617 w 1014909"/>
                  <a:gd name="connsiteY2" fmla="*/ 359854 h 359854"/>
                  <a:gd name="connsiteX3" fmla="*/ 0 w 1014909"/>
                  <a:gd name="connsiteY3" fmla="*/ 356677 h 359854"/>
                  <a:gd name="connsiteX4" fmla="*/ 356561 w 1014909"/>
                  <a:gd name="connsiteY4" fmla="*/ 0 h 359854"/>
                  <a:gd name="connsiteX0" fmla="*/ 356561 w 1044249"/>
                  <a:gd name="connsiteY0" fmla="*/ 0 h 359854"/>
                  <a:gd name="connsiteX1" fmla="*/ 1044249 w 1044249"/>
                  <a:gd name="connsiteY1" fmla="*/ 23 h 359854"/>
                  <a:gd name="connsiteX2" fmla="*/ 922617 w 1044249"/>
                  <a:gd name="connsiteY2" fmla="*/ 359854 h 359854"/>
                  <a:gd name="connsiteX3" fmla="*/ 0 w 1044249"/>
                  <a:gd name="connsiteY3" fmla="*/ 356677 h 359854"/>
                  <a:gd name="connsiteX4" fmla="*/ 356561 w 1044249"/>
                  <a:gd name="connsiteY4" fmla="*/ 0 h 359854"/>
                  <a:gd name="connsiteX0" fmla="*/ 352370 w 1044249"/>
                  <a:gd name="connsiteY0" fmla="*/ 0 h 362367"/>
                  <a:gd name="connsiteX1" fmla="*/ 1044249 w 1044249"/>
                  <a:gd name="connsiteY1" fmla="*/ 2536 h 362367"/>
                  <a:gd name="connsiteX2" fmla="*/ 922617 w 1044249"/>
                  <a:gd name="connsiteY2" fmla="*/ 362367 h 362367"/>
                  <a:gd name="connsiteX3" fmla="*/ 0 w 1044249"/>
                  <a:gd name="connsiteY3" fmla="*/ 359190 h 362367"/>
                  <a:gd name="connsiteX4" fmla="*/ 352370 w 1044249"/>
                  <a:gd name="connsiteY4" fmla="*/ 0 h 36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49" h="362367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68000">
                    <a:schemeClr val="accent1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2" name="Rectangle 15">
                <a:extLst>
                  <a:ext uri="{FF2B5EF4-FFF2-40B4-BE49-F238E27FC236}">
                    <a16:creationId xmlns:a16="http://schemas.microsoft.com/office/drawing/2014/main" id="{5473FAA9-7543-4169-A414-D406867C8CFB}"/>
                  </a:ext>
                </a:extLst>
              </p:cNvPr>
              <p:cNvSpPr/>
              <p:nvPr/>
            </p:nvSpPr>
            <p:spPr>
              <a:xfrm>
                <a:off x="2380613" y="5437277"/>
                <a:ext cx="923341" cy="35234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920896"/>
                  <a:gd name="connsiteY0" fmla="*/ 0 h 389175"/>
                  <a:gd name="connsiteX1" fmla="*/ 810585 w 920896"/>
                  <a:gd name="connsiteY1" fmla="*/ 2534 h 389175"/>
                  <a:gd name="connsiteX2" fmla="*/ 920896 w 920896"/>
                  <a:gd name="connsiteY2" fmla="*/ 389175 h 389175"/>
                  <a:gd name="connsiteX3" fmla="*/ 0 w 920896"/>
                  <a:gd name="connsiteY3" fmla="*/ 384541 h 389175"/>
                  <a:gd name="connsiteX4" fmla="*/ 112766 w 920896"/>
                  <a:gd name="connsiteY4" fmla="*/ 0 h 389175"/>
                  <a:gd name="connsiteX0" fmla="*/ 112766 w 825893"/>
                  <a:gd name="connsiteY0" fmla="*/ 0 h 384541"/>
                  <a:gd name="connsiteX1" fmla="*/ 810585 w 825893"/>
                  <a:gd name="connsiteY1" fmla="*/ 2534 h 384541"/>
                  <a:gd name="connsiteX2" fmla="*/ 825893 w 825893"/>
                  <a:gd name="connsiteY2" fmla="*/ 383238 h 384541"/>
                  <a:gd name="connsiteX3" fmla="*/ 0 w 825893"/>
                  <a:gd name="connsiteY3" fmla="*/ 384541 h 384541"/>
                  <a:gd name="connsiteX4" fmla="*/ 112766 w 825893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65158 w 914958"/>
                  <a:gd name="connsiteY0" fmla="*/ 27989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65158 w 914958"/>
                  <a:gd name="connsiteY4" fmla="*/ 27989 h 382007"/>
                  <a:gd name="connsiteX0" fmla="*/ 119054 w 914958"/>
                  <a:gd name="connsiteY0" fmla="*/ 17815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19054 w 914958"/>
                  <a:gd name="connsiteY4" fmla="*/ 17815 h 382007"/>
                  <a:gd name="connsiteX0" fmla="*/ 62471 w 858375"/>
                  <a:gd name="connsiteY0" fmla="*/ 17815 h 374766"/>
                  <a:gd name="connsiteX1" fmla="*/ 754002 w 858375"/>
                  <a:gd name="connsiteY1" fmla="*/ 0 h 374766"/>
                  <a:gd name="connsiteX2" fmla="*/ 858375 w 858375"/>
                  <a:gd name="connsiteY2" fmla="*/ 374766 h 374766"/>
                  <a:gd name="connsiteX3" fmla="*/ 0 w 858375"/>
                  <a:gd name="connsiteY3" fmla="*/ 374377 h 374766"/>
                  <a:gd name="connsiteX4" fmla="*/ 62471 w 858375"/>
                  <a:gd name="connsiteY4" fmla="*/ 17815 h 374766"/>
                  <a:gd name="connsiteX0" fmla="*/ 116958 w 912862"/>
                  <a:gd name="connsiteY0" fmla="*/ 17815 h 379464"/>
                  <a:gd name="connsiteX1" fmla="*/ 808489 w 912862"/>
                  <a:gd name="connsiteY1" fmla="*/ 0 h 379464"/>
                  <a:gd name="connsiteX2" fmla="*/ 912862 w 912862"/>
                  <a:gd name="connsiteY2" fmla="*/ 374766 h 379464"/>
                  <a:gd name="connsiteX3" fmla="*/ 0 w 912862"/>
                  <a:gd name="connsiteY3" fmla="*/ 379464 h 379464"/>
                  <a:gd name="connsiteX4" fmla="*/ 116958 w 912862"/>
                  <a:gd name="connsiteY4" fmla="*/ 17815 h 379464"/>
                  <a:gd name="connsiteX0" fmla="*/ 116958 w 910767"/>
                  <a:gd name="connsiteY0" fmla="*/ 17815 h 379464"/>
                  <a:gd name="connsiteX1" fmla="*/ 808489 w 910767"/>
                  <a:gd name="connsiteY1" fmla="*/ 0 h 379464"/>
                  <a:gd name="connsiteX2" fmla="*/ 910767 w 910767"/>
                  <a:gd name="connsiteY2" fmla="*/ 377311 h 379464"/>
                  <a:gd name="connsiteX3" fmla="*/ 0 w 910767"/>
                  <a:gd name="connsiteY3" fmla="*/ 379464 h 379464"/>
                  <a:gd name="connsiteX4" fmla="*/ 116958 w 910767"/>
                  <a:gd name="connsiteY4" fmla="*/ 17815 h 379464"/>
                  <a:gd name="connsiteX0" fmla="*/ 116958 w 919150"/>
                  <a:gd name="connsiteY0" fmla="*/ 17815 h 379854"/>
                  <a:gd name="connsiteX1" fmla="*/ 808489 w 919150"/>
                  <a:gd name="connsiteY1" fmla="*/ 0 h 379854"/>
                  <a:gd name="connsiteX2" fmla="*/ 919150 w 919150"/>
                  <a:gd name="connsiteY2" fmla="*/ 379854 h 379854"/>
                  <a:gd name="connsiteX3" fmla="*/ 0 w 919150"/>
                  <a:gd name="connsiteY3" fmla="*/ 379464 h 379854"/>
                  <a:gd name="connsiteX4" fmla="*/ 116958 w 919150"/>
                  <a:gd name="connsiteY4" fmla="*/ 17815 h 379854"/>
                  <a:gd name="connsiteX0" fmla="*/ 116958 w 919150"/>
                  <a:gd name="connsiteY0" fmla="*/ 0 h 362039"/>
                  <a:gd name="connsiteX1" fmla="*/ 818967 w 919150"/>
                  <a:gd name="connsiteY1" fmla="*/ 2534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0 h 362039"/>
                  <a:gd name="connsiteX1" fmla="*/ 806393 w 919150"/>
                  <a:gd name="connsiteY1" fmla="*/ 33057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2553 h 364592"/>
                  <a:gd name="connsiteX1" fmla="*/ 806393 w 919150"/>
                  <a:gd name="connsiteY1" fmla="*/ 0 h 364592"/>
                  <a:gd name="connsiteX2" fmla="*/ 919150 w 919150"/>
                  <a:gd name="connsiteY2" fmla="*/ 364592 h 364592"/>
                  <a:gd name="connsiteX3" fmla="*/ 0 w 919150"/>
                  <a:gd name="connsiteY3" fmla="*/ 364202 h 364592"/>
                  <a:gd name="connsiteX4" fmla="*/ 116958 w 919150"/>
                  <a:gd name="connsiteY4" fmla="*/ 2553 h 364592"/>
                  <a:gd name="connsiteX0" fmla="*/ 121150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21150 w 923342"/>
                  <a:gd name="connsiteY4" fmla="*/ 2553 h 364592"/>
                  <a:gd name="connsiteX0" fmla="*/ 115838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15838 w 923342"/>
                  <a:gd name="connsiteY4" fmla="*/ 2553 h 3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342" h="36459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68000">
                    <a:schemeClr val="accent6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3" name="Rectangle 15">
                <a:extLst>
                  <a:ext uri="{FF2B5EF4-FFF2-40B4-BE49-F238E27FC236}">
                    <a16:creationId xmlns:a16="http://schemas.microsoft.com/office/drawing/2014/main" id="{47F9D6EA-4B30-43CA-A6C8-B66D9DFC562B}"/>
                  </a:ext>
                </a:extLst>
              </p:cNvPr>
              <p:cNvSpPr/>
              <p:nvPr/>
            </p:nvSpPr>
            <p:spPr>
              <a:xfrm>
                <a:off x="3189479" y="5434827"/>
                <a:ext cx="1037256" cy="35961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045638"/>
                  <a:gd name="connsiteY0" fmla="*/ 0 h 371362"/>
                  <a:gd name="connsiteX1" fmla="*/ 697819 w 1045638"/>
                  <a:gd name="connsiteY1" fmla="*/ 2534 h 371362"/>
                  <a:gd name="connsiteX2" fmla="*/ 1045638 w 1045638"/>
                  <a:gd name="connsiteY2" fmla="*/ 371362 h 371362"/>
                  <a:gd name="connsiteX3" fmla="*/ 100990 w 1045638"/>
                  <a:gd name="connsiteY3" fmla="*/ 366729 h 371362"/>
                  <a:gd name="connsiteX4" fmla="*/ 0 w 1045638"/>
                  <a:gd name="connsiteY4" fmla="*/ 0 h 371362"/>
                  <a:gd name="connsiteX0" fmla="*/ 0 w 1041446"/>
                  <a:gd name="connsiteY0" fmla="*/ 14661 h 368828"/>
                  <a:gd name="connsiteX1" fmla="*/ 693627 w 1041446"/>
                  <a:gd name="connsiteY1" fmla="*/ 0 h 368828"/>
                  <a:gd name="connsiteX2" fmla="*/ 1041446 w 1041446"/>
                  <a:gd name="connsiteY2" fmla="*/ 368828 h 368828"/>
                  <a:gd name="connsiteX3" fmla="*/ 96798 w 1041446"/>
                  <a:gd name="connsiteY3" fmla="*/ 364195 h 368828"/>
                  <a:gd name="connsiteX4" fmla="*/ 0 w 1041446"/>
                  <a:gd name="connsiteY4" fmla="*/ 14661 h 368828"/>
                  <a:gd name="connsiteX0" fmla="*/ 0 w 1041446"/>
                  <a:gd name="connsiteY0" fmla="*/ 0 h 354167"/>
                  <a:gd name="connsiteX1" fmla="*/ 695723 w 1041446"/>
                  <a:gd name="connsiteY1" fmla="*/ 7446 h 354167"/>
                  <a:gd name="connsiteX2" fmla="*/ 1041446 w 1041446"/>
                  <a:gd name="connsiteY2" fmla="*/ 354167 h 354167"/>
                  <a:gd name="connsiteX3" fmla="*/ 96798 w 1041446"/>
                  <a:gd name="connsiteY3" fmla="*/ 349534 h 354167"/>
                  <a:gd name="connsiteX4" fmla="*/ 0 w 1041446"/>
                  <a:gd name="connsiteY4" fmla="*/ 0 h 35416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96798 w 1041446"/>
                  <a:gd name="connsiteY3" fmla="*/ 351914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09371 w 1041446"/>
                  <a:gd name="connsiteY3" fmla="*/ 354370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44997 w 1041446"/>
                  <a:gd name="connsiteY3" fmla="*/ 349458 h 356547"/>
                  <a:gd name="connsiteX4" fmla="*/ 0 w 1041446"/>
                  <a:gd name="connsiteY4" fmla="*/ 2380 h 356547"/>
                  <a:gd name="connsiteX0" fmla="*/ 0 w 1041446"/>
                  <a:gd name="connsiteY0" fmla="*/ 2380 h 359284"/>
                  <a:gd name="connsiteX1" fmla="*/ 685245 w 1041446"/>
                  <a:gd name="connsiteY1" fmla="*/ 0 h 359284"/>
                  <a:gd name="connsiteX2" fmla="*/ 1041446 w 1041446"/>
                  <a:gd name="connsiteY2" fmla="*/ 356547 h 359284"/>
                  <a:gd name="connsiteX3" fmla="*/ 111466 w 1041446"/>
                  <a:gd name="connsiteY3" fmla="*/ 359284 h 359284"/>
                  <a:gd name="connsiteX4" fmla="*/ 0 w 1041446"/>
                  <a:gd name="connsiteY4" fmla="*/ 2380 h 359284"/>
                  <a:gd name="connsiteX0" fmla="*/ 0 w 1016298"/>
                  <a:gd name="connsiteY0" fmla="*/ 2380 h 359284"/>
                  <a:gd name="connsiteX1" fmla="*/ 685245 w 1016298"/>
                  <a:gd name="connsiteY1" fmla="*/ 0 h 359284"/>
                  <a:gd name="connsiteX2" fmla="*/ 1016298 w 1016298"/>
                  <a:gd name="connsiteY2" fmla="*/ 354090 h 359284"/>
                  <a:gd name="connsiteX3" fmla="*/ 111466 w 1016298"/>
                  <a:gd name="connsiteY3" fmla="*/ 359284 h 359284"/>
                  <a:gd name="connsiteX4" fmla="*/ 0 w 1016298"/>
                  <a:gd name="connsiteY4" fmla="*/ 2380 h 359284"/>
                  <a:gd name="connsiteX0" fmla="*/ 0 w 1033063"/>
                  <a:gd name="connsiteY0" fmla="*/ 2380 h 359284"/>
                  <a:gd name="connsiteX1" fmla="*/ 685245 w 1033063"/>
                  <a:gd name="connsiteY1" fmla="*/ 0 h 359284"/>
                  <a:gd name="connsiteX2" fmla="*/ 1033063 w 1033063"/>
                  <a:gd name="connsiteY2" fmla="*/ 356547 h 359284"/>
                  <a:gd name="connsiteX3" fmla="*/ 111466 w 1033063"/>
                  <a:gd name="connsiteY3" fmla="*/ 359284 h 359284"/>
                  <a:gd name="connsiteX4" fmla="*/ 0 w 1033063"/>
                  <a:gd name="connsiteY4" fmla="*/ 2380 h 359284"/>
                  <a:gd name="connsiteX0" fmla="*/ 0 w 1037254"/>
                  <a:gd name="connsiteY0" fmla="*/ 0 h 359360"/>
                  <a:gd name="connsiteX1" fmla="*/ 689436 w 1037254"/>
                  <a:gd name="connsiteY1" fmla="*/ 76 h 359360"/>
                  <a:gd name="connsiteX2" fmla="*/ 1037254 w 1037254"/>
                  <a:gd name="connsiteY2" fmla="*/ 356623 h 359360"/>
                  <a:gd name="connsiteX3" fmla="*/ 115657 w 1037254"/>
                  <a:gd name="connsiteY3" fmla="*/ 359360 h 359360"/>
                  <a:gd name="connsiteX4" fmla="*/ 0 w 1037254"/>
                  <a:gd name="connsiteY4" fmla="*/ 0 h 35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54" h="359360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68000">
                    <a:schemeClr val="accent3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4" name="Rectangle 15">
                <a:extLst>
                  <a:ext uri="{FF2B5EF4-FFF2-40B4-BE49-F238E27FC236}">
                    <a16:creationId xmlns:a16="http://schemas.microsoft.com/office/drawing/2014/main" id="{6FCCBAB7-82AD-4FFC-90B6-360CFEDA0083}"/>
                  </a:ext>
                </a:extLst>
              </p:cNvPr>
              <p:cNvSpPr/>
              <p:nvPr/>
            </p:nvSpPr>
            <p:spPr>
              <a:xfrm>
                <a:off x="3878966" y="5439744"/>
                <a:ext cx="1267777" cy="351958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259394"/>
                  <a:gd name="connsiteY0" fmla="*/ 0 h 366729"/>
                  <a:gd name="connsiteX1" fmla="*/ 697819 w 1259394"/>
                  <a:gd name="connsiteY1" fmla="*/ 2534 h 366729"/>
                  <a:gd name="connsiteX2" fmla="*/ 1259394 w 1259394"/>
                  <a:gd name="connsiteY2" fmla="*/ 365424 h 366729"/>
                  <a:gd name="connsiteX3" fmla="*/ 100990 w 1259394"/>
                  <a:gd name="connsiteY3" fmla="*/ 366729 h 366729"/>
                  <a:gd name="connsiteX4" fmla="*/ 0 w 1259394"/>
                  <a:gd name="connsiteY4" fmla="*/ 0 h 366729"/>
                  <a:gd name="connsiteX0" fmla="*/ 0 w 1259394"/>
                  <a:gd name="connsiteY0" fmla="*/ 0 h 372666"/>
                  <a:gd name="connsiteX1" fmla="*/ 697819 w 1259394"/>
                  <a:gd name="connsiteY1" fmla="*/ 2534 h 372666"/>
                  <a:gd name="connsiteX2" fmla="*/ 1259394 w 1259394"/>
                  <a:gd name="connsiteY2" fmla="*/ 365424 h 372666"/>
                  <a:gd name="connsiteX3" fmla="*/ 350372 w 1259394"/>
                  <a:gd name="connsiteY3" fmla="*/ 372666 h 372666"/>
                  <a:gd name="connsiteX4" fmla="*/ 0 w 1259394"/>
                  <a:gd name="connsiteY4" fmla="*/ 0 h 372666"/>
                  <a:gd name="connsiteX0" fmla="*/ 0 w 1253108"/>
                  <a:gd name="connsiteY0" fmla="*/ 17186 h 370132"/>
                  <a:gd name="connsiteX1" fmla="*/ 691533 w 1253108"/>
                  <a:gd name="connsiteY1" fmla="*/ 0 h 370132"/>
                  <a:gd name="connsiteX2" fmla="*/ 1253108 w 1253108"/>
                  <a:gd name="connsiteY2" fmla="*/ 362890 h 370132"/>
                  <a:gd name="connsiteX3" fmla="*/ 344086 w 1253108"/>
                  <a:gd name="connsiteY3" fmla="*/ 370132 h 370132"/>
                  <a:gd name="connsiteX4" fmla="*/ 0 w 1253108"/>
                  <a:gd name="connsiteY4" fmla="*/ 17186 h 370132"/>
                  <a:gd name="connsiteX0" fmla="*/ 0 w 1253108"/>
                  <a:gd name="connsiteY0" fmla="*/ 0 h 352946"/>
                  <a:gd name="connsiteX1" fmla="*/ 699915 w 1253108"/>
                  <a:gd name="connsiteY1" fmla="*/ 9929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53108"/>
                  <a:gd name="connsiteY0" fmla="*/ 0 h 352946"/>
                  <a:gd name="connsiteX1" fmla="*/ 691533 w 1253108"/>
                  <a:gd name="connsiteY1" fmla="*/ 2534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61491"/>
                  <a:gd name="connsiteY0" fmla="*/ 0 h 352946"/>
                  <a:gd name="connsiteX1" fmla="*/ 691533 w 1261491"/>
                  <a:gd name="connsiteY1" fmla="*/ 2534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0 h 352946"/>
                  <a:gd name="connsiteX1" fmla="*/ 685246 w 1261491"/>
                  <a:gd name="connsiteY1" fmla="*/ 69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7326 h 352877"/>
                  <a:gd name="connsiteX1" fmla="*/ 685246 w 1261491"/>
                  <a:gd name="connsiteY1" fmla="*/ 0 h 352877"/>
                  <a:gd name="connsiteX2" fmla="*/ 1261491 w 1261491"/>
                  <a:gd name="connsiteY2" fmla="*/ 348101 h 352877"/>
                  <a:gd name="connsiteX3" fmla="*/ 344086 w 1261491"/>
                  <a:gd name="connsiteY3" fmla="*/ 352877 h 352877"/>
                  <a:gd name="connsiteX4" fmla="*/ 0 w 1261491"/>
                  <a:gd name="connsiteY4" fmla="*/ 7326 h 352877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48170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50634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7778" h="352946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68000">
                    <a:schemeClr val="accent4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C2B070B-7BC5-4FC1-807F-BEEB393B511C}"/>
                </a:ext>
              </a:extLst>
            </p:cNvPr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5B4BCCA-CFCB-4B37-8369-96E4FF851F38}"/>
                </a:ext>
              </a:extLst>
            </p:cNvPr>
            <p:cNvGrpSpPr/>
            <p:nvPr/>
          </p:nvGrpSpPr>
          <p:grpSpPr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4C74F20-A38C-4185-8212-635DACD47359}"/>
                  </a:ext>
                </a:extLst>
              </p:cNvPr>
              <p:cNvSpPr/>
              <p:nvPr/>
            </p:nvSpPr>
            <p:spPr>
              <a:xfrm>
                <a:off x="53955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chemeClr val="accent2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1C0F6A5-F293-42B7-8D7A-F7D6220ADA87}"/>
                  </a:ext>
                </a:extLst>
              </p:cNvPr>
              <p:cNvSpPr/>
              <p:nvPr/>
            </p:nvSpPr>
            <p:spPr>
              <a:xfrm>
                <a:off x="1258764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87A5FFF-885C-48BC-971C-C0EDFF4F65F2}"/>
                  </a:ext>
                </a:extLst>
              </p:cNvPr>
              <p:cNvSpPr/>
              <p:nvPr/>
            </p:nvSpPr>
            <p:spPr>
              <a:xfrm>
                <a:off x="1977977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90000"/>
                    </a:schemeClr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50A4C40-6A0D-4631-A2AE-A13FA231D99C}"/>
                  </a:ext>
                </a:extLst>
              </p:cNvPr>
              <p:cNvSpPr/>
              <p:nvPr/>
            </p:nvSpPr>
            <p:spPr>
              <a:xfrm>
                <a:off x="2697190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00000"/>
                    </a:schemeClr>
                  </a:gs>
                  <a:gs pos="68000">
                    <a:schemeClr val="accent3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B81DCEE-B665-469C-85A1-A96534480875}"/>
                  </a:ext>
                </a:extLst>
              </p:cNvPr>
              <p:cNvSpPr/>
              <p:nvPr/>
            </p:nvSpPr>
            <p:spPr>
              <a:xfrm>
                <a:off x="341640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chemeClr val="accent4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CF1B4E4-BB42-4A9B-A9C2-6A4FA285C31E}"/>
                </a:ext>
              </a:extLst>
            </p:cNvPr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">
                <a:schemeClr val="bg1">
                  <a:alpha val="6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80" name="Freeform 19">
            <a:extLst>
              <a:ext uri="{FF2B5EF4-FFF2-40B4-BE49-F238E27FC236}">
                <a16:creationId xmlns:a16="http://schemas.microsoft.com/office/drawing/2014/main" id="{42EF1306-3B5C-4377-8D3A-E48AD888AF02}"/>
              </a:ext>
            </a:extLst>
          </p:cNvPr>
          <p:cNvSpPr/>
          <p:nvPr/>
        </p:nvSpPr>
        <p:spPr>
          <a:xfrm>
            <a:off x="5501946" y="537543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5F4AD4A6-3651-40F3-AF42-E41E305DBBC6}"/>
              </a:ext>
            </a:extLst>
          </p:cNvPr>
          <p:cNvSpPr/>
          <p:nvPr/>
        </p:nvSpPr>
        <p:spPr>
          <a:xfrm>
            <a:off x="4430753" y="1344972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04BCE7B4-D162-4231-B7E0-2CDA30987392}"/>
              </a:ext>
            </a:extLst>
          </p:cNvPr>
          <p:cNvSpPr/>
          <p:nvPr/>
        </p:nvSpPr>
        <p:spPr>
          <a:xfrm rot="20700000">
            <a:off x="2383514" y="1030539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B06B64A5-ED39-465A-8166-CA093D8F173A}"/>
              </a:ext>
            </a:extLst>
          </p:cNvPr>
          <p:cNvSpPr/>
          <p:nvPr/>
        </p:nvSpPr>
        <p:spPr>
          <a:xfrm rot="2700000">
            <a:off x="3518097" y="2249006"/>
            <a:ext cx="291309" cy="52226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B41A03EF-EC98-4226-A216-1002137574C1}"/>
              </a:ext>
            </a:extLst>
          </p:cNvPr>
          <p:cNvSpPr/>
          <p:nvPr/>
        </p:nvSpPr>
        <p:spPr>
          <a:xfrm>
            <a:off x="1389202" y="1712665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00AF6D7-29B8-4A28-94C1-871DBB6ABE37}"/>
              </a:ext>
            </a:extLst>
          </p:cNvPr>
          <p:cNvSpPr/>
          <p:nvPr/>
        </p:nvSpPr>
        <p:spPr>
          <a:xfrm>
            <a:off x="6970591" y="624153"/>
            <a:ext cx="5221408" cy="12228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A1F3A86-8F19-4612-9875-1D6DE3E4D106}"/>
              </a:ext>
            </a:extLst>
          </p:cNvPr>
          <p:cNvSpPr/>
          <p:nvPr/>
        </p:nvSpPr>
        <p:spPr>
          <a:xfrm>
            <a:off x="7149884" y="2326683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FBC896D-DA9A-4ADB-B8BC-FA563E3FF45C}"/>
              </a:ext>
            </a:extLst>
          </p:cNvPr>
          <p:cNvSpPr txBox="1"/>
          <p:nvPr/>
        </p:nvSpPr>
        <p:spPr>
          <a:xfrm>
            <a:off x="7625040" y="2311297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3422FCA-9785-4116-9F76-E22FE6E5738E}"/>
              </a:ext>
            </a:extLst>
          </p:cNvPr>
          <p:cNvSpPr/>
          <p:nvPr/>
        </p:nvSpPr>
        <p:spPr>
          <a:xfrm>
            <a:off x="7149884" y="3104575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212E52-B8C6-4865-97B0-62E944B11FCE}"/>
              </a:ext>
            </a:extLst>
          </p:cNvPr>
          <p:cNvSpPr txBox="1"/>
          <p:nvPr/>
        </p:nvSpPr>
        <p:spPr>
          <a:xfrm>
            <a:off x="7625040" y="3089188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C09157D-48FA-42BA-8C05-1C5F67825590}"/>
              </a:ext>
            </a:extLst>
          </p:cNvPr>
          <p:cNvSpPr/>
          <p:nvPr/>
        </p:nvSpPr>
        <p:spPr>
          <a:xfrm>
            <a:off x="7149884" y="3882467"/>
            <a:ext cx="430886" cy="430886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C9C7546-BA36-4F5E-B0CE-5173EBDC182F}"/>
              </a:ext>
            </a:extLst>
          </p:cNvPr>
          <p:cNvSpPr txBox="1"/>
          <p:nvPr/>
        </p:nvSpPr>
        <p:spPr>
          <a:xfrm>
            <a:off x="7625040" y="3867081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0147FF2-1FCC-4A53-B787-7B0A82CE9182}"/>
              </a:ext>
            </a:extLst>
          </p:cNvPr>
          <p:cNvSpPr/>
          <p:nvPr/>
        </p:nvSpPr>
        <p:spPr>
          <a:xfrm>
            <a:off x="7149884" y="4660358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4</a:t>
            </a:r>
            <a:endParaRPr lang="ko-KR" altLang="en-US" sz="1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BD333EA-580C-4D7E-9EAF-24BFA54940A2}"/>
              </a:ext>
            </a:extLst>
          </p:cNvPr>
          <p:cNvSpPr txBox="1"/>
          <p:nvPr/>
        </p:nvSpPr>
        <p:spPr>
          <a:xfrm>
            <a:off x="7625040" y="4644971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D2C3FB6-72EC-4421-86BF-EF4EE3FCE1BE}"/>
              </a:ext>
            </a:extLst>
          </p:cNvPr>
          <p:cNvSpPr txBox="1"/>
          <p:nvPr/>
        </p:nvSpPr>
        <p:spPr>
          <a:xfrm>
            <a:off x="7265453" y="771859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Education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1F3C071-7070-4BDF-9854-CF86201C6522}"/>
              </a:ext>
            </a:extLst>
          </p:cNvPr>
          <p:cNvSpPr/>
          <p:nvPr/>
        </p:nvSpPr>
        <p:spPr>
          <a:xfrm>
            <a:off x="7149884" y="5459900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5</a:t>
            </a:r>
            <a:endParaRPr lang="ko-KR" altLang="en-US" sz="1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321F656-1D83-4D58-989D-51240823582C}"/>
              </a:ext>
            </a:extLst>
          </p:cNvPr>
          <p:cNvSpPr txBox="1"/>
          <p:nvPr/>
        </p:nvSpPr>
        <p:spPr>
          <a:xfrm>
            <a:off x="7625040" y="5444513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AA5D95C-AD79-4344-816B-BB3144C1213C}"/>
              </a:ext>
            </a:extLst>
          </p:cNvPr>
          <p:cNvSpPr txBox="1"/>
          <p:nvPr/>
        </p:nvSpPr>
        <p:spPr>
          <a:xfrm rot="16200000">
            <a:off x="127511" y="3746492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768805C-3A2D-4D33-9D0F-56E2CE956287}"/>
              </a:ext>
            </a:extLst>
          </p:cNvPr>
          <p:cNvSpPr txBox="1"/>
          <p:nvPr/>
        </p:nvSpPr>
        <p:spPr>
          <a:xfrm rot="16200000">
            <a:off x="1105919" y="3041317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4701461-AF57-437E-BBB7-E373842DFB62}"/>
              </a:ext>
            </a:extLst>
          </p:cNvPr>
          <p:cNvSpPr txBox="1"/>
          <p:nvPr/>
        </p:nvSpPr>
        <p:spPr>
          <a:xfrm rot="16200000">
            <a:off x="2141890" y="4365854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8B776F5-814E-4E67-B4F6-B2B6B8D3C5C8}"/>
              </a:ext>
            </a:extLst>
          </p:cNvPr>
          <p:cNvSpPr txBox="1"/>
          <p:nvPr/>
        </p:nvSpPr>
        <p:spPr>
          <a:xfrm rot="16200000">
            <a:off x="4157403" y="2566946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32AA61-2C72-46BD-A603-3D9535AB0BAB}"/>
              </a:ext>
            </a:extLst>
          </p:cNvPr>
          <p:cNvSpPr txBox="1"/>
          <p:nvPr/>
        </p:nvSpPr>
        <p:spPr>
          <a:xfrm rot="16200000">
            <a:off x="3148627" y="3387507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E95BD-B24B-4F31-873A-0B8CC3AB036A}"/>
              </a:ext>
            </a:extLst>
          </p:cNvPr>
          <p:cNvSpPr/>
          <p:nvPr/>
        </p:nvSpPr>
        <p:spPr>
          <a:xfrm>
            <a:off x="0" y="2176670"/>
            <a:ext cx="12192000" cy="389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53224D83-8AD4-49A5-90FD-CBA476A1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4883"/>
            <a:ext cx="7463385" cy="5413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23724-4F8D-4B70-8677-B470B4505B2D}"/>
              </a:ext>
            </a:extLst>
          </p:cNvPr>
          <p:cNvSpPr txBox="1"/>
          <p:nvPr/>
        </p:nvSpPr>
        <p:spPr>
          <a:xfrm>
            <a:off x="753961" y="2585298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5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9E735-F0E0-404B-8355-CA92A9059763}"/>
              </a:ext>
            </a:extLst>
          </p:cNvPr>
          <p:cNvSpPr txBox="1"/>
          <p:nvPr/>
        </p:nvSpPr>
        <p:spPr>
          <a:xfrm>
            <a:off x="2437610" y="5207032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16C32-CA35-4076-9325-7948AB5D4831}"/>
              </a:ext>
            </a:extLst>
          </p:cNvPr>
          <p:cNvSpPr txBox="1"/>
          <p:nvPr/>
        </p:nvSpPr>
        <p:spPr>
          <a:xfrm>
            <a:off x="753961" y="5137726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726115" y="2929235"/>
            <a:ext cx="5099538" cy="9233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54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54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726115" y="3852565"/>
            <a:ext cx="5099538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</a:t>
            </a:r>
            <a:r>
              <a:rPr lang="en-US" altLang="ko-KR" sz="1867" dirty="0" err="1">
                <a:cs typeface="Arial" pitchFamily="34" charset="0"/>
              </a:rPr>
              <a:t>SubTitle</a:t>
            </a:r>
            <a:r>
              <a:rPr lang="en-US" altLang="ko-KR" sz="1867" dirty="0">
                <a:cs typeface="Arial" pitchFamily="34" charset="0"/>
              </a:rPr>
              <a:t>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>
            <a:extLst>
              <a:ext uri="{FF2B5EF4-FFF2-40B4-BE49-F238E27FC236}">
                <a16:creationId xmlns:a16="http://schemas.microsoft.com/office/drawing/2014/main" id="{2B9D1470-A0DE-4A13-ABEB-8B8477FE2E7F}"/>
              </a:ext>
            </a:extLst>
          </p:cNvPr>
          <p:cNvGrpSpPr/>
          <p:nvPr/>
        </p:nvGrpSpPr>
        <p:grpSpPr>
          <a:xfrm>
            <a:off x="876301" y="481569"/>
            <a:ext cx="6991350" cy="1470669"/>
            <a:chOff x="302737" y="4401667"/>
            <a:chExt cx="4126935" cy="14706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421A55-581D-4FDD-AF6F-8ED583D790AA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F9C795-E8FE-482D-9E31-61F2C2E148E2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 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11394F-E067-420C-A34A-1B8DE7C94CFD}"/>
              </a:ext>
            </a:extLst>
          </p:cNvPr>
          <p:cNvSpPr txBox="1"/>
          <p:nvPr/>
        </p:nvSpPr>
        <p:spPr>
          <a:xfrm>
            <a:off x="4977122" y="3429000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03C351-6ED3-461C-9738-583E3AE42944}"/>
              </a:ext>
            </a:extLst>
          </p:cNvPr>
          <p:cNvSpPr txBox="1">
            <a:spLocks/>
          </p:cNvSpPr>
          <p:nvPr/>
        </p:nvSpPr>
        <p:spPr>
          <a:xfrm>
            <a:off x="1191638" y="466948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6A192F-777B-4411-B367-02B7A4854DAF}"/>
              </a:ext>
            </a:extLst>
          </p:cNvPr>
          <p:cNvSpPr txBox="1">
            <a:spLocks/>
          </p:cNvSpPr>
          <p:nvPr/>
        </p:nvSpPr>
        <p:spPr>
          <a:xfrm>
            <a:off x="497507" y="508646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A2147F8-00F9-4198-8E50-B558F808A793}"/>
              </a:ext>
            </a:extLst>
          </p:cNvPr>
          <p:cNvSpPr/>
          <p:nvPr/>
        </p:nvSpPr>
        <p:spPr>
          <a:xfrm>
            <a:off x="2212497" y="2049853"/>
            <a:ext cx="1205413" cy="751281"/>
          </a:xfrm>
          <a:custGeom>
            <a:avLst/>
            <a:gdLst>
              <a:gd name="connsiteX0" fmla="*/ 38125 w 1205413"/>
              <a:gd name="connsiteY0" fmla="*/ 754213 h 751280"/>
              <a:gd name="connsiteX1" fmla="*/ 904340 w 1205413"/>
              <a:gd name="connsiteY1" fmla="*/ 400998 h 751280"/>
              <a:gd name="connsiteX2" fmla="*/ 1103374 w 1205413"/>
              <a:gd name="connsiteY2" fmla="*/ 293913 h 751280"/>
              <a:gd name="connsiteX3" fmla="*/ 1180184 w 1205413"/>
              <a:gd name="connsiteY3" fmla="*/ 222709 h 751280"/>
              <a:gd name="connsiteX4" fmla="*/ 1188033 w 1205413"/>
              <a:gd name="connsiteY4" fmla="*/ 210375 h 751280"/>
              <a:gd name="connsiteX5" fmla="*/ 1188033 w 1205413"/>
              <a:gd name="connsiteY5" fmla="*/ 210375 h 751280"/>
              <a:gd name="connsiteX6" fmla="*/ 1208777 w 1205413"/>
              <a:gd name="connsiteY6" fmla="*/ 162158 h 751280"/>
              <a:gd name="connsiteX7" fmla="*/ 1199807 w 1205413"/>
              <a:gd name="connsiteY7" fmla="*/ 136368 h 751280"/>
              <a:gd name="connsiteX8" fmla="*/ 1208217 w 1205413"/>
              <a:gd name="connsiteY8" fmla="*/ 99365 h 751280"/>
              <a:gd name="connsiteX9" fmla="*/ 1191958 w 1205413"/>
              <a:gd name="connsiteY9" fmla="*/ 81424 h 751280"/>
              <a:gd name="connsiteX10" fmla="*/ 1193640 w 1205413"/>
              <a:gd name="connsiteY10" fmla="*/ 57315 h 751280"/>
              <a:gd name="connsiteX11" fmla="*/ 1176259 w 1205413"/>
              <a:gd name="connsiteY11" fmla="*/ 36010 h 751280"/>
              <a:gd name="connsiteX12" fmla="*/ 1151030 w 1205413"/>
              <a:gd name="connsiteY12" fmla="*/ 14705 h 751280"/>
              <a:gd name="connsiteX13" fmla="*/ 1102252 w 1205413"/>
              <a:gd name="connsiteY13" fmla="*/ 19191 h 751280"/>
              <a:gd name="connsiteX14" fmla="*/ 1061324 w 1205413"/>
              <a:gd name="connsiteY14" fmla="*/ 89273 h 751280"/>
              <a:gd name="connsiteX15" fmla="*/ 1039459 w 1205413"/>
              <a:gd name="connsiteY15" fmla="*/ 108335 h 751280"/>
              <a:gd name="connsiteX16" fmla="*/ 1051233 w 1205413"/>
              <a:gd name="connsiteY16" fmla="*/ 78060 h 751280"/>
              <a:gd name="connsiteX17" fmla="*/ 1064128 w 1205413"/>
              <a:gd name="connsiteY17" fmla="*/ 41617 h 751280"/>
              <a:gd name="connsiteX18" fmla="*/ 1064128 w 1205413"/>
              <a:gd name="connsiteY18" fmla="*/ 16948 h 751280"/>
              <a:gd name="connsiteX19" fmla="*/ 1040580 w 1205413"/>
              <a:gd name="connsiteY19" fmla="*/ 27040 h 751280"/>
              <a:gd name="connsiteX20" fmla="*/ 958724 w 1205413"/>
              <a:gd name="connsiteY20" fmla="*/ 115624 h 751280"/>
              <a:gd name="connsiteX21" fmla="*/ 894809 w 1205413"/>
              <a:gd name="connsiteY21" fmla="*/ 228877 h 751280"/>
              <a:gd name="connsiteX22" fmla="*/ 825848 w 1205413"/>
              <a:gd name="connsiteY22" fmla="*/ 284382 h 751280"/>
              <a:gd name="connsiteX23" fmla="*/ 646438 w 1205413"/>
              <a:gd name="connsiteY23" fmla="*/ 325870 h 751280"/>
              <a:gd name="connsiteX24" fmla="*/ 432827 w 1205413"/>
              <a:gd name="connsiteY24" fmla="*/ 381375 h 751280"/>
              <a:gd name="connsiteX25" fmla="*/ 337516 w 1205413"/>
              <a:gd name="connsiteY25" fmla="*/ 432395 h 751280"/>
              <a:gd name="connsiteX26" fmla="*/ 166515 w 1205413"/>
              <a:gd name="connsiteY26" fmla="*/ 493507 h 751280"/>
              <a:gd name="connsiteX27" fmla="*/ 56626 w 1205413"/>
              <a:gd name="connsiteY27" fmla="*/ 504159 h 751280"/>
              <a:gd name="connsiteX28" fmla="*/ 0 w 1205413"/>
              <a:gd name="connsiteY28" fmla="*/ 514251 h 751280"/>
              <a:gd name="connsiteX29" fmla="*/ 38125 w 1205413"/>
              <a:gd name="connsiteY29" fmla="*/ 754213 h 751280"/>
              <a:gd name="connsiteX30" fmla="*/ 38125 w 1205413"/>
              <a:gd name="connsiteY30" fmla="*/ 754213 h 7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05413" h="751280">
                <a:moveTo>
                  <a:pt x="38125" y="754213"/>
                </a:moveTo>
                <a:cubicBezTo>
                  <a:pt x="72325" y="743560"/>
                  <a:pt x="886399" y="412212"/>
                  <a:pt x="904340" y="400998"/>
                </a:cubicBezTo>
                <a:cubicBezTo>
                  <a:pt x="912189" y="396513"/>
                  <a:pt x="1075341" y="310732"/>
                  <a:pt x="1103374" y="293913"/>
                </a:cubicBezTo>
                <a:cubicBezTo>
                  <a:pt x="1108420" y="291109"/>
                  <a:pt x="1180744" y="227195"/>
                  <a:pt x="1180184" y="222709"/>
                </a:cubicBezTo>
                <a:cubicBezTo>
                  <a:pt x="1180744" y="222149"/>
                  <a:pt x="1188033" y="214860"/>
                  <a:pt x="1188033" y="210375"/>
                </a:cubicBezTo>
                <a:lnTo>
                  <a:pt x="1188033" y="210375"/>
                </a:lnTo>
                <a:cubicBezTo>
                  <a:pt x="1197004" y="197480"/>
                  <a:pt x="1212141" y="177857"/>
                  <a:pt x="1208777" y="162158"/>
                </a:cubicBezTo>
                <a:cubicBezTo>
                  <a:pt x="1209338" y="151506"/>
                  <a:pt x="1199807" y="147021"/>
                  <a:pt x="1199807" y="136368"/>
                </a:cubicBezTo>
                <a:cubicBezTo>
                  <a:pt x="1202049" y="125716"/>
                  <a:pt x="1212141" y="110017"/>
                  <a:pt x="1208217" y="99365"/>
                </a:cubicBezTo>
                <a:cubicBezTo>
                  <a:pt x="1204292" y="92076"/>
                  <a:pt x="1197004" y="88152"/>
                  <a:pt x="1191958" y="81424"/>
                </a:cubicBezTo>
                <a:cubicBezTo>
                  <a:pt x="1193640" y="76378"/>
                  <a:pt x="1192518" y="62361"/>
                  <a:pt x="1193640" y="57315"/>
                </a:cubicBezTo>
                <a:cubicBezTo>
                  <a:pt x="1190836" y="50027"/>
                  <a:pt x="1179623" y="43299"/>
                  <a:pt x="1176259" y="36010"/>
                </a:cubicBezTo>
                <a:cubicBezTo>
                  <a:pt x="1172335" y="25919"/>
                  <a:pt x="1158879" y="23115"/>
                  <a:pt x="1151030" y="14705"/>
                </a:cubicBezTo>
                <a:cubicBezTo>
                  <a:pt x="1129164" y="-7160"/>
                  <a:pt x="1126361" y="-3796"/>
                  <a:pt x="1102252" y="19191"/>
                </a:cubicBezTo>
                <a:cubicBezTo>
                  <a:pt x="1084872" y="36571"/>
                  <a:pt x="1074780" y="69089"/>
                  <a:pt x="1061324" y="89273"/>
                </a:cubicBezTo>
                <a:cubicBezTo>
                  <a:pt x="1059082" y="93197"/>
                  <a:pt x="1044505" y="106093"/>
                  <a:pt x="1039459" y="108335"/>
                </a:cubicBezTo>
                <a:cubicBezTo>
                  <a:pt x="1037216" y="104411"/>
                  <a:pt x="1050111" y="80863"/>
                  <a:pt x="1051233" y="78060"/>
                </a:cubicBezTo>
                <a:cubicBezTo>
                  <a:pt x="1057960" y="66286"/>
                  <a:pt x="1060203" y="53391"/>
                  <a:pt x="1064128" y="41617"/>
                </a:cubicBezTo>
                <a:cubicBezTo>
                  <a:pt x="1066931" y="33207"/>
                  <a:pt x="1070856" y="21994"/>
                  <a:pt x="1064128" y="16948"/>
                </a:cubicBezTo>
                <a:cubicBezTo>
                  <a:pt x="1055157" y="11341"/>
                  <a:pt x="1047308" y="20873"/>
                  <a:pt x="1040580" y="27040"/>
                </a:cubicBezTo>
                <a:cubicBezTo>
                  <a:pt x="1009744" y="52269"/>
                  <a:pt x="983954" y="83666"/>
                  <a:pt x="958724" y="115624"/>
                </a:cubicBezTo>
                <a:cubicBezTo>
                  <a:pt x="931812" y="149824"/>
                  <a:pt x="911068" y="187949"/>
                  <a:pt x="894809" y="228877"/>
                </a:cubicBezTo>
                <a:cubicBezTo>
                  <a:pt x="883035" y="260273"/>
                  <a:pt x="855563" y="274850"/>
                  <a:pt x="825848" y="284382"/>
                </a:cubicBezTo>
                <a:cubicBezTo>
                  <a:pt x="767540" y="303444"/>
                  <a:pt x="706428" y="312414"/>
                  <a:pt x="646438" y="325870"/>
                </a:cubicBezTo>
                <a:cubicBezTo>
                  <a:pt x="574113" y="341008"/>
                  <a:pt x="501228" y="352221"/>
                  <a:pt x="432827" y="381375"/>
                </a:cubicBezTo>
                <a:cubicBezTo>
                  <a:pt x="399749" y="395392"/>
                  <a:pt x="368912" y="414454"/>
                  <a:pt x="337516" y="432395"/>
                </a:cubicBezTo>
                <a:cubicBezTo>
                  <a:pt x="283693" y="462671"/>
                  <a:pt x="226506" y="482854"/>
                  <a:pt x="166515" y="493507"/>
                </a:cubicBezTo>
                <a:cubicBezTo>
                  <a:pt x="121663" y="501917"/>
                  <a:pt x="102600" y="500795"/>
                  <a:pt x="56626" y="504159"/>
                </a:cubicBezTo>
                <a:cubicBezTo>
                  <a:pt x="44853" y="504720"/>
                  <a:pt x="20744" y="509766"/>
                  <a:pt x="0" y="514251"/>
                </a:cubicBezTo>
                <a:cubicBezTo>
                  <a:pt x="1682" y="513690"/>
                  <a:pt x="24669" y="714406"/>
                  <a:pt x="38125" y="754213"/>
                </a:cubicBezTo>
                <a:lnTo>
                  <a:pt x="38125" y="754213"/>
                </a:lnTo>
                <a:close/>
              </a:path>
            </a:pathLst>
          </a:custGeom>
          <a:solidFill>
            <a:srgbClr val="FDC095"/>
          </a:solidFill>
          <a:ln w="5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770AFC-58A5-4885-BCA2-392B65F75706}"/>
              </a:ext>
            </a:extLst>
          </p:cNvPr>
          <p:cNvGrpSpPr/>
          <p:nvPr/>
        </p:nvGrpSpPr>
        <p:grpSpPr>
          <a:xfrm rot="20839120">
            <a:off x="3109050" y="1173340"/>
            <a:ext cx="554891" cy="5134307"/>
            <a:chOff x="1591762" y="960663"/>
            <a:chExt cx="554891" cy="51343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7CA947-F747-456F-8392-E5607A9A977C}"/>
                </a:ext>
              </a:extLst>
            </p:cNvPr>
            <p:cNvGrpSpPr/>
            <p:nvPr/>
          </p:nvGrpSpPr>
          <p:grpSpPr>
            <a:xfrm>
              <a:off x="1591766" y="5260360"/>
              <a:ext cx="554887" cy="834610"/>
              <a:chOff x="2195735" y="5121197"/>
              <a:chExt cx="901188" cy="900102"/>
            </a:xfrm>
          </p:grpSpPr>
          <p:sp>
            <p:nvSpPr>
              <p:cNvPr id="42" name="Rectangle 8">
                <a:extLst>
                  <a:ext uri="{FF2B5EF4-FFF2-40B4-BE49-F238E27FC236}">
                    <a16:creationId xmlns:a16="http://schemas.microsoft.com/office/drawing/2014/main" id="{4CBF0C32-3146-4DD2-B64F-E5BB290CC012}"/>
                  </a:ext>
                </a:extLst>
              </p:cNvPr>
              <p:cNvSpPr/>
              <p:nvPr/>
            </p:nvSpPr>
            <p:spPr>
              <a:xfrm>
                <a:off x="2195735" y="5121197"/>
                <a:ext cx="901188" cy="900102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id="{AC4D1F3D-5EF5-4D3D-B5B6-D65A50055897}"/>
                  </a:ext>
                </a:extLst>
              </p:cNvPr>
              <p:cNvSpPr/>
              <p:nvPr/>
            </p:nvSpPr>
            <p:spPr>
              <a:xfrm>
                <a:off x="2195737" y="5121197"/>
                <a:ext cx="679521" cy="893667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id="{4A1014F0-A79B-4847-8848-A7D0ABC920FF}"/>
                  </a:ext>
                </a:extLst>
              </p:cNvPr>
              <p:cNvSpPr/>
              <p:nvPr/>
            </p:nvSpPr>
            <p:spPr>
              <a:xfrm>
                <a:off x="2195737" y="5121197"/>
                <a:ext cx="450922" cy="894947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D2B8E8EF-94A5-4199-B28C-F8E18EA091E2}"/>
                  </a:ext>
                </a:extLst>
              </p:cNvPr>
              <p:cNvSpPr/>
              <p:nvPr/>
            </p:nvSpPr>
            <p:spPr>
              <a:xfrm>
                <a:off x="2195736" y="5121198"/>
                <a:ext cx="448123" cy="895954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ectangle 8">
                <a:extLst>
                  <a:ext uri="{FF2B5EF4-FFF2-40B4-BE49-F238E27FC236}">
                    <a16:creationId xmlns:a16="http://schemas.microsoft.com/office/drawing/2014/main" id="{EC39A0D2-C3E9-4773-A125-8B3E0F8E08B3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4A81B2F-2897-43F7-8CA4-B83CF14F2CBF}"/>
                </a:ext>
              </a:extLst>
            </p:cNvPr>
            <p:cNvGrpSpPr/>
            <p:nvPr/>
          </p:nvGrpSpPr>
          <p:grpSpPr>
            <a:xfrm>
              <a:off x="1591762" y="1084997"/>
              <a:ext cx="554887" cy="4251015"/>
              <a:chOff x="6012160" y="2238734"/>
              <a:chExt cx="713025" cy="396848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9AD16A3-E66E-415E-9DB6-188A9F297254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46" y="5085257"/>
                <a:chExt cx="713039" cy="1121963"/>
              </a:xfrm>
            </p:grpSpPr>
            <p:sp>
              <p:nvSpPr>
                <p:cNvPr id="39" name="Rectangle 2">
                  <a:extLst>
                    <a:ext uri="{FF2B5EF4-FFF2-40B4-BE49-F238E27FC236}">
                      <a16:creationId xmlns:a16="http://schemas.microsoft.com/office/drawing/2014/main" id="{7DBF769F-9F16-41F5-A950-F4B26C9119E8}"/>
                    </a:ext>
                  </a:extLst>
                </p:cNvPr>
                <p:cNvSpPr/>
                <p:nvPr/>
              </p:nvSpPr>
              <p:spPr>
                <a:xfrm>
                  <a:off x="6012146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Rectangle 2">
                  <a:extLst>
                    <a:ext uri="{FF2B5EF4-FFF2-40B4-BE49-F238E27FC236}">
                      <a16:creationId xmlns:a16="http://schemas.microsoft.com/office/drawing/2014/main" id="{FB4B34B0-BAFF-486D-A80D-471990827E5F}"/>
                    </a:ext>
                  </a:extLst>
                </p:cNvPr>
                <p:cNvSpPr/>
                <p:nvPr/>
              </p:nvSpPr>
              <p:spPr>
                <a:xfrm>
                  <a:off x="624986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3CF13139-02C2-4297-99BF-C28EB991288D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DBB35F3-F9BD-4595-9C1B-07A571656895}"/>
                  </a:ext>
                </a:extLst>
              </p:cNvPr>
              <p:cNvGrpSpPr/>
              <p:nvPr/>
            </p:nvGrpSpPr>
            <p:grpSpPr>
              <a:xfrm>
                <a:off x="6012160" y="2238734"/>
                <a:ext cx="713025" cy="2846524"/>
                <a:chOff x="6012160" y="2238734"/>
                <a:chExt cx="713016" cy="284652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8FFC21B-4B10-415F-9286-84CCF7E9A271}"/>
                    </a:ext>
                  </a:extLst>
                </p:cNvPr>
                <p:cNvSpPr/>
                <p:nvPr/>
              </p:nvSpPr>
              <p:spPr>
                <a:xfrm>
                  <a:off x="6487576" y="2238734"/>
                  <a:ext cx="237600" cy="284652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61E35FE-7620-4C85-AFB8-AA2D2ED8F8D5}"/>
                    </a:ext>
                  </a:extLst>
                </p:cNvPr>
                <p:cNvSpPr/>
                <p:nvPr/>
              </p:nvSpPr>
              <p:spPr>
                <a:xfrm>
                  <a:off x="6250123" y="2238734"/>
                  <a:ext cx="237600" cy="284652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2660D38-61FA-4F26-8CE1-352BF05C2DC5}"/>
                    </a:ext>
                  </a:extLst>
                </p:cNvPr>
                <p:cNvSpPr/>
                <p:nvPr/>
              </p:nvSpPr>
              <p:spPr>
                <a:xfrm>
                  <a:off x="6012160" y="2238734"/>
                  <a:ext cx="237600" cy="284652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72F700D-6D32-4746-BAD0-7CC52FC1AB45}"/>
                </a:ext>
              </a:extLst>
            </p:cNvPr>
            <p:cNvGrpSpPr/>
            <p:nvPr/>
          </p:nvGrpSpPr>
          <p:grpSpPr>
            <a:xfrm>
              <a:off x="1591763" y="960663"/>
              <a:ext cx="554886" cy="248668"/>
              <a:chOff x="1591965" y="1739158"/>
              <a:chExt cx="554886" cy="298117"/>
            </a:xfrm>
          </p:grpSpPr>
          <p:sp>
            <p:nvSpPr>
              <p:cNvPr id="32" name="Hexagon 1">
                <a:extLst>
                  <a:ext uri="{FF2B5EF4-FFF2-40B4-BE49-F238E27FC236}">
                    <a16:creationId xmlns:a16="http://schemas.microsoft.com/office/drawing/2014/main" id="{D330D18A-3BAC-4A37-B639-E9FD1D7F086F}"/>
                  </a:ext>
                </a:extLst>
              </p:cNvPr>
              <p:cNvSpPr/>
              <p:nvPr/>
            </p:nvSpPr>
            <p:spPr>
              <a:xfrm rot="10800000" flipH="1" flipV="1">
                <a:off x="1591965" y="1739158"/>
                <a:ext cx="554886" cy="298117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89D508C-AFCD-471D-935A-E3CDC6942345}"/>
                  </a:ext>
                </a:extLst>
              </p:cNvPr>
              <p:cNvSpPr/>
              <p:nvPr/>
            </p:nvSpPr>
            <p:spPr>
              <a:xfrm>
                <a:off x="1792601" y="1830362"/>
                <a:ext cx="153621" cy="11568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3BE72E42-3EE2-4EB2-A619-E498F9A3EB2C}"/>
              </a:ext>
            </a:extLst>
          </p:cNvPr>
          <p:cNvGrpSpPr/>
          <p:nvPr/>
        </p:nvGrpSpPr>
        <p:grpSpPr>
          <a:xfrm>
            <a:off x="1248011" y="1899725"/>
            <a:ext cx="2247770" cy="4442649"/>
            <a:chOff x="3086618" y="2259699"/>
            <a:chExt cx="2247770" cy="444264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6617E61-87B6-46F9-8316-D63DD2D0A18B}"/>
                </a:ext>
              </a:extLst>
            </p:cNvPr>
            <p:cNvSpPr/>
            <p:nvPr/>
          </p:nvSpPr>
          <p:spPr>
            <a:xfrm>
              <a:off x="4028056" y="2978191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9963B2-4529-4833-AF5E-F4FB4C2DD454}"/>
                </a:ext>
              </a:extLst>
            </p:cNvPr>
            <p:cNvSpPr/>
            <p:nvPr/>
          </p:nvSpPr>
          <p:spPr>
            <a:xfrm>
              <a:off x="3186964" y="2259699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rgbClr val="5D380E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201647-5EA1-4849-8F76-B39531C38B59}"/>
                </a:ext>
              </a:extLst>
            </p:cNvPr>
            <p:cNvSpPr/>
            <p:nvPr/>
          </p:nvSpPr>
          <p:spPr>
            <a:xfrm>
              <a:off x="4048211" y="3441004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D04BAB-7BC3-4571-A254-9D93B154C640}"/>
                </a:ext>
              </a:extLst>
            </p:cNvPr>
            <p:cNvSpPr/>
            <p:nvPr/>
          </p:nvSpPr>
          <p:spPr>
            <a:xfrm>
              <a:off x="3836933" y="6031241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D29E33C-F717-45E6-9E71-C66B32CD8DEC}"/>
                </a:ext>
              </a:extLst>
            </p:cNvPr>
            <p:cNvSpPr/>
            <p:nvPr/>
          </p:nvSpPr>
          <p:spPr>
            <a:xfrm>
              <a:off x="3836571" y="6328950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0F6805-C72E-4CDB-93A3-23C693BF8BFB}"/>
                </a:ext>
              </a:extLst>
            </p:cNvPr>
            <p:cNvSpPr/>
            <p:nvPr/>
          </p:nvSpPr>
          <p:spPr>
            <a:xfrm>
              <a:off x="3841418" y="6609840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93F2D9-C9A1-4505-B45A-B109958047B2}"/>
                </a:ext>
              </a:extLst>
            </p:cNvPr>
            <p:cNvSpPr/>
            <p:nvPr/>
          </p:nvSpPr>
          <p:spPr>
            <a:xfrm>
              <a:off x="3312719" y="2744361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31EDFD-5CFE-4B0F-9B34-791ECC00183E}"/>
                </a:ext>
              </a:extLst>
            </p:cNvPr>
            <p:cNvSpPr/>
            <p:nvPr/>
          </p:nvSpPr>
          <p:spPr>
            <a:xfrm>
              <a:off x="3092578" y="6348013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F49A36-D7CC-4A03-9C39-DEB165082BF3}"/>
                </a:ext>
              </a:extLst>
            </p:cNvPr>
            <p:cNvSpPr/>
            <p:nvPr/>
          </p:nvSpPr>
          <p:spPr>
            <a:xfrm>
              <a:off x="3086618" y="4149114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rgbClr val="000000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62819E-572B-4656-AAFE-1DB9F13BA4D2}"/>
                </a:ext>
              </a:extLst>
            </p:cNvPr>
            <p:cNvSpPr/>
            <p:nvPr/>
          </p:nvSpPr>
          <p:spPr>
            <a:xfrm>
              <a:off x="3287340" y="2410592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D82919-19ED-4703-9974-08B46141C2EC}"/>
                </a:ext>
              </a:extLst>
            </p:cNvPr>
            <p:cNvSpPr/>
            <p:nvPr/>
          </p:nvSpPr>
          <p:spPr>
            <a:xfrm>
              <a:off x="3349161" y="4167531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32B501-F6B8-46A7-91D5-EB563B60889A}"/>
                </a:ext>
              </a:extLst>
            </p:cNvPr>
            <p:cNvSpPr/>
            <p:nvPr/>
          </p:nvSpPr>
          <p:spPr>
            <a:xfrm>
              <a:off x="3368224" y="4174097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5AF89B-2F77-41A7-A46F-1535187D60A0}"/>
                </a:ext>
              </a:extLst>
            </p:cNvPr>
            <p:cNvSpPr/>
            <p:nvPr/>
          </p:nvSpPr>
          <p:spPr>
            <a:xfrm>
              <a:off x="3336266" y="4162009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E6610F-37A2-472E-B974-2A96899CBF4C}"/>
                </a:ext>
              </a:extLst>
            </p:cNvPr>
            <p:cNvSpPr/>
            <p:nvPr/>
          </p:nvSpPr>
          <p:spPr>
            <a:xfrm>
              <a:off x="3454740" y="2917187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4CBCA2-A6C4-465F-8185-227E139B748D}"/>
                </a:ext>
              </a:extLst>
            </p:cNvPr>
            <p:cNvSpPr/>
            <p:nvPr/>
          </p:nvSpPr>
          <p:spPr>
            <a:xfrm>
              <a:off x="3671539" y="3010419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rgbClr val="D924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A871DE0-CA8E-4FCF-9D6E-6580CA702A65}"/>
                </a:ext>
              </a:extLst>
            </p:cNvPr>
            <p:cNvSpPr/>
            <p:nvPr/>
          </p:nvSpPr>
          <p:spPr>
            <a:xfrm>
              <a:off x="3594169" y="3429791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rgbClr val="DB23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761094-3163-4923-964A-E5AC35B944DE}"/>
                </a:ext>
              </a:extLst>
            </p:cNvPr>
            <p:cNvSpPr/>
            <p:nvPr/>
          </p:nvSpPr>
          <p:spPr>
            <a:xfrm>
              <a:off x="4159311" y="3141824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E5887D4-CD99-4D8D-8A3D-BD280BC0FF24}"/>
                </a:ext>
              </a:extLst>
            </p:cNvPr>
            <p:cNvSpPr/>
            <p:nvPr/>
          </p:nvSpPr>
          <p:spPr>
            <a:xfrm>
              <a:off x="4006252" y="3140492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E31352E-7EED-4535-BE3F-798431E93562}"/>
                </a:ext>
              </a:extLst>
            </p:cNvPr>
            <p:cNvSpPr/>
            <p:nvPr/>
          </p:nvSpPr>
          <p:spPr>
            <a:xfrm>
              <a:off x="3700693" y="2902212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rgbClr val="F953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44891E-0C38-4669-B3AF-EF1711F89354}"/>
                </a:ext>
              </a:extLst>
            </p:cNvPr>
            <p:cNvSpPr/>
            <p:nvPr/>
          </p:nvSpPr>
          <p:spPr>
            <a:xfrm>
              <a:off x="4593322" y="2865770"/>
              <a:ext cx="11213" cy="50459"/>
            </a:xfrm>
            <a:custGeom>
              <a:avLst/>
              <a:gdLst>
                <a:gd name="connsiteX0" fmla="*/ 498 w 11213"/>
                <a:gd name="connsiteY0" fmla="*/ 0 h 50459"/>
                <a:gd name="connsiteX1" fmla="*/ 13954 w 11213"/>
                <a:gd name="connsiteY1" fmla="*/ 51020 h 50459"/>
                <a:gd name="connsiteX2" fmla="*/ 498 w 11213"/>
                <a:gd name="connsiteY2" fmla="*/ 12334 h 50459"/>
                <a:gd name="connsiteX3" fmla="*/ 498 w 11213"/>
                <a:gd name="connsiteY3" fmla="*/ 0 h 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3" h="50459">
                  <a:moveTo>
                    <a:pt x="498" y="0"/>
                  </a:moveTo>
                  <a:cubicBezTo>
                    <a:pt x="8908" y="16259"/>
                    <a:pt x="8908" y="34200"/>
                    <a:pt x="13954" y="51020"/>
                  </a:cubicBezTo>
                  <a:cubicBezTo>
                    <a:pt x="2180" y="40928"/>
                    <a:pt x="5544" y="25230"/>
                    <a:pt x="498" y="12334"/>
                  </a:cubicBezTo>
                  <a:cubicBezTo>
                    <a:pt x="-623" y="8971"/>
                    <a:pt x="498" y="4485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AD78F4-197E-4E8E-A816-6D065A726E46}"/>
                </a:ext>
              </a:extLst>
            </p:cNvPr>
            <p:cNvSpPr/>
            <p:nvPr/>
          </p:nvSpPr>
          <p:spPr>
            <a:xfrm>
              <a:off x="4587155" y="2838858"/>
              <a:ext cx="5607" cy="22426"/>
            </a:xfrm>
            <a:custGeom>
              <a:avLst/>
              <a:gdLst>
                <a:gd name="connsiteX0" fmla="*/ 498 w 5606"/>
                <a:gd name="connsiteY0" fmla="*/ 0 h 22426"/>
                <a:gd name="connsiteX1" fmla="*/ 7226 w 5606"/>
                <a:gd name="connsiteY1" fmla="*/ 26912 h 22426"/>
                <a:gd name="connsiteX2" fmla="*/ 498 w 5606"/>
                <a:gd name="connsiteY2" fmla="*/ 0 h 2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6" h="22426">
                  <a:moveTo>
                    <a:pt x="498" y="0"/>
                  </a:moveTo>
                  <a:cubicBezTo>
                    <a:pt x="4984" y="8410"/>
                    <a:pt x="7226" y="17380"/>
                    <a:pt x="7226" y="26912"/>
                  </a:cubicBezTo>
                  <a:cubicBezTo>
                    <a:pt x="-1744" y="19623"/>
                    <a:pt x="-62" y="9531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8724F0-59C5-4B12-9F34-F5A3D075B87E}"/>
                </a:ext>
              </a:extLst>
            </p:cNvPr>
            <p:cNvSpPr/>
            <p:nvPr/>
          </p:nvSpPr>
          <p:spPr>
            <a:xfrm>
              <a:off x="3097426" y="6629463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400FA1-B2D8-4613-9CBC-35FB22126DC6}"/>
                </a:ext>
              </a:extLst>
            </p:cNvPr>
            <p:cNvSpPr/>
            <p:nvPr/>
          </p:nvSpPr>
          <p:spPr>
            <a:xfrm>
              <a:off x="3145141" y="6064419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E79B259-42CA-404B-B059-1B3CED115369}"/>
                </a:ext>
              </a:extLst>
            </p:cNvPr>
            <p:cNvSpPr/>
            <p:nvPr/>
          </p:nvSpPr>
          <p:spPr>
            <a:xfrm>
              <a:off x="3536421" y="2911744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4C32F75-6143-4532-9B18-3EDD156A1062}"/>
              </a:ext>
            </a:extLst>
          </p:cNvPr>
          <p:cNvSpPr txBox="1"/>
          <p:nvPr/>
        </p:nvSpPr>
        <p:spPr>
          <a:xfrm>
            <a:off x="8431081" y="2738335"/>
            <a:ext cx="28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159D8F-461E-4120-A4D8-CCDA4A2E091C}"/>
              </a:ext>
            </a:extLst>
          </p:cNvPr>
          <p:cNvSpPr txBox="1"/>
          <p:nvPr/>
        </p:nvSpPr>
        <p:spPr>
          <a:xfrm>
            <a:off x="8431080" y="1795993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1BF955-CF69-4CBF-8EEB-CA67D52A9DA2}"/>
              </a:ext>
            </a:extLst>
          </p:cNvPr>
          <p:cNvSpPr/>
          <p:nvPr/>
        </p:nvSpPr>
        <p:spPr>
          <a:xfrm>
            <a:off x="5128892" y="1865345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57F912F-CB58-4273-97D5-DC73D4280B6F}"/>
              </a:ext>
            </a:extLst>
          </p:cNvPr>
          <p:cNvSpPr/>
          <p:nvPr/>
        </p:nvSpPr>
        <p:spPr>
          <a:xfrm>
            <a:off x="5187072" y="4061183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223BA2-2617-4B92-BF08-411DE4BBDDE3}"/>
              </a:ext>
            </a:extLst>
          </p:cNvPr>
          <p:cNvGrpSpPr/>
          <p:nvPr/>
        </p:nvGrpSpPr>
        <p:grpSpPr>
          <a:xfrm>
            <a:off x="5090834" y="2812040"/>
            <a:ext cx="2880431" cy="1107996"/>
            <a:chOff x="2551705" y="4283314"/>
            <a:chExt cx="2357002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528E47-1AEA-4679-9DFE-755416C8699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4DB96A-1E9F-481E-8D60-DC7E886581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C08345-24E1-4B86-946A-721971E167E5}"/>
              </a:ext>
            </a:extLst>
          </p:cNvPr>
          <p:cNvGrpSpPr/>
          <p:nvPr/>
        </p:nvGrpSpPr>
        <p:grpSpPr>
          <a:xfrm>
            <a:off x="5090834" y="5021263"/>
            <a:ext cx="2880431" cy="1125011"/>
            <a:chOff x="2521544" y="4266299"/>
            <a:chExt cx="2357002" cy="11250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0F4742-A4EC-4B97-A4F7-AF43517B0534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293B3B-0287-49FE-B161-F1CD4A984A04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:a16="http://schemas.microsoft.com/office/drawing/2014/main" id="{18487AFF-AC00-48C1-9E30-04C1C8BB6612}"/>
              </a:ext>
            </a:extLst>
          </p:cNvPr>
          <p:cNvSpPr/>
          <p:nvPr/>
        </p:nvSpPr>
        <p:spPr>
          <a:xfrm rot="19800000">
            <a:off x="5417491" y="4264662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F4C4EE67-82DA-4674-A489-0250D39D6B2D}"/>
              </a:ext>
            </a:extLst>
          </p:cNvPr>
          <p:cNvSpPr/>
          <p:nvPr/>
        </p:nvSpPr>
        <p:spPr>
          <a:xfrm>
            <a:off x="5328415" y="2063053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3A07B-4F1E-4F8F-90BC-BC0FA5C7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52154"/>
              </p:ext>
            </p:extLst>
          </p:nvPr>
        </p:nvGraphicFramePr>
        <p:xfrm>
          <a:off x="3585266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41CE487E-E3ED-46BE-ACCF-7E7A13814E83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7179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9E0F6-AF47-4F87-8CD1-3B6496A7A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62281"/>
              </p:ext>
            </p:extLst>
          </p:nvPr>
        </p:nvGraphicFramePr>
        <p:xfrm>
          <a:off x="6266292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6FF045-4556-48BD-A7E0-31A0429F8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85812"/>
              </p:ext>
            </p:extLst>
          </p:nvPr>
        </p:nvGraphicFramePr>
        <p:xfrm>
          <a:off x="8947319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4DE5FB5D-8538-4959-B903-5B0497CC458E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7179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4B7C43CE-99DD-4CFF-9BE3-3212E77475C1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7179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EEE9FE-6C39-498E-BBC3-7624E43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2348"/>
              </p:ext>
            </p:extLst>
          </p:nvPr>
        </p:nvGraphicFramePr>
        <p:xfrm>
          <a:off x="904240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43ADFB8D-3450-462D-9188-553D3AB67651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7621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BCEAB-4570-4445-9502-EAA97FE17151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6133E1FA-B4F9-4B19-87E2-4A60D167A076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DD324428-AE58-492A-AF13-2CE696A1B2ED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9E6EC-FC7D-44D2-AB4D-89C0819A9433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113F5F-397A-48FA-AAF2-335C83E03B7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C5D3D5-CD15-4E54-8BE2-33D1D3F29E3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4">
            <a:extLst>
              <a:ext uri="{FF2B5EF4-FFF2-40B4-BE49-F238E27FC236}">
                <a16:creationId xmlns:a16="http://schemas.microsoft.com/office/drawing/2014/main" id="{91843533-3950-4563-8566-151C83E15B30}"/>
              </a:ext>
            </a:extLst>
          </p:cNvPr>
          <p:cNvGrpSpPr/>
          <p:nvPr/>
        </p:nvGrpSpPr>
        <p:grpSpPr>
          <a:xfrm>
            <a:off x="5668546" y="2364730"/>
            <a:ext cx="854909" cy="1343933"/>
            <a:chOff x="6163612" y="1966761"/>
            <a:chExt cx="2991257" cy="4702319"/>
          </a:xfrm>
        </p:grpSpPr>
        <p:sp>
          <p:nvSpPr>
            <p:cNvPr id="4" name="자유형: 도형 69">
              <a:extLst>
                <a:ext uri="{FF2B5EF4-FFF2-40B4-BE49-F238E27FC236}">
                  <a16:creationId xmlns:a16="http://schemas.microsoft.com/office/drawing/2014/main" id="{AF2B3E38-1BE3-49A6-A075-356F5FC36EC0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자유형: 도형 79">
              <a:extLst>
                <a:ext uri="{FF2B5EF4-FFF2-40B4-BE49-F238E27FC236}">
                  <a16:creationId xmlns:a16="http://schemas.microsoft.com/office/drawing/2014/main" id="{BF0859A6-AFCD-4F1C-9EAE-72E238D5A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6" name="그룹 9">
            <a:extLst>
              <a:ext uri="{FF2B5EF4-FFF2-40B4-BE49-F238E27FC236}">
                <a16:creationId xmlns:a16="http://schemas.microsoft.com/office/drawing/2014/main" id="{565455E4-C485-458E-A930-1D90D41D1426}"/>
              </a:ext>
            </a:extLst>
          </p:cNvPr>
          <p:cNvGrpSpPr/>
          <p:nvPr/>
        </p:nvGrpSpPr>
        <p:grpSpPr>
          <a:xfrm>
            <a:off x="5174351" y="3657106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:a16="http://schemas.microsoft.com/office/drawing/2014/main" id="{EAC2D4B7-623A-4020-B1E7-0EA27884E029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9BA29BD6-1EE1-491B-917F-7E3EF72320CF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:a16="http://schemas.microsoft.com/office/drawing/2014/main" id="{21094D47-B618-498B-8259-536ED4CEBDB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:a16="http://schemas.microsoft.com/office/drawing/2014/main" id="{6BBAA198-6409-4DAC-A96D-71562B5174B1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EE6F20FB-DD7B-4ED6-941E-0AE92706694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:a16="http://schemas.microsoft.com/office/drawing/2014/main" id="{65626238-BAA2-4D82-B058-53130030EC20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:a16="http://schemas.microsoft.com/office/drawing/2014/main" id="{189FD2CF-29C3-4B2B-837B-CB664C2227B1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40CB407D-6A81-4103-A620-F8DD23DFFE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:a16="http://schemas.microsoft.com/office/drawing/2014/main" id="{74EC81C5-90C9-4F64-8DB1-DAF18561437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:a16="http://schemas.microsoft.com/office/drawing/2014/main" id="{85F8FC2D-80E0-4F6E-9AC4-F384DBEBB97F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B717853B-0658-4EEA-9E06-6277A0F0B8F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:a16="http://schemas.microsoft.com/office/drawing/2014/main" id="{64CC253B-07E7-47F8-9CB4-440C74207481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:a16="http://schemas.microsoft.com/office/drawing/2014/main" id="{E30DA0C2-27C0-4A04-8E07-2A58C0BF85DF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:a16="http://schemas.microsoft.com/office/drawing/2014/main" id="{36D5DDA3-366A-42F7-A383-94A5F6C71C1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:a16="http://schemas.microsoft.com/office/drawing/2014/main" id="{B3FCF639-7CAB-4BA0-9B68-0860D5AB8FE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0D3385CF-A605-49FC-B6BF-D295AD39CBD4}"/>
              </a:ext>
            </a:extLst>
          </p:cNvPr>
          <p:cNvSpPr/>
          <p:nvPr/>
        </p:nvSpPr>
        <p:spPr>
          <a:xfrm>
            <a:off x="3950125" y="363148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94BA38A7-E59A-4ADB-9646-0F198B500B2A}"/>
              </a:ext>
            </a:extLst>
          </p:cNvPr>
          <p:cNvSpPr/>
          <p:nvPr/>
        </p:nvSpPr>
        <p:spPr>
          <a:xfrm>
            <a:off x="3950125" y="463446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8DC47B62-B781-40BA-9EB9-7D49903E3645}"/>
              </a:ext>
            </a:extLst>
          </p:cNvPr>
          <p:cNvSpPr/>
          <p:nvPr/>
        </p:nvSpPr>
        <p:spPr>
          <a:xfrm>
            <a:off x="3950125" y="563744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2F57CD09-AC89-4A5B-8B8C-F6473881040B}"/>
              </a:ext>
            </a:extLst>
          </p:cNvPr>
          <p:cNvSpPr/>
          <p:nvPr/>
        </p:nvSpPr>
        <p:spPr>
          <a:xfrm flipH="1">
            <a:off x="6707557" y="413297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68ECF25D-944E-49B5-9812-88E191651ED3}"/>
              </a:ext>
            </a:extLst>
          </p:cNvPr>
          <p:cNvSpPr/>
          <p:nvPr/>
        </p:nvSpPr>
        <p:spPr>
          <a:xfrm flipH="1">
            <a:off x="6707557" y="513595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AAD4DC-0AF0-400F-8F4E-359446706607}"/>
              </a:ext>
            </a:extLst>
          </p:cNvPr>
          <p:cNvGrpSpPr/>
          <p:nvPr/>
        </p:nvGrpSpPr>
        <p:grpSpPr>
          <a:xfrm>
            <a:off x="7946376" y="3440561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B0E86B-6B27-498F-ABF9-D5DF93C6B3B7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36CD31-6D07-4878-995F-56F1D37EC9DE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ABD25-F021-4765-B8EE-757AE5ABABA0}"/>
              </a:ext>
            </a:extLst>
          </p:cNvPr>
          <p:cNvGrpSpPr/>
          <p:nvPr/>
        </p:nvGrpSpPr>
        <p:grpSpPr>
          <a:xfrm>
            <a:off x="7946376" y="4429350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124986-776E-427E-A194-27A136D9214F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85764D-A4E1-4760-9776-19535A07E128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B97814-0C44-478C-A885-C2DBD3885EAF}"/>
              </a:ext>
            </a:extLst>
          </p:cNvPr>
          <p:cNvGrpSpPr/>
          <p:nvPr/>
        </p:nvGrpSpPr>
        <p:grpSpPr>
          <a:xfrm>
            <a:off x="805752" y="3934956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5D8622-DA9B-4FA3-B3B2-7C58EFB70ED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46FE87-335C-4A4A-B449-DA212C9738D3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0C4CC0-E26F-4F53-854B-A11561EE1E6B}"/>
              </a:ext>
            </a:extLst>
          </p:cNvPr>
          <p:cNvGrpSpPr/>
          <p:nvPr/>
        </p:nvGrpSpPr>
        <p:grpSpPr>
          <a:xfrm>
            <a:off x="805752" y="4923745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9062C2-2F34-4C6A-8127-BFB81A50A03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A26E1D-9ED5-487B-9511-B0DD1565CC2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7D9A66-ECB8-47CF-9DA9-408CFB554A12}"/>
              </a:ext>
            </a:extLst>
          </p:cNvPr>
          <p:cNvGrpSpPr/>
          <p:nvPr/>
        </p:nvGrpSpPr>
        <p:grpSpPr>
          <a:xfrm>
            <a:off x="805752" y="2946165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65AD325-89AC-41F4-86BC-BF8BE8D3F7E0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23558B-B6F8-4E10-B0EC-724D2280723F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52D976-EBC2-4DA7-9D1A-C7273F017FC9}"/>
              </a:ext>
            </a:extLst>
          </p:cNvPr>
          <p:cNvGrpSpPr/>
          <p:nvPr/>
        </p:nvGrpSpPr>
        <p:grpSpPr>
          <a:xfrm>
            <a:off x="6957489" y="1807517"/>
            <a:ext cx="4123954" cy="892552"/>
            <a:chOff x="2556780" y="1766707"/>
            <a:chExt cx="3116715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3EBAC1-BCC4-498F-BAC1-3C95E03C42CC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303B24-8412-44B5-AEA4-C984A9ED907B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1B7037C9-B43B-4626-967F-15D4A560FAA5}"/>
              </a:ext>
            </a:extLst>
          </p:cNvPr>
          <p:cNvSpPr/>
          <p:nvPr/>
        </p:nvSpPr>
        <p:spPr>
          <a:xfrm>
            <a:off x="6090199" y="1976567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BFCE23-CBF4-4BE2-8F16-64340AD8382E}"/>
              </a:ext>
            </a:extLst>
          </p:cNvPr>
          <p:cNvGrpSpPr/>
          <p:nvPr/>
        </p:nvGrpSpPr>
        <p:grpSpPr>
          <a:xfrm>
            <a:off x="6546407" y="181628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8096B5-4B3A-4777-8959-1FDE7127ACED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703568-C973-465B-9C49-186CAAB054C4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8A5846-94EE-45E0-A4DE-B4D86DF3DBC7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DD13B-37D6-47A9-906D-6EEF00BCA706}"/>
              </a:ext>
            </a:extLst>
          </p:cNvPr>
          <p:cNvGrpSpPr/>
          <p:nvPr/>
        </p:nvGrpSpPr>
        <p:grpSpPr>
          <a:xfrm>
            <a:off x="9250516" y="181628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CB3B74-BEBC-4196-855F-F909CBBBF60C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8791C5-F838-4FC4-90FA-E135E9108F05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9D23C8-B62F-480B-8D3B-E436CCCDD434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27D3C-B632-44DC-9D8F-3B1774E7F118}"/>
              </a:ext>
            </a:extLst>
          </p:cNvPr>
          <p:cNvGrpSpPr/>
          <p:nvPr/>
        </p:nvGrpSpPr>
        <p:grpSpPr>
          <a:xfrm>
            <a:off x="6546407" y="418433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8CBDA2-1694-4969-8219-5D3C1FFB14C8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5E82B4-BB72-4EF0-BC7F-124661832BD9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6B676F-3B55-46D2-996C-1865E157222E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571EBA-A2B1-4CE8-92A1-D861401474CA}"/>
              </a:ext>
            </a:extLst>
          </p:cNvPr>
          <p:cNvGrpSpPr/>
          <p:nvPr/>
        </p:nvGrpSpPr>
        <p:grpSpPr>
          <a:xfrm>
            <a:off x="9250516" y="418433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70BDBE-AF91-44AD-9413-09884A9FAE97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D8EE38-1F90-411E-AA7D-746EA8D5FCB2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8072B9-5D08-4513-A197-04C9B6E0F8EF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FEDEC97-6E28-487B-81E5-E58F6B460CDC}"/>
              </a:ext>
            </a:extLst>
          </p:cNvPr>
          <p:cNvSpPr/>
          <p:nvPr/>
        </p:nvSpPr>
        <p:spPr>
          <a:xfrm>
            <a:off x="885826" y="212236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2BA945-1479-4572-B623-92E7D35C1D9D}"/>
              </a:ext>
            </a:extLst>
          </p:cNvPr>
          <p:cNvSpPr/>
          <p:nvPr/>
        </p:nvSpPr>
        <p:spPr>
          <a:xfrm>
            <a:off x="885826" y="308968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B83275-4994-4508-88B8-92A82708D1B2}"/>
              </a:ext>
            </a:extLst>
          </p:cNvPr>
          <p:cNvSpPr/>
          <p:nvPr/>
        </p:nvSpPr>
        <p:spPr>
          <a:xfrm>
            <a:off x="885826" y="405700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215B93-AC3D-4CD7-92AD-54D71AC096E6}"/>
              </a:ext>
            </a:extLst>
          </p:cNvPr>
          <p:cNvSpPr/>
          <p:nvPr/>
        </p:nvSpPr>
        <p:spPr>
          <a:xfrm>
            <a:off x="885826" y="502432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B7A9DC5-37B0-49C3-9171-D2D69FD4A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248884"/>
              </p:ext>
            </p:extLst>
          </p:nvPr>
        </p:nvGraphicFramePr>
        <p:xfrm>
          <a:off x="750024" y="174079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276D581-F3F7-4C01-B793-8530A2B19C84}"/>
              </a:ext>
            </a:extLst>
          </p:cNvPr>
          <p:cNvSpPr txBox="1"/>
          <p:nvPr/>
        </p:nvSpPr>
        <p:spPr>
          <a:xfrm>
            <a:off x="927368" y="26610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1614F-0500-40F1-87D5-EF4D1F8E05AE}"/>
              </a:ext>
            </a:extLst>
          </p:cNvPr>
          <p:cNvSpPr txBox="1"/>
          <p:nvPr/>
        </p:nvSpPr>
        <p:spPr>
          <a:xfrm>
            <a:off x="927368" y="363794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DC909C-D3C5-4DD5-9FF8-8681A303CB28}"/>
              </a:ext>
            </a:extLst>
          </p:cNvPr>
          <p:cNvSpPr txBox="1"/>
          <p:nvPr/>
        </p:nvSpPr>
        <p:spPr>
          <a:xfrm>
            <a:off x="927368" y="460041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52757-3572-4254-8862-CC81385C4639}"/>
              </a:ext>
            </a:extLst>
          </p:cNvPr>
          <p:cNvSpPr txBox="1"/>
          <p:nvPr/>
        </p:nvSpPr>
        <p:spPr>
          <a:xfrm>
            <a:off x="927368" y="556288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BEED8-5074-48AD-87A0-B4971714CE4F}"/>
              </a:ext>
            </a:extLst>
          </p:cNvPr>
          <p:cNvSpPr txBox="1"/>
          <p:nvPr/>
        </p:nvSpPr>
        <p:spPr>
          <a:xfrm>
            <a:off x="4617741" y="2613807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F4AD63-4D6D-4FA1-BFF2-CE43D0E43A9E}"/>
              </a:ext>
            </a:extLst>
          </p:cNvPr>
          <p:cNvSpPr txBox="1"/>
          <p:nvPr/>
        </p:nvSpPr>
        <p:spPr>
          <a:xfrm>
            <a:off x="4617741" y="3574746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992258-9B8D-4A76-B1FA-A82102372E7B}"/>
              </a:ext>
            </a:extLst>
          </p:cNvPr>
          <p:cNvSpPr txBox="1"/>
          <p:nvPr/>
        </p:nvSpPr>
        <p:spPr>
          <a:xfrm>
            <a:off x="4617741" y="453568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238BD2-B392-41FC-875C-CCC72D8376D4}"/>
              </a:ext>
            </a:extLst>
          </p:cNvPr>
          <p:cNvSpPr txBox="1"/>
          <p:nvPr/>
        </p:nvSpPr>
        <p:spPr>
          <a:xfrm>
            <a:off x="4617741" y="549662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8A501-37A9-4010-BB78-141130C34DEA}"/>
              </a:ext>
            </a:extLst>
          </p:cNvPr>
          <p:cNvSpPr txBox="1"/>
          <p:nvPr/>
        </p:nvSpPr>
        <p:spPr>
          <a:xfrm>
            <a:off x="4785907" y="2215158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DDDC1A-06F0-4B81-9EC9-13FA8E785710}"/>
              </a:ext>
            </a:extLst>
          </p:cNvPr>
          <p:cNvSpPr txBox="1"/>
          <p:nvPr/>
        </p:nvSpPr>
        <p:spPr>
          <a:xfrm>
            <a:off x="2835646" y="317196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875C3B-BB7D-4179-89D4-173D5F25064C}"/>
              </a:ext>
            </a:extLst>
          </p:cNvPr>
          <p:cNvSpPr txBox="1"/>
          <p:nvPr/>
        </p:nvSpPr>
        <p:spPr>
          <a:xfrm>
            <a:off x="3580474" y="413293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865BBD-318D-49A0-B974-C2E98C3D274D}"/>
              </a:ext>
            </a:extLst>
          </p:cNvPr>
          <p:cNvSpPr txBox="1"/>
          <p:nvPr/>
        </p:nvSpPr>
        <p:spPr>
          <a:xfrm>
            <a:off x="4055020" y="5107593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FE71767-44D4-4111-BFBC-80E05B3147E9}"/>
              </a:ext>
            </a:extLst>
          </p:cNvPr>
          <p:cNvGrpSpPr/>
          <p:nvPr/>
        </p:nvGrpSpPr>
        <p:grpSpPr>
          <a:xfrm>
            <a:off x="5698405" y="3539229"/>
            <a:ext cx="2662240" cy="2576701"/>
            <a:chOff x="5507905" y="353326"/>
            <a:chExt cx="2662240" cy="2576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0FA1C8-A564-478B-A877-5F2C92CB326C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C20CB3-C117-4683-AC13-55DA664722AB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77941E-C9C1-4DB9-AC35-A0D59C2DA49C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7587F6-BFB4-4B32-8800-D34774B04DEF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C54CE08-FF63-4B4B-A9D6-9271B6A0FBEF}"/>
              </a:ext>
            </a:extLst>
          </p:cNvPr>
          <p:cNvSpPr/>
          <p:nvPr/>
        </p:nvSpPr>
        <p:spPr>
          <a:xfrm>
            <a:off x="8467027" y="3498842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2176B2-F854-40CA-81A0-5F7CB393C158}"/>
              </a:ext>
            </a:extLst>
          </p:cNvPr>
          <p:cNvGrpSpPr/>
          <p:nvPr/>
        </p:nvGrpSpPr>
        <p:grpSpPr>
          <a:xfrm>
            <a:off x="8794148" y="3558865"/>
            <a:ext cx="3283552" cy="2537429"/>
            <a:chOff x="8908448" y="506479"/>
            <a:chExt cx="3283552" cy="25374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1823FA-B983-4225-8653-BF47E265C2E3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AE31A5-C094-4A2C-B6B9-0AD4D56991ED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B22EA-C37A-40F1-9F07-4DD6FF592B29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D34210-19AB-4D68-9D5E-96B52DD5F083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859DA8-B107-4479-A82D-967AD6479B15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B830ED-D5C0-44AB-AF5F-1AF5CD428D8A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6F1B9F-A80E-4FB2-B175-A774FC225413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EC5424-6A6B-4B92-B60A-4DD2EE612AAA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777C3EE-5BD9-4CE0-B385-5111496F66E7}"/>
              </a:ext>
            </a:extLst>
          </p:cNvPr>
          <p:cNvSpPr txBox="1"/>
          <p:nvPr/>
        </p:nvSpPr>
        <p:spPr>
          <a:xfrm>
            <a:off x="6226475" y="300041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ECFF13-AD49-4A84-A314-DDA8ACF884F2}"/>
              </a:ext>
            </a:extLst>
          </p:cNvPr>
          <p:cNvSpPr txBox="1"/>
          <p:nvPr/>
        </p:nvSpPr>
        <p:spPr>
          <a:xfrm>
            <a:off x="6226475" y="1180085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4853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5A63EBBB-8747-4CF4-9FF0-EB1C1C027C61}"/>
              </a:ext>
            </a:extLst>
          </p:cNvPr>
          <p:cNvGrpSpPr/>
          <p:nvPr/>
        </p:nvGrpSpPr>
        <p:grpSpPr>
          <a:xfrm>
            <a:off x="3707214" y="2406771"/>
            <a:ext cx="5121061" cy="3515307"/>
            <a:chOff x="3707214" y="2406771"/>
            <a:chExt cx="5121061" cy="3515307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5A63EBBB-8747-4CF4-9FF0-EB1C1C027C61}"/>
                </a:ext>
              </a:extLst>
            </p:cNvPr>
            <p:cNvGrpSpPr/>
            <p:nvPr/>
          </p:nvGrpSpPr>
          <p:grpSpPr>
            <a:xfrm>
              <a:off x="5390140" y="2406771"/>
              <a:ext cx="2287151" cy="1583744"/>
              <a:chOff x="5390140" y="2406771"/>
              <a:chExt cx="2287151" cy="1583744"/>
            </a:xfrm>
            <a:solidFill>
              <a:srgbClr val="DA4848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DE6975C-2078-4492-8018-19DBC26E2BFC}"/>
                  </a:ext>
                </a:extLst>
              </p:cNvPr>
              <p:cNvSpPr/>
              <p:nvPr/>
            </p:nvSpPr>
            <p:spPr>
              <a:xfrm>
                <a:off x="5390140" y="2406771"/>
                <a:ext cx="2287151" cy="1583744"/>
              </a:xfrm>
              <a:custGeom>
                <a:avLst/>
                <a:gdLst>
                  <a:gd name="connsiteX0" fmla="*/ 2277727 w 2287150"/>
                  <a:gd name="connsiteY0" fmla="*/ 1025376 h 1583743"/>
                  <a:gd name="connsiteX1" fmla="*/ 1967882 w 2287150"/>
                  <a:gd name="connsiteY1" fmla="*/ 663316 h 1583743"/>
                  <a:gd name="connsiteX2" fmla="*/ 2080082 w 2287150"/>
                  <a:gd name="connsiteY2" fmla="*/ 654685 h 1583743"/>
                  <a:gd name="connsiteX3" fmla="*/ 2192713 w 2287150"/>
                  <a:gd name="connsiteY3" fmla="*/ 589955 h 1583743"/>
                  <a:gd name="connsiteX4" fmla="*/ 2211701 w 2287150"/>
                  <a:gd name="connsiteY4" fmla="*/ 454020 h 1583743"/>
                  <a:gd name="connsiteX5" fmla="*/ 2124531 w 2287150"/>
                  <a:gd name="connsiteY5" fmla="*/ 354767 h 1583743"/>
                  <a:gd name="connsiteX6" fmla="*/ 1779300 w 2287150"/>
                  <a:gd name="connsiteY6" fmla="*/ 344410 h 1583743"/>
                  <a:gd name="connsiteX7" fmla="*/ 1736578 w 2287150"/>
                  <a:gd name="connsiteY7" fmla="*/ 390584 h 1583743"/>
                  <a:gd name="connsiteX8" fmla="*/ 1443995 w 2287150"/>
                  <a:gd name="connsiteY8" fmla="*/ 54416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6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1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5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7727 w 2287150"/>
                  <a:gd name="connsiteY41" fmla="*/ 1025376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7727" y="1025376"/>
                    </a:moveTo>
                    <a:cubicBezTo>
                      <a:pt x="2257876" y="1001210"/>
                      <a:pt x="1986438" y="688345"/>
                      <a:pt x="1967882" y="663316"/>
                    </a:cubicBezTo>
                    <a:cubicBezTo>
                      <a:pt x="2008447" y="665905"/>
                      <a:pt x="2044264" y="662885"/>
                      <a:pt x="2080082" y="654685"/>
                    </a:cubicBezTo>
                    <a:cubicBezTo>
                      <a:pt x="2118489" y="646486"/>
                      <a:pt x="2170273" y="614984"/>
                      <a:pt x="2192713" y="589955"/>
                    </a:cubicBezTo>
                    <a:cubicBezTo>
                      <a:pt x="2223353" y="548096"/>
                      <a:pt x="2233278" y="501921"/>
                      <a:pt x="2211701" y="454020"/>
                    </a:cubicBezTo>
                    <a:cubicBezTo>
                      <a:pt x="2193145" y="413024"/>
                      <a:pt x="2163800" y="377638"/>
                      <a:pt x="2124531" y="354767"/>
                    </a:cubicBezTo>
                    <a:cubicBezTo>
                      <a:pt x="2011899" y="290036"/>
                      <a:pt x="1896678" y="276658"/>
                      <a:pt x="1779300" y="344410"/>
                    </a:cubicBezTo>
                    <a:cubicBezTo>
                      <a:pt x="1764196" y="358650"/>
                      <a:pt x="1745209" y="369439"/>
                      <a:pt x="1736578" y="390584"/>
                    </a:cubicBezTo>
                    <a:cubicBezTo>
                      <a:pt x="1718885" y="381953"/>
                      <a:pt x="1467730" y="81603"/>
                      <a:pt x="1443995" y="54416"/>
                    </a:cubicBezTo>
                    <a:cubicBezTo>
                      <a:pt x="1421555" y="28955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6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3"/>
                      <a:pt x="507126" y="370302"/>
                      <a:pt x="501948" y="334053"/>
                    </a:cubicBezTo>
                    <a:cubicBezTo>
                      <a:pt x="499359" y="314634"/>
                      <a:pt x="491159" y="315497"/>
                      <a:pt x="478213" y="322401"/>
                    </a:cubicBezTo>
                    <a:cubicBezTo>
                      <a:pt x="441532" y="342683"/>
                      <a:pt x="95439" y="469987"/>
                      <a:pt x="31140" y="495448"/>
                    </a:cubicBezTo>
                    <a:cubicBezTo>
                      <a:pt x="-2088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1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1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4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5" y="1293361"/>
                      <a:pt x="1283894" y="1222158"/>
                      <a:pt x="1289505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3"/>
                      <a:pt x="2256581" y="1096149"/>
                    </a:cubicBezTo>
                    <a:cubicBezTo>
                      <a:pt x="2293262" y="1081476"/>
                      <a:pt x="2301461" y="1054289"/>
                      <a:pt x="2277727" y="102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FD2B46D-9330-4BBD-A584-EAF62C18DB01}"/>
                  </a:ext>
                </a:extLst>
              </p:cNvPr>
              <p:cNvSpPr/>
              <p:nvPr/>
            </p:nvSpPr>
            <p:spPr>
              <a:xfrm>
                <a:off x="6088869" y="2914733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432"/>
                      <a:pt x="431" y="432"/>
                      <a:pt x="0" y="0"/>
                    </a:cubicBezTo>
                    <a:cubicBezTo>
                      <a:pt x="431" y="432"/>
                      <a:pt x="431" y="432"/>
                      <a:pt x="0" y="0"/>
                    </a:cubicBezTo>
                    <a:cubicBezTo>
                      <a:pt x="431" y="4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D4B56E-6C3A-4D3D-A99F-98C9A3C75A3D}"/>
                </a:ext>
              </a:extLst>
            </p:cNvPr>
            <p:cNvSpPr/>
            <p:nvPr/>
          </p:nvSpPr>
          <p:spPr>
            <a:xfrm>
              <a:off x="6532493" y="3681695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7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6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3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4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8 w 2295781"/>
                <a:gd name="connsiteY45" fmla="*/ 1376918 h 1618267"/>
                <a:gd name="connsiteX46" fmla="*/ 1857336 w 2295781"/>
                <a:gd name="connsiteY46" fmla="*/ 1325565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6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9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2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4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3" y="276928"/>
                    <a:pt x="1560870" y="213924"/>
                  </a:cubicBezTo>
                  <a:cubicBezTo>
                    <a:pt x="1518147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3" y="516000"/>
                    <a:pt x="22006" y="523337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5" y="878492"/>
                    <a:pt x="731886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7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3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8"/>
                    <a:pt x="1391707" y="1443375"/>
                    <a:pt x="1405948" y="1436902"/>
                  </a:cubicBezTo>
                  <a:cubicBezTo>
                    <a:pt x="1420189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4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8" y="1376918"/>
                  </a:cubicBezTo>
                  <a:cubicBezTo>
                    <a:pt x="1899627" y="1357931"/>
                    <a:pt x="1875461" y="1338943"/>
                    <a:pt x="1857336" y="1325565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6"/>
                  </a:cubicBezTo>
                  <a:cubicBezTo>
                    <a:pt x="2300095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1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E4DB31-26EE-4A54-970B-82D26ADD195D}"/>
                </a:ext>
              </a:extLst>
            </p:cNvPr>
            <p:cNvSpPr/>
            <p:nvPr/>
          </p:nvSpPr>
          <p:spPr>
            <a:xfrm>
              <a:off x="3707214" y="3015400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6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5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4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3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9 w 2295781"/>
                <a:gd name="connsiteY45" fmla="*/ 1376919 h 1618267"/>
                <a:gd name="connsiteX46" fmla="*/ 1857336 w 2295781"/>
                <a:gd name="connsiteY46" fmla="*/ 1325566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7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8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3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3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4" y="276928"/>
                    <a:pt x="1560870" y="213924"/>
                  </a:cubicBezTo>
                  <a:cubicBezTo>
                    <a:pt x="1518148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2" y="516000"/>
                    <a:pt x="22006" y="523336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6" y="878492"/>
                    <a:pt x="731885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6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4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7"/>
                    <a:pt x="1391707" y="1443375"/>
                    <a:pt x="1405948" y="1436902"/>
                  </a:cubicBezTo>
                  <a:cubicBezTo>
                    <a:pt x="1420188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3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9" y="1376919"/>
                  </a:cubicBezTo>
                  <a:cubicBezTo>
                    <a:pt x="1899627" y="1357931"/>
                    <a:pt x="1875461" y="1338943"/>
                    <a:pt x="1857336" y="1325566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7"/>
                  </a:cubicBezTo>
                  <a:cubicBezTo>
                    <a:pt x="2300094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4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5A63EBBB-8747-4CF4-9FF0-EB1C1C027C61}"/>
                </a:ext>
              </a:extLst>
            </p:cNvPr>
            <p:cNvGrpSpPr/>
            <p:nvPr/>
          </p:nvGrpSpPr>
          <p:grpSpPr>
            <a:xfrm>
              <a:off x="4847266" y="4338334"/>
              <a:ext cx="2287151" cy="1583744"/>
              <a:chOff x="4847266" y="4338334"/>
              <a:chExt cx="2287151" cy="1583744"/>
            </a:xfrm>
            <a:solidFill>
              <a:srgbClr val="DA4848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7BDD2F7-F285-40D5-97DC-95B23858E467}"/>
                  </a:ext>
                </a:extLst>
              </p:cNvPr>
              <p:cNvSpPr/>
              <p:nvPr/>
            </p:nvSpPr>
            <p:spPr>
              <a:xfrm>
                <a:off x="4847266" y="4338334"/>
                <a:ext cx="2287151" cy="1583744"/>
              </a:xfrm>
              <a:custGeom>
                <a:avLst/>
                <a:gdLst>
                  <a:gd name="connsiteX0" fmla="*/ 2278158 w 2287150"/>
                  <a:gd name="connsiteY0" fmla="*/ 1025808 h 1583743"/>
                  <a:gd name="connsiteX1" fmla="*/ 1968314 w 2287150"/>
                  <a:gd name="connsiteY1" fmla="*/ 663748 h 1583743"/>
                  <a:gd name="connsiteX2" fmla="*/ 2080514 w 2287150"/>
                  <a:gd name="connsiteY2" fmla="*/ 655117 h 1583743"/>
                  <a:gd name="connsiteX3" fmla="*/ 2193145 w 2287150"/>
                  <a:gd name="connsiteY3" fmla="*/ 590386 h 1583743"/>
                  <a:gd name="connsiteX4" fmla="*/ 2212133 w 2287150"/>
                  <a:gd name="connsiteY4" fmla="*/ 454452 h 1583743"/>
                  <a:gd name="connsiteX5" fmla="*/ 2124962 w 2287150"/>
                  <a:gd name="connsiteY5" fmla="*/ 355198 h 1583743"/>
                  <a:gd name="connsiteX6" fmla="*/ 1779732 w 2287150"/>
                  <a:gd name="connsiteY6" fmla="*/ 344841 h 1583743"/>
                  <a:gd name="connsiteX7" fmla="*/ 1737009 w 2287150"/>
                  <a:gd name="connsiteY7" fmla="*/ 391016 h 1583743"/>
                  <a:gd name="connsiteX8" fmla="*/ 1444427 w 2287150"/>
                  <a:gd name="connsiteY8" fmla="*/ 54848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7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2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4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8158 w 2287150"/>
                  <a:gd name="connsiteY41" fmla="*/ 1025808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8158" y="1025808"/>
                    </a:moveTo>
                    <a:cubicBezTo>
                      <a:pt x="2258307" y="1001642"/>
                      <a:pt x="1986870" y="688777"/>
                      <a:pt x="1968314" y="663748"/>
                    </a:cubicBezTo>
                    <a:cubicBezTo>
                      <a:pt x="2008878" y="666337"/>
                      <a:pt x="2044696" y="663316"/>
                      <a:pt x="2080514" y="655117"/>
                    </a:cubicBezTo>
                    <a:cubicBezTo>
                      <a:pt x="2118920" y="646918"/>
                      <a:pt x="2170705" y="615415"/>
                      <a:pt x="2193145" y="590386"/>
                    </a:cubicBezTo>
                    <a:cubicBezTo>
                      <a:pt x="2223784" y="548527"/>
                      <a:pt x="2233710" y="502352"/>
                      <a:pt x="2212133" y="454452"/>
                    </a:cubicBezTo>
                    <a:cubicBezTo>
                      <a:pt x="2193576" y="413456"/>
                      <a:pt x="2164232" y="378070"/>
                      <a:pt x="2124962" y="355198"/>
                    </a:cubicBezTo>
                    <a:cubicBezTo>
                      <a:pt x="2012330" y="290467"/>
                      <a:pt x="1897110" y="277090"/>
                      <a:pt x="1779732" y="344841"/>
                    </a:cubicBezTo>
                    <a:cubicBezTo>
                      <a:pt x="1764628" y="359082"/>
                      <a:pt x="1745640" y="369870"/>
                      <a:pt x="1737009" y="391016"/>
                    </a:cubicBezTo>
                    <a:cubicBezTo>
                      <a:pt x="1719316" y="382385"/>
                      <a:pt x="1468161" y="82035"/>
                      <a:pt x="1444427" y="54848"/>
                    </a:cubicBezTo>
                    <a:cubicBezTo>
                      <a:pt x="1421555" y="28524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7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2"/>
                      <a:pt x="507126" y="370302"/>
                      <a:pt x="501948" y="334053"/>
                    </a:cubicBezTo>
                    <a:cubicBezTo>
                      <a:pt x="499359" y="314633"/>
                      <a:pt x="491159" y="315497"/>
                      <a:pt x="478213" y="322401"/>
                    </a:cubicBezTo>
                    <a:cubicBezTo>
                      <a:pt x="441533" y="342683"/>
                      <a:pt x="95439" y="469987"/>
                      <a:pt x="31140" y="495448"/>
                    </a:cubicBezTo>
                    <a:cubicBezTo>
                      <a:pt x="-2089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0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2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5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4" y="1293361"/>
                      <a:pt x="1283894" y="1222158"/>
                      <a:pt x="1289504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2"/>
                      <a:pt x="2256581" y="1096149"/>
                    </a:cubicBezTo>
                    <a:cubicBezTo>
                      <a:pt x="2293262" y="1081908"/>
                      <a:pt x="2301461" y="1054721"/>
                      <a:pt x="2278158" y="1025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C4A564D-CF5C-4AD0-AA5B-651E9DDC0309}"/>
                  </a:ext>
                </a:extLst>
              </p:cNvPr>
              <p:cNvSpPr/>
              <p:nvPr/>
            </p:nvSpPr>
            <p:spPr>
              <a:xfrm>
                <a:off x="5546426" y="4847160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 19">
            <a:extLst>
              <a:ext uri="{FF2B5EF4-FFF2-40B4-BE49-F238E27FC236}">
                <a16:creationId xmlns:a16="http://schemas.microsoft.com/office/drawing/2014/main" id="{ADBAE476-FEA8-45EA-93AB-F494F356671A}"/>
              </a:ext>
            </a:extLst>
          </p:cNvPr>
          <p:cNvSpPr/>
          <p:nvPr/>
        </p:nvSpPr>
        <p:spPr>
          <a:xfrm>
            <a:off x="7450724" y="427554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469624D5-D540-4670-B48D-82B31FA0A316}"/>
              </a:ext>
            </a:extLst>
          </p:cNvPr>
          <p:cNvSpPr/>
          <p:nvPr/>
        </p:nvSpPr>
        <p:spPr>
          <a:xfrm>
            <a:off x="6348646" y="297923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6D2E79DF-3917-4035-9AA5-CDB5C5926B8B}"/>
              </a:ext>
            </a:extLst>
          </p:cNvPr>
          <p:cNvSpPr/>
          <p:nvPr/>
        </p:nvSpPr>
        <p:spPr>
          <a:xfrm rot="20700000">
            <a:off x="5767201" y="4914714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E24DC03-6DF4-4124-B46A-483BE7D6BB9B}"/>
              </a:ext>
            </a:extLst>
          </p:cNvPr>
          <p:cNvSpPr/>
          <p:nvPr/>
        </p:nvSpPr>
        <p:spPr>
          <a:xfrm>
            <a:off x="4649983" y="3639886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C8EAC2-82F2-489B-B225-BB10EC91760A}"/>
              </a:ext>
            </a:extLst>
          </p:cNvPr>
          <p:cNvGrpSpPr/>
          <p:nvPr/>
        </p:nvGrpSpPr>
        <p:grpSpPr>
          <a:xfrm flipH="1">
            <a:off x="433330" y="3473368"/>
            <a:ext cx="2880000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619EC-980C-4754-A5F0-9FAF03D31A6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0648E5-2B1A-4679-BE81-67526AC14F8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8D80CC-5F69-4EA5-A12B-18E297B7E460}"/>
              </a:ext>
            </a:extLst>
          </p:cNvPr>
          <p:cNvGrpSpPr/>
          <p:nvPr/>
        </p:nvGrpSpPr>
        <p:grpSpPr>
          <a:xfrm flipH="1">
            <a:off x="8878671" y="3473368"/>
            <a:ext cx="2880000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B3F733-FC5E-4D52-BC2A-8E6ACCE8A82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8E20B4-8447-4A5B-BE55-677A0AF30C9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C1143C-BF4A-431B-B7D1-20A8EC635F8A}"/>
              </a:ext>
            </a:extLst>
          </p:cNvPr>
          <p:cNvGrpSpPr/>
          <p:nvPr/>
        </p:nvGrpSpPr>
        <p:grpSpPr>
          <a:xfrm flipH="1">
            <a:off x="1575265" y="5150710"/>
            <a:ext cx="2880000" cy="923330"/>
            <a:chOff x="3017859" y="4283314"/>
            <a:chExt cx="189084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0140A4-00A9-4B96-BD1C-571A4170E27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EA4732-4620-4AEF-88D6-98A4E2B5FE5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441F0E-B2C1-43AC-8B27-FFE7C9FF6D3A}"/>
              </a:ext>
            </a:extLst>
          </p:cNvPr>
          <p:cNvGrpSpPr/>
          <p:nvPr/>
        </p:nvGrpSpPr>
        <p:grpSpPr>
          <a:xfrm flipH="1">
            <a:off x="7658838" y="1792528"/>
            <a:ext cx="2880000" cy="923330"/>
            <a:chOff x="3017859" y="4283314"/>
            <a:chExt cx="189084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9433B9-4258-4124-A973-1E716DBFD04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5ED717-6053-49C8-86EE-D563003E276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7B13B-F58C-44AE-83DD-A43BC5FC91A5}"/>
              </a:ext>
            </a:extLst>
          </p:cNvPr>
          <p:cNvSpPr txBox="1"/>
          <p:nvPr/>
        </p:nvSpPr>
        <p:spPr>
          <a:xfrm>
            <a:off x="7242429" y="210718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3FC03-0F03-4E8C-B151-891E57802B57}"/>
              </a:ext>
            </a:extLst>
          </p:cNvPr>
          <p:cNvSpPr txBox="1"/>
          <p:nvPr/>
        </p:nvSpPr>
        <p:spPr>
          <a:xfrm>
            <a:off x="7242429" y="2407586"/>
            <a:ext cx="3967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73D36-7651-493C-8696-11D035961190}"/>
              </a:ext>
            </a:extLst>
          </p:cNvPr>
          <p:cNvSpPr txBox="1"/>
          <p:nvPr/>
        </p:nvSpPr>
        <p:spPr>
          <a:xfrm>
            <a:off x="7242429" y="379227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F8D1D-78D1-4831-AAB5-8F14009129B9}"/>
              </a:ext>
            </a:extLst>
          </p:cNvPr>
          <p:cNvSpPr txBox="1"/>
          <p:nvPr/>
        </p:nvSpPr>
        <p:spPr>
          <a:xfrm>
            <a:off x="7242429" y="4092677"/>
            <a:ext cx="396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B1350398-C7AA-46F1-809D-46A74C4096FF}"/>
              </a:ext>
            </a:extLst>
          </p:cNvPr>
          <p:cNvGrpSpPr/>
          <p:nvPr/>
        </p:nvGrpSpPr>
        <p:grpSpPr>
          <a:xfrm>
            <a:off x="981878" y="1854220"/>
            <a:ext cx="5493530" cy="4217714"/>
            <a:chOff x="1944920" y="1835170"/>
            <a:chExt cx="5493530" cy="42177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6EE873-261E-4B55-B603-4157ED6716C6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CE6C7C-1727-4875-9A25-1D38D583E415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4216238" y="3871740"/>
              <a:ext cx="720210" cy="142243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13DBC2-A0D2-4056-BF02-3371EBA9E931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BDC317-6465-46D8-8FC5-38AB42A01D3A}"/>
                </a:ext>
              </a:extLst>
            </p:cNvPr>
            <p:cNvCxnSpPr>
              <a:cxnSpLocks/>
              <a:endCxn id="20" idx="5"/>
            </p:cNvCxnSpPr>
            <p:nvPr/>
          </p:nvCxnSpPr>
          <p:spPr>
            <a:xfrm flipH="1" flipV="1">
              <a:off x="3944492" y="2779668"/>
              <a:ext cx="991954" cy="1092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BF5F42-72C8-4643-BA19-847E4169A5B4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4936444" y="2428572"/>
              <a:ext cx="154013" cy="144317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39A0845-6439-46B6-9A2B-1BC644F4A36A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V="1">
              <a:off x="4976826" y="3135562"/>
              <a:ext cx="1694473" cy="76280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013276-02C4-4A07-93F5-590D154E8534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FF590C-7991-4479-A923-BC73253C3664}"/>
                </a:ext>
              </a:extLst>
            </p:cNvPr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65C147-12C1-4DC7-82F9-B974034802AB}"/>
                </a:ext>
              </a:extLst>
            </p:cNvPr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D6A1EF-9FA1-43F7-9847-E3F85B13A114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2B7AC6-7D09-4F7F-8C33-C170D0E11597}"/>
                </a:ext>
              </a:extLst>
            </p:cNvPr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99FAD7-D490-455A-9808-15FC0B517D7A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A8F86A-D380-490E-B1D9-64EB82966B7B}"/>
                </a:ext>
              </a:extLst>
            </p:cNvPr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3E3034-EC36-4652-88CF-DB19D4169BD3}"/>
                </a:ext>
              </a:extLst>
            </p:cNvPr>
            <p:cNvSpPr txBox="1"/>
            <p:nvPr/>
          </p:nvSpPr>
          <p:spPr>
            <a:xfrm>
              <a:off x="4288372" y="3548634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Contents</a:t>
              </a:r>
            </a:p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Here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4EBD4A-89CE-45D5-8E81-4343A60A154D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637A19-A32A-43BE-A5F0-794A87226EA3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0D2BBC-7EA8-4F06-BC4D-7339C9789055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08D00B-212D-4ED5-97AD-F06916032047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BBF45E-10E5-4BF4-9001-3AF16CBB0C6D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3B193B-2BBD-4E26-A7A2-99F16B11B4B3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2C6740-A7A0-43A2-86F1-951BC418FF99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5F77F3-EB6A-4336-AAB8-73479D08F78A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5EA5FE-E780-4A23-AD57-9E11721EB72C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20E593-BD01-4B1D-9ED3-D45948FD835E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40">
              <a:extLst>
                <a:ext uri="{FF2B5EF4-FFF2-40B4-BE49-F238E27FC236}">
                  <a16:creationId xmlns:a16="http://schemas.microsoft.com/office/drawing/2014/main" id="{4F5D3A5E-2694-4203-9CEA-A1B9BB1D0532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A52AB870-7D59-4476-B8CB-04949C2D3D8C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18DF5138-4F9D-4EC3-9A29-B64B3DBFD392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30">
            <a:extLst>
              <a:ext uri="{FF2B5EF4-FFF2-40B4-BE49-F238E27FC236}">
                <a16:creationId xmlns:a16="http://schemas.microsoft.com/office/drawing/2014/main" id="{BED89E05-E210-4086-9D3D-13DF6042C147}"/>
              </a:ext>
            </a:extLst>
          </p:cNvPr>
          <p:cNvSpPr/>
          <p:nvPr/>
        </p:nvSpPr>
        <p:spPr>
          <a:xfrm>
            <a:off x="2835384" y="540295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A9A454C7-815D-4C8D-8A9D-0D4FC92271B4}"/>
              </a:ext>
            </a:extLst>
          </p:cNvPr>
          <p:cNvSpPr/>
          <p:nvPr/>
        </p:nvSpPr>
        <p:spPr>
          <a:xfrm>
            <a:off x="5319566" y="489518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1C5FB66B-46A6-46D1-8B90-B6E7060DB339}"/>
              </a:ext>
            </a:extLst>
          </p:cNvPr>
          <p:cNvSpPr/>
          <p:nvPr/>
        </p:nvSpPr>
        <p:spPr>
          <a:xfrm>
            <a:off x="1270808" y="373979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A833E22-E969-43C0-B6C3-5076CB55D1C9}"/>
              </a:ext>
            </a:extLst>
          </p:cNvPr>
          <p:cNvSpPr/>
          <p:nvPr/>
        </p:nvSpPr>
        <p:spPr>
          <a:xfrm>
            <a:off x="3992048" y="199902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88CC5CE2-CB4B-4E7B-96A2-6C4997938830}"/>
              </a:ext>
            </a:extLst>
          </p:cNvPr>
          <p:cNvSpPr/>
          <p:nvPr/>
        </p:nvSpPr>
        <p:spPr>
          <a:xfrm>
            <a:off x="5798978" y="2706969"/>
            <a:ext cx="450039" cy="30483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CD52D496-1601-486D-A3B5-42902DC06849}"/>
              </a:ext>
            </a:extLst>
          </p:cNvPr>
          <p:cNvSpPr>
            <a:spLocks noChangeAspect="1"/>
          </p:cNvSpPr>
          <p:nvPr/>
        </p:nvSpPr>
        <p:spPr>
          <a:xfrm>
            <a:off x="2519508" y="234505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F8CCE-1C50-456E-A16A-81C0B02E3FF8}"/>
              </a:ext>
            </a:extLst>
          </p:cNvPr>
          <p:cNvSpPr txBox="1"/>
          <p:nvPr/>
        </p:nvSpPr>
        <p:spPr>
          <a:xfrm>
            <a:off x="1132720" y="2096968"/>
            <a:ext cx="984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E0960-366D-4CB6-AF6E-359106EECEAE}"/>
              </a:ext>
            </a:extLst>
          </p:cNvPr>
          <p:cNvSpPr txBox="1"/>
          <p:nvPr/>
        </p:nvSpPr>
        <p:spPr>
          <a:xfrm>
            <a:off x="3716828" y="2597092"/>
            <a:ext cx="4680520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C127F15-09D9-4662-993D-C95FC59FC42A}"/>
              </a:ext>
            </a:extLst>
          </p:cNvPr>
          <p:cNvSpPr txBox="1">
            <a:spLocks/>
          </p:cNvSpPr>
          <p:nvPr/>
        </p:nvSpPr>
        <p:spPr>
          <a:xfrm>
            <a:off x="4162570" y="507233"/>
            <a:ext cx="3808492" cy="15512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CB660-C5C0-4AA5-BA3C-286ADF61E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2323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887914" y="1819391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136471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887914" y="3145953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2463033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887914" y="4472515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112512" y="3789595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59824" y="389028"/>
            <a:ext cx="4218449" cy="230832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7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7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G</a:t>
            </a:r>
            <a:r>
              <a:rPr lang="en-US" altLang="ko-KR" sz="7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E</a:t>
            </a:r>
            <a:r>
              <a:rPr lang="en-US" altLang="ko-KR" sz="7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N</a:t>
            </a:r>
            <a:r>
              <a:rPr lang="en-US" altLang="ko-KR" sz="7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D</a:t>
            </a:r>
            <a:r>
              <a:rPr lang="en-US" altLang="ko-KR" sz="7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E0A827-E92B-4D9B-907F-31D38F23A355}"/>
              </a:ext>
            </a:extLst>
          </p:cNvPr>
          <p:cNvGrpSpPr/>
          <p:nvPr/>
        </p:nvGrpSpPr>
        <p:grpSpPr>
          <a:xfrm>
            <a:off x="4847281" y="1818437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FE6D06-F4FC-41EB-84F2-252D950796BA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2D55D1C3-9CCB-4BAB-91FD-D82934C9B1E0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:a16="http://schemas.microsoft.com/office/drawing/2014/main" id="{E7498FA1-93EC-4C53-A78D-BFCA3E8C0D4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:a16="http://schemas.microsoft.com/office/drawing/2014/main" id="{63803A1F-0132-4D81-B567-8ADE817F9B0A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:a16="http://schemas.microsoft.com/office/drawing/2014/main" id="{88474879-3944-4BC2-ADFD-5306F1CD5D1C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:a16="http://schemas.microsoft.com/office/drawing/2014/main" id="{26108026-4161-48E0-9D32-961FB7B389DC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:a16="http://schemas.microsoft.com/office/drawing/2014/main" id="{BB66ADB6-522E-4282-B2B6-A515B848E246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C15161-7A4D-48B0-A029-3D5DFB5FC1FE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298E876-45F0-4291-A7FD-3644B6420AC6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05AF337-00D7-4DF1-B178-FF50811950D6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BEB61B-C37E-44AB-947C-C47BE6689AFA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02D727-6BD4-4C30-8EE4-FCDF84B0F60F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FB31AB-15B6-4269-956D-113434973C11}"/>
              </a:ext>
            </a:extLst>
          </p:cNvPr>
          <p:cNvGrpSpPr/>
          <p:nvPr/>
        </p:nvGrpSpPr>
        <p:grpSpPr>
          <a:xfrm>
            <a:off x="839120" y="4172268"/>
            <a:ext cx="3702682" cy="857361"/>
            <a:chOff x="839120" y="4172267"/>
            <a:chExt cx="3702682" cy="8573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CBC3CA-95E1-4416-8304-3A56C65C22FC}"/>
                </a:ext>
              </a:extLst>
            </p:cNvPr>
            <p:cNvGrpSpPr/>
            <p:nvPr/>
          </p:nvGrpSpPr>
          <p:grpSpPr>
            <a:xfrm flipH="1">
              <a:off x="839120" y="4172267"/>
              <a:ext cx="3073234" cy="857361"/>
              <a:chOff x="720000" y="2431958"/>
              <a:chExt cx="3059912" cy="85736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56CE1D-DB8A-40DD-92BE-4E288B822C3A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939495-74C7-49D0-9F7E-1213DAAFD12B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48C1CE-A8A1-4404-8331-AE831F84076B}"/>
                </a:ext>
              </a:extLst>
            </p:cNvPr>
            <p:cNvSpPr/>
            <p:nvPr/>
          </p:nvSpPr>
          <p:spPr>
            <a:xfrm flipH="1">
              <a:off x="4010080" y="4335090"/>
              <a:ext cx="531722" cy="531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61A76AAB-1C40-4DB0-94E8-EFBFA0CB3D14}"/>
                </a:ext>
              </a:extLst>
            </p:cNvPr>
            <p:cNvSpPr/>
            <p:nvPr/>
          </p:nvSpPr>
          <p:spPr>
            <a:xfrm>
              <a:off x="4164991" y="4423186"/>
              <a:ext cx="270661" cy="355530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B33D41-67A3-4534-95D4-CF4E831F9791}"/>
              </a:ext>
            </a:extLst>
          </p:cNvPr>
          <p:cNvGrpSpPr/>
          <p:nvPr/>
        </p:nvGrpSpPr>
        <p:grpSpPr>
          <a:xfrm>
            <a:off x="839120" y="3074466"/>
            <a:ext cx="3702682" cy="857361"/>
            <a:chOff x="839120" y="3074466"/>
            <a:chExt cx="3702682" cy="8573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3917BD-5F43-454A-B535-4D297C62892C}"/>
                </a:ext>
              </a:extLst>
            </p:cNvPr>
            <p:cNvGrpSpPr/>
            <p:nvPr/>
          </p:nvGrpSpPr>
          <p:grpSpPr>
            <a:xfrm flipH="1">
              <a:off x="839120" y="3074466"/>
              <a:ext cx="3073234" cy="857361"/>
              <a:chOff x="720000" y="1114639"/>
              <a:chExt cx="3059912" cy="85736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8AFC06-5A60-4FA5-AF2F-654CE43A8D19}"/>
                  </a:ext>
                </a:extLst>
              </p:cNvPr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7CD5CE-8C9A-4CF4-8C31-4D0A1CC43F30}"/>
                  </a:ext>
                </a:extLst>
              </p:cNvPr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5E2B1A-A222-4D31-90CA-29C16B2FE489}"/>
                </a:ext>
              </a:extLst>
            </p:cNvPr>
            <p:cNvSpPr/>
            <p:nvPr/>
          </p:nvSpPr>
          <p:spPr>
            <a:xfrm flipH="1">
              <a:off x="4010080" y="3237289"/>
              <a:ext cx="531722" cy="531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8" name="Rounded Rectangle 1">
              <a:extLst>
                <a:ext uri="{FF2B5EF4-FFF2-40B4-BE49-F238E27FC236}">
                  <a16:creationId xmlns:a16="http://schemas.microsoft.com/office/drawing/2014/main" id="{999888E9-9D40-459B-A098-9B712FECF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987" y="3360933"/>
              <a:ext cx="283389" cy="284429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CB73C2-8CBE-47AF-AF41-A3653DF5FDC3}"/>
              </a:ext>
            </a:extLst>
          </p:cNvPr>
          <p:cNvGrpSpPr/>
          <p:nvPr/>
        </p:nvGrpSpPr>
        <p:grpSpPr>
          <a:xfrm>
            <a:off x="7680557" y="4721169"/>
            <a:ext cx="3710987" cy="857361"/>
            <a:chOff x="7680557" y="4172267"/>
            <a:chExt cx="3710987" cy="8573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F227253-DE64-4AE5-A7A4-DD919A87AFA2}"/>
                </a:ext>
              </a:extLst>
            </p:cNvPr>
            <p:cNvGrpSpPr/>
            <p:nvPr/>
          </p:nvGrpSpPr>
          <p:grpSpPr>
            <a:xfrm flipH="1">
              <a:off x="8318310" y="4172267"/>
              <a:ext cx="3073234" cy="857361"/>
              <a:chOff x="720000" y="2431958"/>
              <a:chExt cx="3059912" cy="85736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29A9-938D-4C26-8921-BC39512820DA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605DCF-C0CE-4066-825F-E10ABB51C238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42A121-98A3-4AB1-A0E4-34CB78CCA529}"/>
                </a:ext>
              </a:extLst>
            </p:cNvPr>
            <p:cNvSpPr/>
            <p:nvPr/>
          </p:nvSpPr>
          <p:spPr>
            <a:xfrm flipH="1">
              <a:off x="7680557" y="4335086"/>
              <a:ext cx="531722" cy="531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9" name="Round Same Side Corner Rectangle 7">
              <a:extLst>
                <a:ext uri="{FF2B5EF4-FFF2-40B4-BE49-F238E27FC236}">
                  <a16:creationId xmlns:a16="http://schemas.microsoft.com/office/drawing/2014/main" id="{7B906AF4-762F-4D04-8F31-BC318B1FD1F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791767" y="4439698"/>
              <a:ext cx="306759" cy="322498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04AAB6-E810-40EB-8AF8-44BE0EB2F8D9}"/>
              </a:ext>
            </a:extLst>
          </p:cNvPr>
          <p:cNvGrpSpPr/>
          <p:nvPr/>
        </p:nvGrpSpPr>
        <p:grpSpPr>
          <a:xfrm>
            <a:off x="839120" y="5270069"/>
            <a:ext cx="3694418" cy="857361"/>
            <a:chOff x="839120" y="5270069"/>
            <a:chExt cx="3694418" cy="8573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C1F626-E3DB-49A8-AA61-58ACBA601597}"/>
                </a:ext>
              </a:extLst>
            </p:cNvPr>
            <p:cNvGrpSpPr/>
            <p:nvPr/>
          </p:nvGrpSpPr>
          <p:grpSpPr>
            <a:xfrm flipH="1">
              <a:off x="839120" y="5270069"/>
              <a:ext cx="3073234" cy="857361"/>
              <a:chOff x="720000" y="2431958"/>
              <a:chExt cx="3059912" cy="85736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BCE92B-16B9-49D6-AFBF-25499B29228F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ABCD39-0490-4D33-9C9A-B8D8C557FC84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B8D87C-EDB0-4D3C-8A39-41DF8AD92510}"/>
                </a:ext>
              </a:extLst>
            </p:cNvPr>
            <p:cNvSpPr/>
            <p:nvPr/>
          </p:nvSpPr>
          <p:spPr>
            <a:xfrm flipH="1">
              <a:off x="4001816" y="5432893"/>
              <a:ext cx="531722" cy="5317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0" name="Rounded Rectangle 12">
              <a:extLst>
                <a:ext uri="{FF2B5EF4-FFF2-40B4-BE49-F238E27FC236}">
                  <a16:creationId xmlns:a16="http://schemas.microsoft.com/office/drawing/2014/main" id="{F1E72B70-63EE-4D9E-833D-E227C3D5F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983" y="5539142"/>
              <a:ext cx="267871" cy="319216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1" name="Oval 7">
            <a:extLst>
              <a:ext uri="{FF2B5EF4-FFF2-40B4-BE49-F238E27FC236}">
                <a16:creationId xmlns:a16="http://schemas.microsoft.com/office/drawing/2014/main" id="{69E3A84B-BC38-4D78-8E1F-D1A9A446B2AB}"/>
              </a:ext>
            </a:extLst>
          </p:cNvPr>
          <p:cNvSpPr/>
          <p:nvPr/>
        </p:nvSpPr>
        <p:spPr>
          <a:xfrm>
            <a:off x="6532376" y="2246902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15E1CEF3-BB0D-4A4C-A46E-E73F601CC17C}"/>
              </a:ext>
            </a:extLst>
          </p:cNvPr>
          <p:cNvSpPr>
            <a:spLocks noChangeAspect="1"/>
          </p:cNvSpPr>
          <p:nvPr/>
        </p:nvSpPr>
        <p:spPr>
          <a:xfrm>
            <a:off x="4964938" y="3454627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8FD24D25-900F-4B79-9C5F-A1208C5077FA}"/>
              </a:ext>
            </a:extLst>
          </p:cNvPr>
          <p:cNvSpPr>
            <a:spLocks noChangeAspect="1"/>
          </p:cNvSpPr>
          <p:nvPr/>
        </p:nvSpPr>
        <p:spPr>
          <a:xfrm>
            <a:off x="5995292" y="1961577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ound Same Side Corner Rectangle 7">
            <a:extLst>
              <a:ext uri="{FF2B5EF4-FFF2-40B4-BE49-F238E27FC236}">
                <a16:creationId xmlns:a16="http://schemas.microsoft.com/office/drawing/2014/main" id="{9A670DC9-CA64-48DC-9879-3BC5098569E7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55705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295CE7-F055-4EFB-809C-4072A1ABEAAB}"/>
              </a:ext>
            </a:extLst>
          </p:cNvPr>
          <p:cNvGrpSpPr/>
          <p:nvPr/>
        </p:nvGrpSpPr>
        <p:grpSpPr>
          <a:xfrm>
            <a:off x="7686272" y="3623367"/>
            <a:ext cx="3705272" cy="857361"/>
            <a:chOff x="7686272" y="3074466"/>
            <a:chExt cx="3705272" cy="8573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E3CF8-3462-4F56-A0BD-14FB68328D5C}"/>
                </a:ext>
              </a:extLst>
            </p:cNvPr>
            <p:cNvGrpSpPr/>
            <p:nvPr/>
          </p:nvGrpSpPr>
          <p:grpSpPr>
            <a:xfrm flipH="1">
              <a:off x="8318310" y="3074466"/>
              <a:ext cx="3073234" cy="857361"/>
              <a:chOff x="720000" y="1114639"/>
              <a:chExt cx="3059912" cy="85736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D9C404-3F90-482F-9475-5995A94E9689}"/>
                  </a:ext>
                </a:extLst>
              </p:cNvPr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C4D108-05D2-494C-94D4-2FA9CDB04EBC}"/>
                  </a:ext>
                </a:extLst>
              </p:cNvPr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644C25-41D9-4210-85FA-C81CB710208A}"/>
                </a:ext>
              </a:extLst>
            </p:cNvPr>
            <p:cNvSpPr/>
            <p:nvPr/>
          </p:nvSpPr>
          <p:spPr>
            <a:xfrm flipH="1">
              <a:off x="7686272" y="3237289"/>
              <a:ext cx="531722" cy="5317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7" name="Trapezoid 10">
              <a:extLst>
                <a:ext uri="{FF2B5EF4-FFF2-40B4-BE49-F238E27FC236}">
                  <a16:creationId xmlns:a16="http://schemas.microsoft.com/office/drawing/2014/main" id="{A422C4AF-8825-499F-9AE4-35036780A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767" y="3351224"/>
              <a:ext cx="304211" cy="303855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60A934B2-AA4F-446C-AA42-9520227E10C0}"/>
              </a:ext>
            </a:extLst>
          </p:cNvPr>
          <p:cNvSpPr>
            <a:spLocks noChangeAspect="1"/>
          </p:cNvSpPr>
          <p:nvPr/>
        </p:nvSpPr>
        <p:spPr>
          <a:xfrm>
            <a:off x="7030705" y="2640947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aphic 17">
            <a:extLst>
              <a:ext uri="{FF2B5EF4-FFF2-40B4-BE49-F238E27FC236}">
                <a16:creationId xmlns:a16="http://schemas.microsoft.com/office/drawing/2014/main" id="{F352795A-0459-422C-8712-6991FE60C84A}"/>
              </a:ext>
            </a:extLst>
          </p:cNvPr>
          <p:cNvGrpSpPr/>
          <p:nvPr/>
        </p:nvGrpSpPr>
        <p:grpSpPr>
          <a:xfrm>
            <a:off x="6512048" y="1692664"/>
            <a:ext cx="4799478" cy="2816664"/>
            <a:chOff x="2687161" y="3731096"/>
            <a:chExt cx="5158677" cy="3027467"/>
          </a:xfrm>
        </p:grpSpPr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5C120EC-5CFC-48CB-A84C-79A24D38A30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6930C60-F714-4657-B6E0-9E21A32BAFE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4BD75916-0B1E-47B9-8A84-86BC0AED73F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9CD038C4-548F-4A06-ACDB-03830283520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8B295C0B-B646-49B0-8CC0-D8077FE4B45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A9A3DB1-E334-43B7-A0B3-E864BEA7F29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E3D199E-BCCB-45FC-A952-83118C24E21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5D5F7203-8AE6-49C2-98E8-7E414083474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896C459-0EDC-45CD-893D-5EB1B3B967B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01C6BA5-1450-447D-9410-5023267C4EF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F15BEF4-5AA8-4D9E-81DA-DDF9D826070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0937E5A-6851-4CAD-A702-945D89BF528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B000284-0128-426C-973A-B07EF825B33D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FA18D2BA-C215-48B6-96A6-5AD9B3A579C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AE47690-06AC-4DB4-AAC4-A505E0C57CC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B864B430-8CEE-4968-897A-7E58A5ACDBB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E73A426-4617-494D-A591-664440CF250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C34F2BA-52AA-4A7B-8627-7EFCCFD8A37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736AF0D-D564-413F-AE43-2C39466A320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FEBFA29-0CA4-44BF-818E-33A9F2933A4E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ECA6C0D-FA06-4749-9C37-CF7AB1CDC10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6DEFDC3-C254-411E-AE8E-62CBB701ED8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459EF148-B925-47E4-A5F9-A3B8DD3CADE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8C2DC848-5418-4468-BBB6-00ED82C5DE0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E2AC26F-330B-4239-BECD-28C7094161C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AA2F726A-CD24-49B2-BC95-A397A9463C32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7C56D517-BABE-4CFA-9534-CD96ABABC5B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F293759-2220-4523-8777-634D0BD6848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F372641-51A7-465C-B1D2-CB92AD3F725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F8090D4-8933-4E12-BB98-0A5358F9628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4871962-F2CD-41D7-A629-8E5960F519E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1E2BC0AB-5C95-40D6-82E8-E916143EF7F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D3E3895-4AF4-4D03-BBC9-535CA98DE8A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6CEC691-0F7B-42E4-BACB-E1D1D481371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CAFEBFE-082D-408A-8A5E-584548919F8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D57D4E3-D701-49DE-8C71-3DC65F3EDD6A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B1AF0C9-0C00-45DB-AEED-D963FB281A0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3E692D7-7B18-41B4-B462-C1B455C74D9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D8B20418-D833-4DAA-B765-AAE710D7041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1AAFF2D-E345-450F-8A48-90D03A6B793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8D36CEF-F38A-4430-8A94-35797422F3E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08682B8-D0ED-4E39-8FCB-31429BD704F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3BA8D7F-F51B-4303-BD3E-31E1782F01B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4AD92DA-05C8-4301-B9E7-C02365DBD0E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BCB3467-E4CB-439C-A86A-E497FFAF137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E1E88F2-FA6C-4D75-A322-183706E6D43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81457D78-7B9C-4525-B3C4-ED37F6E43E44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340B4FD-8114-41DD-BA36-DBE05D457EA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FFD6CAF-478D-467E-BCA6-81F144C8B4D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66662207-41BE-4763-82FB-84A74312C00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2266002-F112-4BD1-82E0-7156280805DE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DD5BA80-2DF4-415B-A222-F87EE8BC55E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E720E98-732A-45DD-89B6-D4DA235EA25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F8C28C44-1CAE-46DD-8351-145924818E9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343F051-6ED8-4845-92AE-9A0426893B3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EA7C1AF-6B74-4251-A035-514239FAEE5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3AA81D1-C672-4105-BCA0-0FC9F07C2FF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62E3C11A-B08D-4C4C-94A5-62488675CE2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2961CEB-1BE8-4E47-A109-1EA5FD8B52D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1420187-5F02-4A91-837F-71B27182C35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368C9A1-EB9C-48AF-8DC8-163B265C56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CB77804-B8DE-46B3-B3C0-8C6EC2255BC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DDE61AD1-9AFE-4D4F-BFCD-8A53C17CEAC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7CC76B4B-60BA-4254-A41A-7DFCF3FD84E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71C4FCA5-540D-4ED6-AAA8-519FD16570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C77A817-A651-491A-9A61-2AE090FF0BC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6E836F0-1453-40CD-92F2-28B757004CC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1F4A39C6-8C25-4E23-A308-7B9B9BDEC84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EF699BA6-DB04-4DE2-9671-1B08FA3A42A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715D5E25-51EE-4BF1-BAEC-87F4D798FF4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58955D0F-75D9-4CC8-8D7C-EF813E20BC3A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FC8A1C7-2646-445B-9D8E-E94F9D3DE7E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242EBB8-4CF7-4699-B6B6-017C490C068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845FCE7-B520-423C-88E9-3BCDE1351684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E1C1475-40F9-41A8-BB0F-25CE9CB2A71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4E790260-1036-4F74-9815-EF0A0D81302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AC616F2-156B-49D3-A83D-BF5B2BDECD0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5E4151BF-EF49-469A-8002-02F1E5A4BF8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737601F-DF37-4876-B863-3EC72B09FBB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326C9823-F030-4291-8FE1-3B3633CF2AA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CE9AB55-637E-4573-8886-14701C4D2FD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4FF3F0F9-E021-4580-B88E-2C275B5712E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1A401218-CCAA-48B0-8BA5-ADDC0775D2E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E77B8B7-2B77-46AF-9780-BD21A3B1453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9CDA3D1C-F430-48D5-9EF7-4BD1BBCD3DE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AC47CF6D-A565-4309-A934-35F515D7D0C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897BE43-7AE5-44A7-9BC4-6E0911F393D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742F66AD-ECB4-461B-9244-3C3D6B14943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CB0B6B52-C6A8-4171-ABE7-FCC27506E48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B674332-FA22-4016-9EEC-A68F618A11D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B3B2C4A-C1AC-497C-8F37-939763D4AB39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796987B2-15FE-49ED-86B5-57EBEE03341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56CF021D-2522-4300-B5E7-29E3FD24EE3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D1D56E5-578E-4548-AD70-6E3D09014E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66AF3690-972E-4BDF-943F-48CE1D44604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068FEF74-0FC7-40F8-82F2-FE9CAFE7ACF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1ABD08AE-5B91-4D4E-BBA0-09B70098638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18262598-7679-4BC9-9879-7E8BB794411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27E90365-5B37-4E35-B92A-F7397C281D1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5D5E18D1-CE58-41D1-8C7C-08D855BFE6E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D383FD8-768B-4F52-8463-2D6A6BCF661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176F74E2-6798-444C-AF6F-56DF4BB643E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4CB617D8-FF57-45F0-8FBC-82933BC4F788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E112E368-02AF-4B6F-BBC5-E1D69E9373C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498CFBE5-6008-4245-81EE-FECBAC12197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238D1029-B2A4-4AFB-A85E-0721CEBC65F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0A706F4C-6E95-457D-A21D-45B0614FC7CB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D20B1F10-DC49-424A-BF9E-C1972EA7DD5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98A04ED7-6D79-4D59-8F18-7FF41470CE9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585A286F-E31D-4692-B745-ACAB6EA1025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D408D710-6C94-4AFB-9DFC-F3DEBFD691B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19E2900-86EF-4B31-BFF6-3D21A7B7CF6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E80AD13F-1286-44B6-A76D-8E7BFEB68280}"/>
              </a:ext>
            </a:extLst>
          </p:cNvPr>
          <p:cNvSpPr txBox="1"/>
          <p:nvPr/>
        </p:nvSpPr>
        <p:spPr>
          <a:xfrm>
            <a:off x="9191479" y="4665332"/>
            <a:ext cx="2288773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C4CF880B-B643-4132-B5D4-0713DC48162B}"/>
              </a:ext>
            </a:extLst>
          </p:cNvPr>
          <p:cNvSpPr/>
          <p:nvPr/>
        </p:nvSpPr>
        <p:spPr>
          <a:xfrm>
            <a:off x="720507" y="1889414"/>
            <a:ext cx="617813" cy="61781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C8ABACE-B511-41D6-A7D5-FC5C46EF090F}"/>
              </a:ext>
            </a:extLst>
          </p:cNvPr>
          <p:cNvSpPr txBox="1"/>
          <p:nvPr/>
        </p:nvSpPr>
        <p:spPr>
          <a:xfrm>
            <a:off x="1584600" y="1782822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3B2F9845-CA23-41D7-BF1D-214AF513AD3F}"/>
              </a:ext>
            </a:extLst>
          </p:cNvPr>
          <p:cNvSpPr/>
          <p:nvPr/>
        </p:nvSpPr>
        <p:spPr>
          <a:xfrm>
            <a:off x="720507" y="3240136"/>
            <a:ext cx="617813" cy="61781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9599B63E-6733-4628-BA11-DD4B76247646}"/>
              </a:ext>
            </a:extLst>
          </p:cNvPr>
          <p:cNvSpPr txBox="1"/>
          <p:nvPr/>
        </p:nvSpPr>
        <p:spPr>
          <a:xfrm>
            <a:off x="1584600" y="3133544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8" name="Chart 317">
            <a:extLst>
              <a:ext uri="{FF2B5EF4-FFF2-40B4-BE49-F238E27FC236}">
                <a16:creationId xmlns:a16="http://schemas.microsoft.com/office/drawing/2014/main" id="{79A57929-06D2-40C6-9702-E94D884F4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866398"/>
              </p:ext>
            </p:extLst>
          </p:nvPr>
        </p:nvGraphicFramePr>
        <p:xfrm>
          <a:off x="1061343" y="4434714"/>
          <a:ext cx="1940410" cy="18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9" name="그룹 1">
            <a:extLst>
              <a:ext uri="{FF2B5EF4-FFF2-40B4-BE49-F238E27FC236}">
                <a16:creationId xmlns:a16="http://schemas.microsoft.com/office/drawing/2014/main" id="{594C754D-F2D7-4512-8D0E-E018D2028AAD}"/>
              </a:ext>
            </a:extLst>
          </p:cNvPr>
          <p:cNvGrpSpPr/>
          <p:nvPr/>
        </p:nvGrpSpPr>
        <p:grpSpPr>
          <a:xfrm>
            <a:off x="3189965" y="5047826"/>
            <a:ext cx="1493428" cy="1074115"/>
            <a:chOff x="2970165" y="4914476"/>
            <a:chExt cx="1493428" cy="1074115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0DFC986D-7932-4FEE-9CC2-18D25FFEB27E}"/>
                </a:ext>
              </a:extLst>
            </p:cNvPr>
            <p:cNvGrpSpPr/>
            <p:nvPr/>
          </p:nvGrpSpPr>
          <p:grpSpPr>
            <a:xfrm>
              <a:off x="2970165" y="4914476"/>
              <a:ext cx="1493428" cy="276999"/>
              <a:chOff x="2195736" y="4602335"/>
              <a:chExt cx="1493428" cy="276999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0103E21-1A9B-4F97-A3DB-8317077DCAB9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07DEE718-32C3-485D-BAFF-0E0E8DB163C5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82% : $345.000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3F32CCF9-873A-4AFF-9589-93360A5B9590}"/>
                </a:ext>
              </a:extLst>
            </p:cNvPr>
            <p:cNvGrpSpPr/>
            <p:nvPr/>
          </p:nvGrpSpPr>
          <p:grpSpPr>
            <a:xfrm>
              <a:off x="2970165" y="5180181"/>
              <a:ext cx="1493428" cy="276999"/>
              <a:chOff x="2195736" y="4602335"/>
              <a:chExt cx="1493428" cy="276999"/>
            </a:xfrm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9F168EA-FF88-4900-A12A-9DCAB54AB7A8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2AC5EB57-6C36-43C2-99D1-763E449E5BC3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32% : $145.000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B784FF50-A267-4637-9D32-6EFC269E1B68}"/>
                </a:ext>
              </a:extLst>
            </p:cNvPr>
            <p:cNvGrpSpPr/>
            <p:nvPr/>
          </p:nvGrpSpPr>
          <p:grpSpPr>
            <a:xfrm>
              <a:off x="2970165" y="5445886"/>
              <a:ext cx="1493428" cy="276999"/>
              <a:chOff x="2195736" y="4602335"/>
              <a:chExt cx="1493428" cy="276999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75226F4-AD8A-42F3-ADB4-0E29F7C27D9E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681A3CAB-A5BD-4921-874B-1F081BA03A3E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14% : $75.000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22841D36-9545-4D46-825D-936537580DEE}"/>
                </a:ext>
              </a:extLst>
            </p:cNvPr>
            <p:cNvGrpSpPr/>
            <p:nvPr/>
          </p:nvGrpSpPr>
          <p:grpSpPr>
            <a:xfrm>
              <a:off x="2970165" y="5711592"/>
              <a:ext cx="1493428" cy="276999"/>
              <a:chOff x="2195736" y="4602335"/>
              <a:chExt cx="1493428" cy="276999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CF305D75-3A11-45F6-9132-0F991AFCFFA5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7F83AFB2-1F21-451A-9454-7E4298D89D8C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12% : $71.000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id="{78310847-B162-4E26-9461-6AB9F79E2297}"/>
              </a:ext>
            </a:extLst>
          </p:cNvPr>
          <p:cNvSpPr txBox="1"/>
          <p:nvPr/>
        </p:nvSpPr>
        <p:spPr>
          <a:xfrm>
            <a:off x="3189965" y="4716680"/>
            <a:ext cx="149342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333" name="그룹 383">
            <a:extLst>
              <a:ext uri="{FF2B5EF4-FFF2-40B4-BE49-F238E27FC236}">
                <a16:creationId xmlns:a16="http://schemas.microsoft.com/office/drawing/2014/main" id="{27A79BE9-373B-424A-A3A3-3ACDFC87F426}"/>
              </a:ext>
            </a:extLst>
          </p:cNvPr>
          <p:cNvGrpSpPr/>
          <p:nvPr/>
        </p:nvGrpSpPr>
        <p:grpSpPr>
          <a:xfrm>
            <a:off x="8111001" y="1887170"/>
            <a:ext cx="331373" cy="331373"/>
            <a:chOff x="1813250" y="2081018"/>
            <a:chExt cx="616404" cy="616404"/>
          </a:xfrm>
        </p:grpSpPr>
        <p:grpSp>
          <p:nvGrpSpPr>
            <p:cNvPr id="334" name="그룹 384">
              <a:extLst>
                <a:ext uri="{FF2B5EF4-FFF2-40B4-BE49-F238E27FC236}">
                  <a16:creationId xmlns:a16="http://schemas.microsoft.com/office/drawing/2014/main" id="{C6E180AA-C8B2-4EC8-95EB-C013D1932687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336" name="눈물 방울 386">
                <a:extLst>
                  <a:ext uri="{FF2B5EF4-FFF2-40B4-BE49-F238E27FC236}">
                    <a16:creationId xmlns:a16="http://schemas.microsoft.com/office/drawing/2014/main" id="{63770876-49F5-40CC-B854-F5FDCCF27E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37" name="타원 387">
                <a:extLst>
                  <a:ext uri="{FF2B5EF4-FFF2-40B4-BE49-F238E27FC236}">
                    <a16:creationId xmlns:a16="http://schemas.microsoft.com/office/drawing/2014/main" id="{83AB52A5-2383-47E7-B3B4-3F771E5BF26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9F6EB06D-E872-4D18-8F4A-B9038B573344}"/>
                </a:ext>
              </a:extLst>
            </p:cNvPr>
            <p:cNvSpPr txBox="1"/>
            <p:nvPr/>
          </p:nvSpPr>
          <p:spPr>
            <a:xfrm>
              <a:off x="1854834" y="217756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8" name="그룹 388">
            <a:extLst>
              <a:ext uri="{FF2B5EF4-FFF2-40B4-BE49-F238E27FC236}">
                <a16:creationId xmlns:a16="http://schemas.microsoft.com/office/drawing/2014/main" id="{5C8AD430-46FB-40B9-ADCE-55124F30F339}"/>
              </a:ext>
            </a:extLst>
          </p:cNvPr>
          <p:cNvGrpSpPr/>
          <p:nvPr/>
        </p:nvGrpSpPr>
        <p:grpSpPr>
          <a:xfrm>
            <a:off x="7138737" y="2671489"/>
            <a:ext cx="331373" cy="331373"/>
            <a:chOff x="3327523" y="1634051"/>
            <a:chExt cx="616404" cy="616404"/>
          </a:xfrm>
        </p:grpSpPr>
        <p:grpSp>
          <p:nvGrpSpPr>
            <p:cNvPr id="339" name="그룹 389">
              <a:extLst>
                <a:ext uri="{FF2B5EF4-FFF2-40B4-BE49-F238E27FC236}">
                  <a16:creationId xmlns:a16="http://schemas.microsoft.com/office/drawing/2014/main" id="{4014AE00-8471-4C55-B809-AAA7DF85DE56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41" name="눈물 방울 391">
                <a:extLst>
                  <a:ext uri="{FF2B5EF4-FFF2-40B4-BE49-F238E27FC236}">
                    <a16:creationId xmlns:a16="http://schemas.microsoft.com/office/drawing/2014/main" id="{1AF45B51-3A82-4AA1-B1C7-5E57BF281F0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2" name="타원 392">
                <a:extLst>
                  <a:ext uri="{FF2B5EF4-FFF2-40B4-BE49-F238E27FC236}">
                    <a16:creationId xmlns:a16="http://schemas.microsoft.com/office/drawing/2014/main" id="{664137BC-8DBF-4E79-B14B-E758408BFA1D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9C189DC7-8016-4C57-B3AC-8E8B292F86A3}"/>
                </a:ext>
              </a:extLst>
            </p:cNvPr>
            <p:cNvSpPr txBox="1"/>
            <p:nvPr/>
          </p:nvSpPr>
          <p:spPr>
            <a:xfrm>
              <a:off x="3386460" y="174115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3" name="그룹 393">
            <a:extLst>
              <a:ext uri="{FF2B5EF4-FFF2-40B4-BE49-F238E27FC236}">
                <a16:creationId xmlns:a16="http://schemas.microsoft.com/office/drawing/2014/main" id="{F1B95B92-20D5-4422-8E5F-7DB112473FA7}"/>
              </a:ext>
            </a:extLst>
          </p:cNvPr>
          <p:cNvGrpSpPr/>
          <p:nvPr/>
        </p:nvGrpSpPr>
        <p:grpSpPr>
          <a:xfrm>
            <a:off x="10569901" y="3545913"/>
            <a:ext cx="331373" cy="331373"/>
            <a:chOff x="3012998" y="3521197"/>
            <a:chExt cx="616404" cy="616404"/>
          </a:xfrm>
        </p:grpSpPr>
        <p:grpSp>
          <p:nvGrpSpPr>
            <p:cNvPr id="344" name="그룹 394">
              <a:extLst>
                <a:ext uri="{FF2B5EF4-FFF2-40B4-BE49-F238E27FC236}">
                  <a16:creationId xmlns:a16="http://schemas.microsoft.com/office/drawing/2014/main" id="{F0FC0948-CE72-4B16-A7F0-7B1DD056FE49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46" name="눈물 방울 396">
                <a:extLst>
                  <a:ext uri="{FF2B5EF4-FFF2-40B4-BE49-F238E27FC236}">
                    <a16:creationId xmlns:a16="http://schemas.microsoft.com/office/drawing/2014/main" id="{A7299017-7ED4-4A3F-B69B-629B88A6654A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7" name="타원 397">
                <a:extLst>
                  <a:ext uri="{FF2B5EF4-FFF2-40B4-BE49-F238E27FC236}">
                    <a16:creationId xmlns:a16="http://schemas.microsoft.com/office/drawing/2014/main" id="{9AE1253A-7DE1-46F1-9CD4-D38AA666901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523073AD-E9BE-4B73-B920-E6548B97D7BE}"/>
                </a:ext>
              </a:extLst>
            </p:cNvPr>
            <p:cNvSpPr txBox="1"/>
            <p:nvPr/>
          </p:nvSpPr>
          <p:spPr>
            <a:xfrm>
              <a:off x="3049898" y="3628117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8" name="그룹 398">
            <a:extLst>
              <a:ext uri="{FF2B5EF4-FFF2-40B4-BE49-F238E27FC236}">
                <a16:creationId xmlns:a16="http://schemas.microsoft.com/office/drawing/2014/main" id="{E1339B23-ABC5-4946-8CAD-C320061C9A9F}"/>
              </a:ext>
            </a:extLst>
          </p:cNvPr>
          <p:cNvGrpSpPr/>
          <p:nvPr/>
        </p:nvGrpSpPr>
        <p:grpSpPr>
          <a:xfrm>
            <a:off x="10251050" y="2197316"/>
            <a:ext cx="331373" cy="331373"/>
            <a:chOff x="6150365" y="2029275"/>
            <a:chExt cx="616404" cy="616404"/>
          </a:xfrm>
        </p:grpSpPr>
        <p:grpSp>
          <p:nvGrpSpPr>
            <p:cNvPr id="349" name="그룹 399">
              <a:extLst>
                <a:ext uri="{FF2B5EF4-FFF2-40B4-BE49-F238E27FC236}">
                  <a16:creationId xmlns:a16="http://schemas.microsoft.com/office/drawing/2014/main" id="{44977581-790A-4BE3-B5EE-0348F9DD9271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351" name="눈물 방울 401">
                <a:extLst>
                  <a:ext uri="{FF2B5EF4-FFF2-40B4-BE49-F238E27FC236}">
                    <a16:creationId xmlns:a16="http://schemas.microsoft.com/office/drawing/2014/main" id="{1A0CBD43-D889-4FCB-B100-D5E3D5AFDEC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352" name="타원 402">
                <a:extLst>
                  <a:ext uri="{FF2B5EF4-FFF2-40B4-BE49-F238E27FC236}">
                    <a16:creationId xmlns:a16="http://schemas.microsoft.com/office/drawing/2014/main" id="{B1E5D80D-C9DF-4058-AD2D-AD43B33D816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990AC873-E034-4AEF-A7DF-F80AC73C771F}"/>
                </a:ext>
              </a:extLst>
            </p:cNvPr>
            <p:cNvSpPr txBox="1"/>
            <p:nvPr/>
          </p:nvSpPr>
          <p:spPr>
            <a:xfrm>
              <a:off x="6199685" y="2130819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6F664EAD-1426-4041-BCCB-F73EF7857B9F}"/>
              </a:ext>
            </a:extLst>
          </p:cNvPr>
          <p:cNvGrpSpPr/>
          <p:nvPr/>
        </p:nvGrpSpPr>
        <p:grpSpPr>
          <a:xfrm>
            <a:off x="5142029" y="5596137"/>
            <a:ext cx="1711055" cy="524055"/>
            <a:chOff x="5438700" y="5577623"/>
            <a:chExt cx="1711055" cy="524055"/>
          </a:xfrm>
        </p:grpSpPr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C3EA5B6-26B8-4325-8666-9DC969ABC5DB}"/>
                </a:ext>
              </a:extLst>
            </p:cNvPr>
            <p:cNvGrpSpPr/>
            <p:nvPr/>
          </p:nvGrpSpPr>
          <p:grpSpPr>
            <a:xfrm>
              <a:off x="5438700" y="5889632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69" name="Rectangle 16">
                <a:extLst>
                  <a:ext uri="{FF2B5EF4-FFF2-40B4-BE49-F238E27FC236}">
                    <a16:creationId xmlns:a16="http://schemas.microsoft.com/office/drawing/2014/main" id="{0C8AA561-76DC-48C2-8CC0-9F42BAAF23A8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0" name="Rectangle 16">
                <a:extLst>
                  <a:ext uri="{FF2B5EF4-FFF2-40B4-BE49-F238E27FC236}">
                    <a16:creationId xmlns:a16="http://schemas.microsoft.com/office/drawing/2014/main" id="{B65140CB-AF74-4BEC-BB08-9FDF82B0A3CD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1" name="Rectangle 16">
                <a:extLst>
                  <a:ext uri="{FF2B5EF4-FFF2-40B4-BE49-F238E27FC236}">
                    <a16:creationId xmlns:a16="http://schemas.microsoft.com/office/drawing/2014/main" id="{75831DA8-AF65-4F54-B067-BBE704672B01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2" name="Rectangle 16">
                <a:extLst>
                  <a:ext uri="{FF2B5EF4-FFF2-40B4-BE49-F238E27FC236}">
                    <a16:creationId xmlns:a16="http://schemas.microsoft.com/office/drawing/2014/main" id="{6C28B757-80BF-49D0-A5DF-3B3AF33C8432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3" name="Rectangle 16">
                <a:extLst>
                  <a:ext uri="{FF2B5EF4-FFF2-40B4-BE49-F238E27FC236}">
                    <a16:creationId xmlns:a16="http://schemas.microsoft.com/office/drawing/2014/main" id="{CD0EF8A6-8728-491D-8F68-594631956D0B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9E45F6FC-0D79-4673-9CE2-24D3571AFA0E}"/>
                </a:ext>
              </a:extLst>
            </p:cNvPr>
            <p:cNvGrpSpPr/>
            <p:nvPr/>
          </p:nvGrpSpPr>
          <p:grpSpPr>
            <a:xfrm>
              <a:off x="5438700" y="5577623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76" name="Rectangle 16">
                <a:extLst>
                  <a:ext uri="{FF2B5EF4-FFF2-40B4-BE49-F238E27FC236}">
                    <a16:creationId xmlns:a16="http://schemas.microsoft.com/office/drawing/2014/main" id="{214DAA2A-EC6A-4A7E-BE87-89A2657198C8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7" name="Rectangle 16">
                <a:extLst>
                  <a:ext uri="{FF2B5EF4-FFF2-40B4-BE49-F238E27FC236}">
                    <a16:creationId xmlns:a16="http://schemas.microsoft.com/office/drawing/2014/main" id="{4F18BC2D-177B-4250-B9B5-DEC3B3AEC5B5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8" name="Rectangle 16">
                <a:extLst>
                  <a:ext uri="{FF2B5EF4-FFF2-40B4-BE49-F238E27FC236}">
                    <a16:creationId xmlns:a16="http://schemas.microsoft.com/office/drawing/2014/main" id="{9DCC248C-5FDB-483E-AB87-0433E1036656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9" name="Rectangle 16">
                <a:extLst>
                  <a:ext uri="{FF2B5EF4-FFF2-40B4-BE49-F238E27FC236}">
                    <a16:creationId xmlns:a16="http://schemas.microsoft.com/office/drawing/2014/main" id="{FA2AB51C-049D-45AE-B8EE-FA8A66CD8026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0" name="Rectangle 16">
                <a:extLst>
                  <a:ext uri="{FF2B5EF4-FFF2-40B4-BE49-F238E27FC236}">
                    <a16:creationId xmlns:a16="http://schemas.microsoft.com/office/drawing/2014/main" id="{13D4DD8E-C94E-4921-AFAF-598DE4171ABC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96A00976-546F-4934-9752-A96650FFD0B4}"/>
              </a:ext>
            </a:extLst>
          </p:cNvPr>
          <p:cNvGrpSpPr/>
          <p:nvPr/>
        </p:nvGrpSpPr>
        <p:grpSpPr>
          <a:xfrm>
            <a:off x="5142029" y="4802985"/>
            <a:ext cx="1711055" cy="524055"/>
            <a:chOff x="5438700" y="4784471"/>
            <a:chExt cx="1711055" cy="524055"/>
          </a:xfrm>
        </p:grpSpPr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8DBCC3A0-E2F3-4E41-BB6A-131480EE3910}"/>
                </a:ext>
              </a:extLst>
            </p:cNvPr>
            <p:cNvGrpSpPr/>
            <p:nvPr/>
          </p:nvGrpSpPr>
          <p:grpSpPr>
            <a:xfrm>
              <a:off x="5438700" y="5096480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88" name="Rectangle 16">
                <a:extLst>
                  <a:ext uri="{FF2B5EF4-FFF2-40B4-BE49-F238E27FC236}">
                    <a16:creationId xmlns:a16="http://schemas.microsoft.com/office/drawing/2014/main" id="{822170DA-4575-4BE5-B35C-9848AA67EEC1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9" name="Rectangle 16">
                <a:extLst>
                  <a:ext uri="{FF2B5EF4-FFF2-40B4-BE49-F238E27FC236}">
                    <a16:creationId xmlns:a16="http://schemas.microsoft.com/office/drawing/2014/main" id="{A712DD9F-A503-444F-8363-1CEF04FA75DE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0" name="Rectangle 16">
                <a:extLst>
                  <a:ext uri="{FF2B5EF4-FFF2-40B4-BE49-F238E27FC236}">
                    <a16:creationId xmlns:a16="http://schemas.microsoft.com/office/drawing/2014/main" id="{EF6E9222-A855-4783-A92F-08DC4C516FA4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1" name="Rectangle 16">
                <a:extLst>
                  <a:ext uri="{FF2B5EF4-FFF2-40B4-BE49-F238E27FC236}">
                    <a16:creationId xmlns:a16="http://schemas.microsoft.com/office/drawing/2014/main" id="{F01A9BF9-7776-4134-86B7-EE22A2796D8D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2" name="Rectangle 16">
                <a:extLst>
                  <a:ext uri="{FF2B5EF4-FFF2-40B4-BE49-F238E27FC236}">
                    <a16:creationId xmlns:a16="http://schemas.microsoft.com/office/drawing/2014/main" id="{34BDAC6A-7BD3-4184-83F4-9F708CD94442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FEE2AABB-756A-4B31-A789-C9D833C406A4}"/>
                </a:ext>
              </a:extLst>
            </p:cNvPr>
            <p:cNvGrpSpPr/>
            <p:nvPr/>
          </p:nvGrpSpPr>
          <p:grpSpPr>
            <a:xfrm>
              <a:off x="5438700" y="4784471"/>
              <a:ext cx="1711055" cy="212046"/>
              <a:chOff x="5686236" y="6344210"/>
              <a:chExt cx="1711055" cy="212046"/>
            </a:xfrm>
            <a:solidFill>
              <a:schemeClr val="bg1">
                <a:lumMod val="85000"/>
              </a:schemeClr>
            </a:solidFill>
          </p:grpSpPr>
          <p:sp>
            <p:nvSpPr>
              <p:cNvPr id="494" name="Rectangle 16">
                <a:extLst>
                  <a:ext uri="{FF2B5EF4-FFF2-40B4-BE49-F238E27FC236}">
                    <a16:creationId xmlns:a16="http://schemas.microsoft.com/office/drawing/2014/main" id="{E2A7FA2A-DF1F-4DA9-BCFF-0BF573036B7D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5" name="Rectangle 16">
                <a:extLst>
                  <a:ext uri="{FF2B5EF4-FFF2-40B4-BE49-F238E27FC236}">
                    <a16:creationId xmlns:a16="http://schemas.microsoft.com/office/drawing/2014/main" id="{4FAE0F04-6BEA-4AE9-A62E-E456D289C3D3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6" name="Rectangle 16">
                <a:extLst>
                  <a:ext uri="{FF2B5EF4-FFF2-40B4-BE49-F238E27FC236}">
                    <a16:creationId xmlns:a16="http://schemas.microsoft.com/office/drawing/2014/main" id="{12BE887F-A5D8-434D-95B9-FDB514CA7C44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7" name="Rectangle 16">
                <a:extLst>
                  <a:ext uri="{FF2B5EF4-FFF2-40B4-BE49-F238E27FC236}">
                    <a16:creationId xmlns:a16="http://schemas.microsoft.com/office/drawing/2014/main" id="{61226142-83E7-4626-B6DC-E0B39FB94C30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8" name="Rectangle 16">
                <a:extLst>
                  <a:ext uri="{FF2B5EF4-FFF2-40B4-BE49-F238E27FC236}">
                    <a16:creationId xmlns:a16="http://schemas.microsoft.com/office/drawing/2014/main" id="{06F79395-0E6A-47F2-AC70-834F8219E3AC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5D97EBE0-4CBE-4A0C-BEFD-600234EF45FC}"/>
              </a:ext>
            </a:extLst>
          </p:cNvPr>
          <p:cNvGrpSpPr/>
          <p:nvPr/>
        </p:nvGrpSpPr>
        <p:grpSpPr>
          <a:xfrm>
            <a:off x="7021788" y="5577134"/>
            <a:ext cx="1711055" cy="524055"/>
            <a:chOff x="5438700" y="5577623"/>
            <a:chExt cx="1711055" cy="524055"/>
          </a:xfrm>
        </p:grpSpPr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6C7707E1-7DCB-4BBE-A06C-96C058FE69DA}"/>
                </a:ext>
              </a:extLst>
            </p:cNvPr>
            <p:cNvGrpSpPr/>
            <p:nvPr/>
          </p:nvGrpSpPr>
          <p:grpSpPr>
            <a:xfrm>
              <a:off x="5438700" y="5889632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09" name="Rectangle 16">
                <a:extLst>
                  <a:ext uri="{FF2B5EF4-FFF2-40B4-BE49-F238E27FC236}">
                    <a16:creationId xmlns:a16="http://schemas.microsoft.com/office/drawing/2014/main" id="{47BC3214-D4A8-43B2-9294-F7625313DEA1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0" name="Rectangle 16">
                <a:extLst>
                  <a:ext uri="{FF2B5EF4-FFF2-40B4-BE49-F238E27FC236}">
                    <a16:creationId xmlns:a16="http://schemas.microsoft.com/office/drawing/2014/main" id="{F18D5534-9E0A-47A6-9688-D4EF8A3349D3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1" name="Rectangle 16">
                <a:extLst>
                  <a:ext uri="{FF2B5EF4-FFF2-40B4-BE49-F238E27FC236}">
                    <a16:creationId xmlns:a16="http://schemas.microsoft.com/office/drawing/2014/main" id="{19367A08-4277-4F96-9846-FBA2389CB5CC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2" name="Rectangle 16">
                <a:extLst>
                  <a:ext uri="{FF2B5EF4-FFF2-40B4-BE49-F238E27FC236}">
                    <a16:creationId xmlns:a16="http://schemas.microsoft.com/office/drawing/2014/main" id="{D239352B-E718-474F-8CC3-009052B69858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3" name="Rectangle 16">
                <a:extLst>
                  <a:ext uri="{FF2B5EF4-FFF2-40B4-BE49-F238E27FC236}">
                    <a16:creationId xmlns:a16="http://schemas.microsoft.com/office/drawing/2014/main" id="{E3357802-E9DB-4CEB-872E-6C79197FDE77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EADED7F7-E87E-419B-81FA-F0DB12A92633}"/>
                </a:ext>
              </a:extLst>
            </p:cNvPr>
            <p:cNvGrpSpPr/>
            <p:nvPr/>
          </p:nvGrpSpPr>
          <p:grpSpPr>
            <a:xfrm>
              <a:off x="5438700" y="5577623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04" name="Rectangle 16">
                <a:extLst>
                  <a:ext uri="{FF2B5EF4-FFF2-40B4-BE49-F238E27FC236}">
                    <a16:creationId xmlns:a16="http://schemas.microsoft.com/office/drawing/2014/main" id="{1F3BC936-5673-4D70-999F-FF4092B1F9FC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5" name="Rectangle 16">
                <a:extLst>
                  <a:ext uri="{FF2B5EF4-FFF2-40B4-BE49-F238E27FC236}">
                    <a16:creationId xmlns:a16="http://schemas.microsoft.com/office/drawing/2014/main" id="{8A7DA761-A3FE-49AF-8215-E13505F97F7B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6" name="Rectangle 16">
                <a:extLst>
                  <a:ext uri="{FF2B5EF4-FFF2-40B4-BE49-F238E27FC236}">
                    <a16:creationId xmlns:a16="http://schemas.microsoft.com/office/drawing/2014/main" id="{0D7ECE73-65CD-46E6-A154-783766AE0B86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7" name="Rectangle 16">
                <a:extLst>
                  <a:ext uri="{FF2B5EF4-FFF2-40B4-BE49-F238E27FC236}">
                    <a16:creationId xmlns:a16="http://schemas.microsoft.com/office/drawing/2014/main" id="{B19BBD8E-8E2C-4D62-9B7E-7AC94C6B5BEC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8" name="Rectangle 16">
                <a:extLst>
                  <a:ext uri="{FF2B5EF4-FFF2-40B4-BE49-F238E27FC236}">
                    <a16:creationId xmlns:a16="http://schemas.microsoft.com/office/drawing/2014/main" id="{F7E6B0C3-2BF7-4CB3-AE16-ACCB0DFB0ABD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C3500B43-4952-4D85-BDF1-4809C84142AE}"/>
              </a:ext>
            </a:extLst>
          </p:cNvPr>
          <p:cNvGrpSpPr/>
          <p:nvPr/>
        </p:nvGrpSpPr>
        <p:grpSpPr>
          <a:xfrm>
            <a:off x="7021788" y="4783982"/>
            <a:ext cx="1711055" cy="524055"/>
            <a:chOff x="5438700" y="4784471"/>
            <a:chExt cx="1711055" cy="524055"/>
          </a:xfrm>
        </p:grpSpPr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93F6B6AB-37D3-4EC9-B6DE-0AA46A5847E8}"/>
                </a:ext>
              </a:extLst>
            </p:cNvPr>
            <p:cNvGrpSpPr/>
            <p:nvPr/>
          </p:nvGrpSpPr>
          <p:grpSpPr>
            <a:xfrm>
              <a:off x="5438700" y="5096480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22" name="Rectangle 16">
                <a:extLst>
                  <a:ext uri="{FF2B5EF4-FFF2-40B4-BE49-F238E27FC236}">
                    <a16:creationId xmlns:a16="http://schemas.microsoft.com/office/drawing/2014/main" id="{3AC63ABE-1651-4ED4-92E8-5924ACC140A5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3" name="Rectangle 16">
                <a:extLst>
                  <a:ext uri="{FF2B5EF4-FFF2-40B4-BE49-F238E27FC236}">
                    <a16:creationId xmlns:a16="http://schemas.microsoft.com/office/drawing/2014/main" id="{649FD215-22AA-4331-AA66-51C1249BF17B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4" name="Rectangle 16">
                <a:extLst>
                  <a:ext uri="{FF2B5EF4-FFF2-40B4-BE49-F238E27FC236}">
                    <a16:creationId xmlns:a16="http://schemas.microsoft.com/office/drawing/2014/main" id="{44F8BD48-C1B4-4436-AFEF-0AC6B54758E3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5" name="Rectangle 16">
                <a:extLst>
                  <a:ext uri="{FF2B5EF4-FFF2-40B4-BE49-F238E27FC236}">
                    <a16:creationId xmlns:a16="http://schemas.microsoft.com/office/drawing/2014/main" id="{76D2B0E6-CB78-4442-B943-87C1BEFA3763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26" name="Rectangle 16">
                <a:extLst>
                  <a:ext uri="{FF2B5EF4-FFF2-40B4-BE49-F238E27FC236}">
                    <a16:creationId xmlns:a16="http://schemas.microsoft.com/office/drawing/2014/main" id="{9BB3E323-E9E1-4DBC-A310-E4AA0FD58EDA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8593C0D2-C60F-4DD6-95E8-2907F2B6EF7A}"/>
                </a:ext>
              </a:extLst>
            </p:cNvPr>
            <p:cNvGrpSpPr/>
            <p:nvPr/>
          </p:nvGrpSpPr>
          <p:grpSpPr>
            <a:xfrm>
              <a:off x="5438700" y="4784471"/>
              <a:ext cx="1711055" cy="212046"/>
              <a:chOff x="5686236" y="6344210"/>
              <a:chExt cx="1711055" cy="212046"/>
            </a:xfrm>
            <a:solidFill>
              <a:schemeClr val="bg1">
                <a:lumMod val="85000"/>
              </a:schemeClr>
            </a:solidFill>
          </p:grpSpPr>
          <p:sp>
            <p:nvSpPr>
              <p:cNvPr id="517" name="Rectangle 16">
                <a:extLst>
                  <a:ext uri="{FF2B5EF4-FFF2-40B4-BE49-F238E27FC236}">
                    <a16:creationId xmlns:a16="http://schemas.microsoft.com/office/drawing/2014/main" id="{2CE82C14-C24C-407C-B6B6-598A1FC160AF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8" name="Rectangle 16">
                <a:extLst>
                  <a:ext uri="{FF2B5EF4-FFF2-40B4-BE49-F238E27FC236}">
                    <a16:creationId xmlns:a16="http://schemas.microsoft.com/office/drawing/2014/main" id="{E5694DBB-AA9D-4765-887C-0DD7ACC68985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9" name="Rectangle 16">
                <a:extLst>
                  <a:ext uri="{FF2B5EF4-FFF2-40B4-BE49-F238E27FC236}">
                    <a16:creationId xmlns:a16="http://schemas.microsoft.com/office/drawing/2014/main" id="{1A68045B-2733-474C-88A2-CC22E85DCC1D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0" name="Rectangle 16">
                <a:extLst>
                  <a:ext uri="{FF2B5EF4-FFF2-40B4-BE49-F238E27FC236}">
                    <a16:creationId xmlns:a16="http://schemas.microsoft.com/office/drawing/2014/main" id="{B60CC2E7-28C0-4EC0-8C3B-DFACD1B305A8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1" name="Rectangle 16">
                <a:extLst>
                  <a:ext uri="{FF2B5EF4-FFF2-40B4-BE49-F238E27FC236}">
                    <a16:creationId xmlns:a16="http://schemas.microsoft.com/office/drawing/2014/main" id="{FF174031-E146-48DA-8BE6-247090296743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527" name="Oval 526">
            <a:extLst>
              <a:ext uri="{FF2B5EF4-FFF2-40B4-BE49-F238E27FC236}">
                <a16:creationId xmlns:a16="http://schemas.microsoft.com/office/drawing/2014/main" id="{805CF103-6062-4A6E-BE9F-B722FB618475}"/>
              </a:ext>
            </a:extLst>
          </p:cNvPr>
          <p:cNvSpPr/>
          <p:nvPr/>
        </p:nvSpPr>
        <p:spPr>
          <a:xfrm>
            <a:off x="3596864" y="1887844"/>
            <a:ext cx="617813" cy="61781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577E60FB-E50A-42CD-AA3E-7E94421BF322}"/>
              </a:ext>
            </a:extLst>
          </p:cNvPr>
          <p:cNvSpPr txBox="1"/>
          <p:nvPr/>
        </p:nvSpPr>
        <p:spPr>
          <a:xfrm>
            <a:off x="4460957" y="1781252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19385181-305E-4E1F-BCF7-F72D6352D537}"/>
              </a:ext>
            </a:extLst>
          </p:cNvPr>
          <p:cNvSpPr/>
          <p:nvPr/>
        </p:nvSpPr>
        <p:spPr>
          <a:xfrm>
            <a:off x="3596864" y="3238566"/>
            <a:ext cx="617813" cy="61781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BB8622DD-CD7C-45E6-9D80-6CBC7E695292}"/>
              </a:ext>
            </a:extLst>
          </p:cNvPr>
          <p:cNvSpPr txBox="1"/>
          <p:nvPr/>
        </p:nvSpPr>
        <p:spPr>
          <a:xfrm>
            <a:off x="4460957" y="3131974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1" name="Freeform 19">
            <a:extLst>
              <a:ext uri="{FF2B5EF4-FFF2-40B4-BE49-F238E27FC236}">
                <a16:creationId xmlns:a16="http://schemas.microsoft.com/office/drawing/2014/main" id="{CA0C99A4-07A5-4070-9635-3855EEABD172}"/>
              </a:ext>
            </a:extLst>
          </p:cNvPr>
          <p:cNvSpPr/>
          <p:nvPr/>
        </p:nvSpPr>
        <p:spPr>
          <a:xfrm>
            <a:off x="3751049" y="3370455"/>
            <a:ext cx="336127" cy="33073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2" name="Rounded Rectangle 32">
            <a:extLst>
              <a:ext uri="{FF2B5EF4-FFF2-40B4-BE49-F238E27FC236}">
                <a16:creationId xmlns:a16="http://schemas.microsoft.com/office/drawing/2014/main" id="{59864C72-024C-4956-AEC3-D2A8F114FA15}"/>
              </a:ext>
            </a:extLst>
          </p:cNvPr>
          <p:cNvSpPr/>
          <p:nvPr/>
        </p:nvSpPr>
        <p:spPr>
          <a:xfrm>
            <a:off x="897121" y="3408552"/>
            <a:ext cx="272749" cy="2727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3" name="Oval 66">
            <a:extLst>
              <a:ext uri="{FF2B5EF4-FFF2-40B4-BE49-F238E27FC236}">
                <a16:creationId xmlns:a16="http://schemas.microsoft.com/office/drawing/2014/main" id="{D35EB295-ACED-40A9-8CE6-8C4325A23BC4}"/>
              </a:ext>
            </a:extLst>
          </p:cNvPr>
          <p:cNvSpPr/>
          <p:nvPr/>
        </p:nvSpPr>
        <p:spPr>
          <a:xfrm rot="20700000">
            <a:off x="3734927" y="2091227"/>
            <a:ext cx="304485" cy="260815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4" name="Rectangle 9">
            <a:extLst>
              <a:ext uri="{FF2B5EF4-FFF2-40B4-BE49-F238E27FC236}">
                <a16:creationId xmlns:a16="http://schemas.microsoft.com/office/drawing/2014/main" id="{68136268-C9E9-4AF0-85DF-239A13948CDC}"/>
              </a:ext>
            </a:extLst>
          </p:cNvPr>
          <p:cNvSpPr/>
          <p:nvPr/>
        </p:nvSpPr>
        <p:spPr>
          <a:xfrm>
            <a:off x="877231" y="2050976"/>
            <a:ext cx="292639" cy="2739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A06B7DC-D747-4ED4-A00A-E974BCA5A46F}"/>
              </a:ext>
            </a:extLst>
          </p:cNvPr>
          <p:cNvSpPr/>
          <p:nvPr/>
        </p:nvSpPr>
        <p:spPr>
          <a:xfrm>
            <a:off x="6477000" y="228600"/>
            <a:ext cx="5410200" cy="64008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26D77E-FFDD-4511-A6E2-3D304628F884}"/>
              </a:ext>
            </a:extLst>
          </p:cNvPr>
          <p:cNvGrpSpPr/>
          <p:nvPr/>
        </p:nvGrpSpPr>
        <p:grpSpPr>
          <a:xfrm>
            <a:off x="7505403" y="543977"/>
            <a:ext cx="3933092" cy="793957"/>
            <a:chOff x="1985513" y="4307149"/>
            <a:chExt cx="2380861" cy="7939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4EDD18-A324-4063-A190-22716CD7E97A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9BCDDE-B4C1-45F2-92FE-D1FEACB6F8C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762D4A-FEEF-4CC2-BD64-29EE4B04E1F7}"/>
              </a:ext>
            </a:extLst>
          </p:cNvPr>
          <p:cNvGrpSpPr/>
          <p:nvPr/>
        </p:nvGrpSpPr>
        <p:grpSpPr>
          <a:xfrm>
            <a:off x="6986983" y="1786672"/>
            <a:ext cx="3933092" cy="793957"/>
            <a:chOff x="1985513" y="4307149"/>
            <a:chExt cx="2380861" cy="7939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9CD39B-B4EA-4E05-A742-C118D9DCD1D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BB6FE8-6A9B-47BE-8184-C8426201D10C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CFB549-43AB-4D5F-BB2B-7790524C6363}"/>
              </a:ext>
            </a:extLst>
          </p:cNvPr>
          <p:cNvGrpSpPr/>
          <p:nvPr/>
        </p:nvGrpSpPr>
        <p:grpSpPr>
          <a:xfrm>
            <a:off x="7505403" y="3029367"/>
            <a:ext cx="3933092" cy="793957"/>
            <a:chOff x="1985513" y="4307149"/>
            <a:chExt cx="2380861" cy="7939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1E27F5-BCE8-4BD0-A756-715557535BA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BFC55-494D-49CD-91A9-7317E502E5B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7419B2-BA36-4806-9CC1-3ADEC61BCE0F}"/>
              </a:ext>
            </a:extLst>
          </p:cNvPr>
          <p:cNvGrpSpPr/>
          <p:nvPr/>
        </p:nvGrpSpPr>
        <p:grpSpPr>
          <a:xfrm>
            <a:off x="6986983" y="4272062"/>
            <a:ext cx="3933092" cy="793957"/>
            <a:chOff x="1985513" y="4307149"/>
            <a:chExt cx="2380861" cy="7939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A929E1-2105-4FD3-BEBC-CEE70EADC495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4F8E9D-2961-4AB8-9F90-0EFE083CC60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3015C-354F-4421-A09F-3DAEA86A5965}"/>
              </a:ext>
            </a:extLst>
          </p:cNvPr>
          <p:cNvSpPr/>
          <p:nvPr/>
        </p:nvSpPr>
        <p:spPr>
          <a:xfrm>
            <a:off x="6818716" y="3147896"/>
            <a:ext cx="511690" cy="556898"/>
          </a:xfrm>
          <a:custGeom>
            <a:avLst/>
            <a:gdLst>
              <a:gd name="connsiteX0" fmla="*/ 443807 w 893686"/>
              <a:gd name="connsiteY0" fmla="*/ 947581 h 972643"/>
              <a:gd name="connsiteX1" fmla="*/ 498389 w 893686"/>
              <a:gd name="connsiteY1" fmla="*/ 957639 h 972643"/>
              <a:gd name="connsiteX2" fmla="*/ 390684 w 893686"/>
              <a:gd name="connsiteY2" fmla="*/ 962829 h 972643"/>
              <a:gd name="connsiteX3" fmla="*/ 443807 w 893686"/>
              <a:gd name="connsiteY3" fmla="*/ 947581 h 972643"/>
              <a:gd name="connsiteX4" fmla="*/ 507472 w 893686"/>
              <a:gd name="connsiteY4" fmla="*/ 879780 h 972643"/>
              <a:gd name="connsiteX5" fmla="*/ 524990 w 893686"/>
              <a:gd name="connsiteY5" fmla="*/ 910274 h 972643"/>
              <a:gd name="connsiteX6" fmla="*/ 504228 w 893686"/>
              <a:gd name="connsiteY6" fmla="*/ 918060 h 972643"/>
              <a:gd name="connsiteX7" fmla="*/ 377708 w 893686"/>
              <a:gd name="connsiteY7" fmla="*/ 918060 h 972643"/>
              <a:gd name="connsiteX8" fmla="*/ 353052 w 893686"/>
              <a:gd name="connsiteY8" fmla="*/ 899893 h 972643"/>
              <a:gd name="connsiteX9" fmla="*/ 376410 w 893686"/>
              <a:gd name="connsiteY9" fmla="*/ 881077 h 972643"/>
              <a:gd name="connsiteX10" fmla="*/ 507472 w 893686"/>
              <a:gd name="connsiteY10" fmla="*/ 879780 h 972643"/>
              <a:gd name="connsiteX11" fmla="*/ 445590 w 893686"/>
              <a:gd name="connsiteY11" fmla="*/ 799894 h 972643"/>
              <a:gd name="connsiteX12" fmla="*/ 532126 w 893686"/>
              <a:gd name="connsiteY12" fmla="*/ 805166 h 972643"/>
              <a:gd name="connsiteX13" fmla="*/ 539263 w 893686"/>
              <a:gd name="connsiteY13" fmla="*/ 825928 h 972643"/>
              <a:gd name="connsiteX14" fmla="*/ 517204 w 893686"/>
              <a:gd name="connsiteY14" fmla="*/ 842798 h 972643"/>
              <a:gd name="connsiteX15" fmla="*/ 366678 w 893686"/>
              <a:gd name="connsiteY15" fmla="*/ 842798 h 972643"/>
              <a:gd name="connsiteX16" fmla="*/ 346564 w 893686"/>
              <a:gd name="connsiteY16" fmla="*/ 825280 h 972643"/>
              <a:gd name="connsiteX17" fmla="*/ 357594 w 893686"/>
              <a:gd name="connsiteY17" fmla="*/ 805815 h 972643"/>
              <a:gd name="connsiteX18" fmla="*/ 445590 w 893686"/>
              <a:gd name="connsiteY18" fmla="*/ 799894 h 972643"/>
              <a:gd name="connsiteX19" fmla="*/ 27995 w 893686"/>
              <a:gd name="connsiteY19" fmla="*/ 447668 h 972643"/>
              <a:gd name="connsiteX20" fmla="*/ 137646 w 893686"/>
              <a:gd name="connsiteY20" fmla="*/ 472323 h 972643"/>
              <a:gd name="connsiteX21" fmla="*/ 30590 w 893686"/>
              <a:gd name="connsiteY21" fmla="*/ 517741 h 972643"/>
              <a:gd name="connsiteX22" fmla="*/ 96 w 893686"/>
              <a:gd name="connsiteY22" fmla="*/ 480109 h 972643"/>
              <a:gd name="connsiteX23" fmla="*/ 27995 w 893686"/>
              <a:gd name="connsiteY23" fmla="*/ 447668 h 972643"/>
              <a:gd name="connsiteX24" fmla="*/ 874135 w 893686"/>
              <a:gd name="connsiteY24" fmla="*/ 375324 h 972643"/>
              <a:gd name="connsiteX25" fmla="*/ 885083 w 893686"/>
              <a:gd name="connsiteY25" fmla="*/ 384084 h 972643"/>
              <a:gd name="connsiteX26" fmla="*/ 890274 w 893686"/>
              <a:gd name="connsiteY26" fmla="*/ 445074 h 972643"/>
              <a:gd name="connsiteX27" fmla="*/ 864321 w 893686"/>
              <a:gd name="connsiteY27" fmla="*/ 449615 h 972643"/>
              <a:gd name="connsiteX28" fmla="*/ 751426 w 893686"/>
              <a:gd name="connsiteY28" fmla="*/ 419120 h 972643"/>
              <a:gd name="connsiteX29" fmla="*/ 859780 w 893686"/>
              <a:gd name="connsiteY29" fmla="*/ 378244 h 972643"/>
              <a:gd name="connsiteX30" fmla="*/ 874135 w 893686"/>
              <a:gd name="connsiteY30" fmla="*/ 375324 h 972643"/>
              <a:gd name="connsiteX31" fmla="*/ 441455 w 893686"/>
              <a:gd name="connsiteY31" fmla="*/ 241019 h 972643"/>
              <a:gd name="connsiteX32" fmla="*/ 597009 w 893686"/>
              <a:gd name="connsiteY32" fmla="*/ 291303 h 972643"/>
              <a:gd name="connsiteX33" fmla="*/ 613230 w 893686"/>
              <a:gd name="connsiteY33" fmla="*/ 583271 h 972643"/>
              <a:gd name="connsiteX34" fmla="*/ 593116 w 893686"/>
              <a:gd name="connsiteY34" fmla="*/ 607277 h 972643"/>
              <a:gd name="connsiteX35" fmla="*/ 541860 w 893686"/>
              <a:gd name="connsiteY35" fmla="*/ 737040 h 972643"/>
              <a:gd name="connsiteX36" fmla="*/ 506824 w 893686"/>
              <a:gd name="connsiteY36" fmla="*/ 774672 h 972643"/>
              <a:gd name="connsiteX37" fmla="*/ 439347 w 893686"/>
              <a:gd name="connsiteY37" fmla="*/ 779862 h 972643"/>
              <a:gd name="connsiteX38" fmla="*/ 344618 w 893686"/>
              <a:gd name="connsiteY38" fmla="*/ 696814 h 972643"/>
              <a:gd name="connsiteX39" fmla="*/ 290766 w 893686"/>
              <a:gd name="connsiteY39" fmla="*/ 595598 h 972643"/>
              <a:gd name="connsiteX40" fmla="*/ 286874 w 893686"/>
              <a:gd name="connsiteY40" fmla="*/ 307523 h 972643"/>
              <a:gd name="connsiteX41" fmla="*/ 441455 w 893686"/>
              <a:gd name="connsiteY41" fmla="*/ 241019 h 972643"/>
              <a:gd name="connsiteX42" fmla="*/ 82577 w 893686"/>
              <a:gd name="connsiteY42" fmla="*/ 235666 h 972643"/>
              <a:gd name="connsiteX43" fmla="*/ 100014 w 893686"/>
              <a:gd name="connsiteY43" fmla="*/ 248480 h 972643"/>
              <a:gd name="connsiteX44" fmla="*/ 160354 w 893686"/>
              <a:gd name="connsiteY44" fmla="*/ 309469 h 972643"/>
              <a:gd name="connsiteX45" fmla="*/ 156461 w 893686"/>
              <a:gd name="connsiteY45" fmla="*/ 318553 h 972643"/>
              <a:gd name="connsiteX46" fmla="*/ 71466 w 893686"/>
              <a:gd name="connsiteY46" fmla="*/ 305576 h 972643"/>
              <a:gd name="connsiteX47" fmla="*/ 39674 w 893686"/>
              <a:gd name="connsiteY47" fmla="*/ 282868 h 972643"/>
              <a:gd name="connsiteX48" fmla="*/ 61734 w 893686"/>
              <a:gd name="connsiteY48" fmla="*/ 237451 h 972643"/>
              <a:gd name="connsiteX49" fmla="*/ 82577 w 893686"/>
              <a:gd name="connsiteY49" fmla="*/ 235666 h 972643"/>
              <a:gd name="connsiteX50" fmla="*/ 783138 w 893686"/>
              <a:gd name="connsiteY50" fmla="*/ 170703 h 972643"/>
              <a:gd name="connsiteX51" fmla="*/ 798790 w 893686"/>
              <a:gd name="connsiteY51" fmla="*/ 175164 h 972643"/>
              <a:gd name="connsiteX52" fmla="*/ 829285 w 893686"/>
              <a:gd name="connsiteY52" fmla="*/ 217986 h 972643"/>
              <a:gd name="connsiteX53" fmla="*/ 809820 w 893686"/>
              <a:gd name="connsiteY53" fmla="*/ 240046 h 972643"/>
              <a:gd name="connsiteX54" fmla="*/ 704063 w 893686"/>
              <a:gd name="connsiteY54" fmla="*/ 271190 h 972643"/>
              <a:gd name="connsiteX55" fmla="*/ 768945 w 893686"/>
              <a:gd name="connsiteY55" fmla="*/ 180354 h 972643"/>
              <a:gd name="connsiteX56" fmla="*/ 783138 w 893686"/>
              <a:gd name="connsiteY56" fmla="*/ 170703 h 972643"/>
              <a:gd name="connsiteX57" fmla="*/ 223350 w 893686"/>
              <a:gd name="connsiteY57" fmla="*/ 65879 h 972643"/>
              <a:gd name="connsiteX58" fmla="*/ 244701 w 893686"/>
              <a:gd name="connsiteY58" fmla="*/ 88871 h 972643"/>
              <a:gd name="connsiteX59" fmla="*/ 268707 w 893686"/>
              <a:gd name="connsiteY59" fmla="*/ 186194 h 972643"/>
              <a:gd name="connsiteX60" fmla="*/ 185009 w 893686"/>
              <a:gd name="connsiteY60" fmla="*/ 123907 h 972643"/>
              <a:gd name="connsiteX61" fmla="*/ 210313 w 893686"/>
              <a:gd name="connsiteY61" fmla="*/ 72651 h 972643"/>
              <a:gd name="connsiteX62" fmla="*/ 223350 w 893686"/>
              <a:gd name="connsiteY62" fmla="*/ 65879 h 972643"/>
              <a:gd name="connsiteX63" fmla="*/ 615824 w 893686"/>
              <a:gd name="connsiteY63" fmla="*/ 35668 h 972643"/>
              <a:gd name="connsiteX64" fmla="*/ 667729 w 893686"/>
              <a:gd name="connsiteY64" fmla="*/ 59026 h 972643"/>
              <a:gd name="connsiteX65" fmla="*/ 656051 w 893686"/>
              <a:gd name="connsiteY65" fmla="*/ 90818 h 972643"/>
              <a:gd name="connsiteX66" fmla="*/ 576246 w 893686"/>
              <a:gd name="connsiteY66" fmla="*/ 169325 h 972643"/>
              <a:gd name="connsiteX67" fmla="*/ 593764 w 893686"/>
              <a:gd name="connsiteY67" fmla="*/ 61621 h 972643"/>
              <a:gd name="connsiteX68" fmla="*/ 615824 w 893686"/>
              <a:gd name="connsiteY68" fmla="*/ 35668 h 972643"/>
              <a:gd name="connsiteX69" fmla="*/ 430262 w 893686"/>
              <a:gd name="connsiteY69" fmla="*/ 1282 h 972643"/>
              <a:gd name="connsiteX70" fmla="*/ 452971 w 893686"/>
              <a:gd name="connsiteY70" fmla="*/ 25937 h 972643"/>
              <a:gd name="connsiteX71" fmla="*/ 421179 w 893686"/>
              <a:gd name="connsiteY71" fmla="*/ 134938 h 972643"/>
              <a:gd name="connsiteX72" fmla="*/ 380303 w 893686"/>
              <a:gd name="connsiteY72" fmla="*/ 27234 h 972643"/>
              <a:gd name="connsiteX73" fmla="*/ 430262 w 893686"/>
              <a:gd name="connsiteY73" fmla="*/ 1282 h 97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93686" h="972643">
                <a:moveTo>
                  <a:pt x="443807" y="947581"/>
                </a:moveTo>
                <a:cubicBezTo>
                  <a:pt x="461082" y="948392"/>
                  <a:pt x="478600" y="953421"/>
                  <a:pt x="498389" y="957639"/>
                </a:cubicBezTo>
                <a:cubicBezTo>
                  <a:pt x="459459" y="979699"/>
                  <a:pt x="429614" y="973859"/>
                  <a:pt x="390684" y="962829"/>
                </a:cubicBezTo>
                <a:cubicBezTo>
                  <a:pt x="409500" y="950176"/>
                  <a:pt x="426531" y="946770"/>
                  <a:pt x="443807" y="947581"/>
                </a:cubicBezTo>
                <a:close/>
                <a:moveTo>
                  <a:pt x="507472" y="879780"/>
                </a:moveTo>
                <a:cubicBezTo>
                  <a:pt x="525639" y="879780"/>
                  <a:pt x="534722" y="888863"/>
                  <a:pt x="524990" y="910274"/>
                </a:cubicBezTo>
                <a:cubicBezTo>
                  <a:pt x="519151" y="912869"/>
                  <a:pt x="511365" y="917411"/>
                  <a:pt x="504228" y="918060"/>
                </a:cubicBezTo>
                <a:cubicBezTo>
                  <a:pt x="462055" y="918709"/>
                  <a:pt x="419882" y="918709"/>
                  <a:pt x="377708" y="918060"/>
                </a:cubicBezTo>
                <a:cubicBezTo>
                  <a:pt x="366678" y="918060"/>
                  <a:pt x="353701" y="914816"/>
                  <a:pt x="353052" y="899893"/>
                </a:cubicBezTo>
                <a:cubicBezTo>
                  <a:pt x="352404" y="884970"/>
                  <a:pt x="365380" y="881077"/>
                  <a:pt x="376410" y="881077"/>
                </a:cubicBezTo>
                <a:cubicBezTo>
                  <a:pt x="419882" y="879780"/>
                  <a:pt x="464001" y="879131"/>
                  <a:pt x="507472" y="879780"/>
                </a:cubicBezTo>
                <a:close/>
                <a:moveTo>
                  <a:pt x="445590" y="799894"/>
                </a:moveTo>
                <a:cubicBezTo>
                  <a:pt x="486547" y="799813"/>
                  <a:pt x="527260" y="801597"/>
                  <a:pt x="532126" y="805166"/>
                </a:cubicBezTo>
                <a:cubicBezTo>
                  <a:pt x="539263" y="810357"/>
                  <a:pt x="542507" y="817494"/>
                  <a:pt x="539263" y="825928"/>
                </a:cubicBezTo>
                <a:cubicBezTo>
                  <a:pt x="536019" y="836309"/>
                  <a:pt x="527584" y="842798"/>
                  <a:pt x="517204" y="842798"/>
                </a:cubicBezTo>
                <a:cubicBezTo>
                  <a:pt x="467244" y="843447"/>
                  <a:pt x="416637" y="843447"/>
                  <a:pt x="366678" y="842798"/>
                </a:cubicBezTo>
                <a:cubicBezTo>
                  <a:pt x="356946" y="842798"/>
                  <a:pt x="347862" y="836309"/>
                  <a:pt x="346564" y="825280"/>
                </a:cubicBezTo>
                <a:cubicBezTo>
                  <a:pt x="345267" y="816196"/>
                  <a:pt x="350457" y="810357"/>
                  <a:pt x="357594" y="805815"/>
                </a:cubicBezTo>
                <a:cubicBezTo>
                  <a:pt x="363433" y="801922"/>
                  <a:pt x="404634" y="799975"/>
                  <a:pt x="445590" y="799894"/>
                </a:cubicBezTo>
                <a:close/>
                <a:moveTo>
                  <a:pt x="27995" y="447668"/>
                </a:moveTo>
                <a:cubicBezTo>
                  <a:pt x="61085" y="454805"/>
                  <a:pt x="92878" y="462591"/>
                  <a:pt x="137646" y="472323"/>
                </a:cubicBezTo>
                <a:cubicBezTo>
                  <a:pt x="98717" y="502818"/>
                  <a:pt x="64329" y="509955"/>
                  <a:pt x="30590" y="517741"/>
                </a:cubicBezTo>
                <a:cubicBezTo>
                  <a:pt x="2043" y="524229"/>
                  <a:pt x="745" y="499574"/>
                  <a:pt x="96" y="480109"/>
                </a:cubicBezTo>
                <a:cubicBezTo>
                  <a:pt x="-553" y="461293"/>
                  <a:pt x="1394" y="442477"/>
                  <a:pt x="27995" y="447668"/>
                </a:cubicBezTo>
                <a:close/>
                <a:moveTo>
                  <a:pt x="874135" y="375324"/>
                </a:moveTo>
                <a:cubicBezTo>
                  <a:pt x="878758" y="375649"/>
                  <a:pt x="882813" y="377920"/>
                  <a:pt x="885083" y="384084"/>
                </a:cubicBezTo>
                <a:cubicBezTo>
                  <a:pt x="892220" y="403548"/>
                  <a:pt x="897411" y="424960"/>
                  <a:pt x="890274" y="445074"/>
                </a:cubicBezTo>
                <a:cubicBezTo>
                  <a:pt x="886381" y="456104"/>
                  <a:pt x="873405" y="452211"/>
                  <a:pt x="864321" y="449615"/>
                </a:cubicBezTo>
                <a:cubicBezTo>
                  <a:pt x="829934" y="441181"/>
                  <a:pt x="794897" y="439883"/>
                  <a:pt x="751426" y="419120"/>
                </a:cubicBezTo>
                <a:cubicBezTo>
                  <a:pt x="794897" y="402900"/>
                  <a:pt x="827339" y="389923"/>
                  <a:pt x="859780" y="378244"/>
                </a:cubicBezTo>
                <a:cubicBezTo>
                  <a:pt x="864321" y="376622"/>
                  <a:pt x="869512" y="375000"/>
                  <a:pt x="874135" y="375324"/>
                </a:cubicBezTo>
                <a:close/>
                <a:moveTo>
                  <a:pt x="441455" y="241019"/>
                </a:moveTo>
                <a:cubicBezTo>
                  <a:pt x="498713" y="237938"/>
                  <a:pt x="556133" y="254320"/>
                  <a:pt x="597009" y="291303"/>
                </a:cubicBezTo>
                <a:cubicBezTo>
                  <a:pt x="683302" y="367863"/>
                  <a:pt x="689790" y="485948"/>
                  <a:pt x="613230" y="583271"/>
                </a:cubicBezTo>
                <a:cubicBezTo>
                  <a:pt x="607391" y="589110"/>
                  <a:pt x="602200" y="594949"/>
                  <a:pt x="593116" y="607277"/>
                </a:cubicBezTo>
                <a:cubicBezTo>
                  <a:pt x="559378" y="638420"/>
                  <a:pt x="540562" y="683188"/>
                  <a:pt x="541860" y="737040"/>
                </a:cubicBezTo>
                <a:cubicBezTo>
                  <a:pt x="542509" y="760398"/>
                  <a:pt x="530830" y="772725"/>
                  <a:pt x="506824" y="774672"/>
                </a:cubicBezTo>
                <a:cubicBezTo>
                  <a:pt x="484115" y="775969"/>
                  <a:pt x="461407" y="779862"/>
                  <a:pt x="439347" y="779862"/>
                </a:cubicBezTo>
                <a:cubicBezTo>
                  <a:pt x="356297" y="779214"/>
                  <a:pt x="355000" y="778565"/>
                  <a:pt x="344618" y="696814"/>
                </a:cubicBezTo>
                <a:cubicBezTo>
                  <a:pt x="339428" y="655938"/>
                  <a:pt x="316719" y="624795"/>
                  <a:pt x="290766" y="595598"/>
                </a:cubicBezTo>
                <a:cubicBezTo>
                  <a:pt x="209016" y="504764"/>
                  <a:pt x="207069" y="388625"/>
                  <a:pt x="286874" y="307523"/>
                </a:cubicBezTo>
                <a:cubicBezTo>
                  <a:pt x="327101" y="266647"/>
                  <a:pt x="384197" y="244101"/>
                  <a:pt x="441455" y="241019"/>
                </a:cubicBezTo>
                <a:close/>
                <a:moveTo>
                  <a:pt x="82577" y="235666"/>
                </a:moveTo>
                <a:cubicBezTo>
                  <a:pt x="88984" y="238423"/>
                  <a:pt x="94823" y="243614"/>
                  <a:pt x="100014" y="248480"/>
                </a:cubicBezTo>
                <a:cubicBezTo>
                  <a:pt x="120776" y="267945"/>
                  <a:pt x="140241" y="289356"/>
                  <a:pt x="160354" y="309469"/>
                </a:cubicBezTo>
                <a:cubicBezTo>
                  <a:pt x="159056" y="312713"/>
                  <a:pt x="157759" y="315957"/>
                  <a:pt x="156461" y="318553"/>
                </a:cubicBezTo>
                <a:cubicBezTo>
                  <a:pt x="127913" y="314011"/>
                  <a:pt x="100014" y="310767"/>
                  <a:pt x="71466" y="305576"/>
                </a:cubicBezTo>
                <a:cubicBezTo>
                  <a:pt x="57841" y="302981"/>
                  <a:pt x="39674" y="301683"/>
                  <a:pt x="39674" y="282868"/>
                </a:cubicBezTo>
                <a:cubicBezTo>
                  <a:pt x="39674" y="264701"/>
                  <a:pt x="46162" y="247183"/>
                  <a:pt x="61734" y="237451"/>
                </a:cubicBezTo>
                <a:cubicBezTo>
                  <a:pt x="69195" y="232584"/>
                  <a:pt x="76170" y="232909"/>
                  <a:pt x="82577" y="235666"/>
                </a:cubicBezTo>
                <a:close/>
                <a:moveTo>
                  <a:pt x="783138" y="170703"/>
                </a:moveTo>
                <a:cubicBezTo>
                  <a:pt x="788409" y="169324"/>
                  <a:pt x="793924" y="170297"/>
                  <a:pt x="798790" y="175164"/>
                </a:cubicBezTo>
                <a:cubicBezTo>
                  <a:pt x="811118" y="187491"/>
                  <a:pt x="822797" y="202414"/>
                  <a:pt x="829285" y="217986"/>
                </a:cubicBezTo>
                <a:cubicBezTo>
                  <a:pt x="835124" y="231612"/>
                  <a:pt x="820201" y="236802"/>
                  <a:pt x="809820" y="240046"/>
                </a:cubicBezTo>
                <a:cubicBezTo>
                  <a:pt x="778028" y="250428"/>
                  <a:pt x="746236" y="258862"/>
                  <a:pt x="704063" y="271190"/>
                </a:cubicBezTo>
                <a:cubicBezTo>
                  <a:pt x="723528" y="229015"/>
                  <a:pt x="747534" y="205658"/>
                  <a:pt x="768945" y="180354"/>
                </a:cubicBezTo>
                <a:cubicBezTo>
                  <a:pt x="772838" y="175812"/>
                  <a:pt x="777866" y="172082"/>
                  <a:pt x="783138" y="170703"/>
                </a:cubicBezTo>
                <a:close/>
                <a:moveTo>
                  <a:pt x="223350" y="65879"/>
                </a:moveTo>
                <a:cubicBezTo>
                  <a:pt x="234482" y="64054"/>
                  <a:pt x="240321" y="75732"/>
                  <a:pt x="244701" y="88871"/>
                </a:cubicBezTo>
                <a:cubicBezTo>
                  <a:pt x="254433" y="118068"/>
                  <a:pt x="266112" y="147914"/>
                  <a:pt x="268707" y="186194"/>
                </a:cubicBezTo>
                <a:cubicBezTo>
                  <a:pt x="232373" y="170622"/>
                  <a:pt x="205772" y="149211"/>
                  <a:pt x="185009" y="123907"/>
                </a:cubicBezTo>
                <a:cubicBezTo>
                  <a:pt x="162950" y="96657"/>
                  <a:pt x="194742" y="85627"/>
                  <a:pt x="210313" y="72651"/>
                </a:cubicBezTo>
                <a:cubicBezTo>
                  <a:pt x="215341" y="68596"/>
                  <a:pt x="219640" y="66487"/>
                  <a:pt x="223350" y="65879"/>
                </a:cubicBezTo>
                <a:close/>
                <a:moveTo>
                  <a:pt x="615824" y="35668"/>
                </a:moveTo>
                <a:cubicBezTo>
                  <a:pt x="635288" y="37615"/>
                  <a:pt x="654753" y="44752"/>
                  <a:pt x="667729" y="59026"/>
                </a:cubicBezTo>
                <a:cubicBezTo>
                  <a:pt x="679408" y="72651"/>
                  <a:pt x="665783" y="83032"/>
                  <a:pt x="656051" y="90818"/>
                </a:cubicBezTo>
                <a:cubicBezTo>
                  <a:pt x="628800" y="112229"/>
                  <a:pt x="615175" y="147914"/>
                  <a:pt x="576246" y="169325"/>
                </a:cubicBezTo>
                <a:cubicBezTo>
                  <a:pt x="583383" y="125205"/>
                  <a:pt x="588574" y="93413"/>
                  <a:pt x="593764" y="61621"/>
                </a:cubicBezTo>
                <a:cubicBezTo>
                  <a:pt x="595711" y="48645"/>
                  <a:pt x="597657" y="33722"/>
                  <a:pt x="615824" y="35668"/>
                </a:cubicBezTo>
                <a:close/>
                <a:moveTo>
                  <a:pt x="430262" y="1282"/>
                </a:moveTo>
                <a:cubicBezTo>
                  <a:pt x="449078" y="-3909"/>
                  <a:pt x="457513" y="7121"/>
                  <a:pt x="452971" y="25937"/>
                </a:cubicBezTo>
                <a:cubicBezTo>
                  <a:pt x="444536" y="59675"/>
                  <a:pt x="443888" y="95360"/>
                  <a:pt x="421179" y="134938"/>
                </a:cubicBezTo>
                <a:cubicBezTo>
                  <a:pt x="396523" y="97955"/>
                  <a:pt x="384844" y="62270"/>
                  <a:pt x="380303" y="27234"/>
                </a:cubicBezTo>
                <a:cubicBezTo>
                  <a:pt x="375761" y="-8451"/>
                  <a:pt x="411447" y="6472"/>
                  <a:pt x="430262" y="1282"/>
                </a:cubicBezTo>
                <a:close/>
              </a:path>
            </a:pathLst>
          </a:custGeom>
          <a:solidFill>
            <a:schemeClr val="accent4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30C207A-E349-48B0-AE57-71E38F446D98}"/>
              </a:ext>
            </a:extLst>
          </p:cNvPr>
          <p:cNvSpPr/>
          <p:nvPr/>
        </p:nvSpPr>
        <p:spPr>
          <a:xfrm>
            <a:off x="11184608" y="1978485"/>
            <a:ext cx="456930" cy="468075"/>
          </a:xfrm>
          <a:custGeom>
            <a:avLst/>
            <a:gdLst>
              <a:gd name="connsiteX0" fmla="*/ 800011 w 798045"/>
              <a:gd name="connsiteY0" fmla="*/ 59062 h 817509"/>
              <a:gd name="connsiteX1" fmla="*/ 740320 w 798045"/>
              <a:gd name="connsiteY1" fmla="*/ 20 h 817509"/>
              <a:gd name="connsiteX2" fmla="*/ 59710 w 798045"/>
              <a:gd name="connsiteY2" fmla="*/ 20 h 817509"/>
              <a:gd name="connsiteX3" fmla="*/ 19 w 798045"/>
              <a:gd name="connsiteY3" fmla="*/ 59711 h 817509"/>
              <a:gd name="connsiteX4" fmla="*/ 668 w 798045"/>
              <a:gd name="connsiteY4" fmla="*/ 409424 h 817509"/>
              <a:gd name="connsiteX5" fmla="*/ 19 w 798045"/>
              <a:gd name="connsiteY5" fmla="*/ 759137 h 817509"/>
              <a:gd name="connsiteX6" fmla="*/ 59710 w 798045"/>
              <a:gd name="connsiteY6" fmla="*/ 818179 h 817509"/>
              <a:gd name="connsiteX7" fmla="*/ 740320 w 798045"/>
              <a:gd name="connsiteY7" fmla="*/ 818179 h 817509"/>
              <a:gd name="connsiteX8" fmla="*/ 799362 w 798045"/>
              <a:gd name="connsiteY8" fmla="*/ 758488 h 817509"/>
              <a:gd name="connsiteX9" fmla="*/ 800011 w 798045"/>
              <a:gd name="connsiteY9" fmla="*/ 59062 h 817509"/>
              <a:gd name="connsiteX10" fmla="*/ 59062 w 798045"/>
              <a:gd name="connsiteY10" fmla="*/ 85015 h 817509"/>
              <a:gd name="connsiteX11" fmla="*/ 173253 w 798045"/>
              <a:gd name="connsiteY11" fmla="*/ 66200 h 817509"/>
              <a:gd name="connsiteX12" fmla="*/ 406828 w 798045"/>
              <a:gd name="connsiteY12" fmla="*/ 59062 h 817509"/>
              <a:gd name="connsiteX13" fmla="*/ 692307 w 798045"/>
              <a:gd name="connsiteY13" fmla="*/ 67497 h 817509"/>
              <a:gd name="connsiteX14" fmla="*/ 740969 w 798045"/>
              <a:gd name="connsiteY14" fmla="*/ 117456 h 817509"/>
              <a:gd name="connsiteX15" fmla="*/ 740320 w 798045"/>
              <a:gd name="connsiteY15" fmla="*/ 229053 h 817509"/>
              <a:gd name="connsiteX16" fmla="*/ 711772 w 798045"/>
              <a:gd name="connsiteY16" fmla="*/ 268631 h 817509"/>
              <a:gd name="connsiteX17" fmla="*/ 670896 w 798045"/>
              <a:gd name="connsiteY17" fmla="*/ 243327 h 817509"/>
              <a:gd name="connsiteX18" fmla="*/ 582008 w 798045"/>
              <a:gd name="connsiteY18" fmla="*/ 243327 h 817509"/>
              <a:gd name="connsiteX19" fmla="*/ 529454 w 798045"/>
              <a:gd name="connsiteY19" fmla="*/ 271875 h 817509"/>
              <a:gd name="connsiteX20" fmla="*/ 417857 w 798045"/>
              <a:gd name="connsiteY20" fmla="*/ 273172 h 817509"/>
              <a:gd name="connsiteX21" fmla="*/ 334809 w 798045"/>
              <a:gd name="connsiteY21" fmla="*/ 227106 h 817509"/>
              <a:gd name="connsiteX22" fmla="*/ 264088 w 798045"/>
              <a:gd name="connsiteY22" fmla="*/ 233594 h 817509"/>
              <a:gd name="connsiteX23" fmla="*/ 211534 w 798045"/>
              <a:gd name="connsiteY23" fmla="*/ 234243 h 817509"/>
              <a:gd name="connsiteX24" fmla="*/ 133676 w 798045"/>
              <a:gd name="connsiteY24" fmla="*/ 235541 h 817509"/>
              <a:gd name="connsiteX25" fmla="*/ 75282 w 798045"/>
              <a:gd name="connsiteY25" fmla="*/ 267333 h 817509"/>
              <a:gd name="connsiteX26" fmla="*/ 51924 w 798045"/>
              <a:gd name="connsiteY26" fmla="*/ 209588 h 817509"/>
              <a:gd name="connsiteX27" fmla="*/ 59062 w 798045"/>
              <a:gd name="connsiteY27" fmla="*/ 85015 h 817509"/>
              <a:gd name="connsiteX28" fmla="*/ 50627 w 798045"/>
              <a:gd name="connsiteY28" fmla="*/ 467817 h 817509"/>
              <a:gd name="connsiteX29" fmla="*/ 50627 w 798045"/>
              <a:gd name="connsiteY29" fmla="*/ 409424 h 817509"/>
              <a:gd name="connsiteX30" fmla="*/ 50627 w 798045"/>
              <a:gd name="connsiteY30" fmla="*/ 409424 h 817509"/>
              <a:gd name="connsiteX31" fmla="*/ 50627 w 798045"/>
              <a:gd name="connsiteY31" fmla="*/ 336756 h 817509"/>
              <a:gd name="connsiteX32" fmla="*/ 74633 w 798045"/>
              <a:gd name="connsiteY32" fmla="*/ 294583 h 817509"/>
              <a:gd name="connsiteX33" fmla="*/ 128485 w 798045"/>
              <a:gd name="connsiteY33" fmla="*/ 315345 h 817509"/>
              <a:gd name="connsiteX34" fmla="*/ 215426 w 798045"/>
              <a:gd name="connsiteY34" fmla="*/ 316643 h 817509"/>
              <a:gd name="connsiteX35" fmla="*/ 259546 w 798045"/>
              <a:gd name="connsiteY35" fmla="*/ 319887 h 817509"/>
              <a:gd name="connsiteX36" fmla="*/ 341297 w 798045"/>
              <a:gd name="connsiteY36" fmla="*/ 316643 h 817509"/>
              <a:gd name="connsiteX37" fmla="*/ 384768 w 798045"/>
              <a:gd name="connsiteY37" fmla="*/ 292637 h 817509"/>
              <a:gd name="connsiteX38" fmla="*/ 506096 w 798045"/>
              <a:gd name="connsiteY38" fmla="*/ 291988 h 817509"/>
              <a:gd name="connsiteX39" fmla="*/ 589145 w 798045"/>
              <a:gd name="connsiteY39" fmla="*/ 333512 h 817509"/>
              <a:gd name="connsiteX40" fmla="*/ 663759 w 798045"/>
              <a:gd name="connsiteY40" fmla="*/ 327673 h 817509"/>
              <a:gd name="connsiteX41" fmla="*/ 715016 w 798045"/>
              <a:gd name="connsiteY41" fmla="*/ 294583 h 817509"/>
              <a:gd name="connsiteX42" fmla="*/ 740969 w 798045"/>
              <a:gd name="connsiteY42" fmla="*/ 349733 h 817509"/>
              <a:gd name="connsiteX43" fmla="*/ 740969 w 798045"/>
              <a:gd name="connsiteY43" fmla="*/ 485984 h 817509"/>
              <a:gd name="connsiteX44" fmla="*/ 713718 w 798045"/>
              <a:gd name="connsiteY44" fmla="*/ 524913 h 817509"/>
              <a:gd name="connsiteX45" fmla="*/ 665057 w 798045"/>
              <a:gd name="connsiteY45" fmla="*/ 502205 h 817509"/>
              <a:gd name="connsiteX46" fmla="*/ 580062 w 798045"/>
              <a:gd name="connsiteY46" fmla="*/ 500258 h 817509"/>
              <a:gd name="connsiteX47" fmla="*/ 534644 w 798045"/>
              <a:gd name="connsiteY47" fmla="*/ 498312 h 817509"/>
              <a:gd name="connsiteX48" fmla="*/ 487930 w 798045"/>
              <a:gd name="connsiteY48" fmla="*/ 462627 h 817509"/>
              <a:gd name="connsiteX49" fmla="*/ 448352 w 798045"/>
              <a:gd name="connsiteY49" fmla="*/ 500258 h 817509"/>
              <a:gd name="connsiteX50" fmla="*/ 406179 w 798045"/>
              <a:gd name="connsiteY50" fmla="*/ 501556 h 817509"/>
              <a:gd name="connsiteX51" fmla="*/ 321833 w 798045"/>
              <a:gd name="connsiteY51" fmla="*/ 498312 h 817509"/>
              <a:gd name="connsiteX52" fmla="*/ 269278 w 798045"/>
              <a:gd name="connsiteY52" fmla="*/ 526211 h 817509"/>
              <a:gd name="connsiteX53" fmla="*/ 109020 w 798045"/>
              <a:gd name="connsiteY53" fmla="*/ 526860 h 817509"/>
              <a:gd name="connsiteX54" fmla="*/ 50627 w 798045"/>
              <a:gd name="connsiteY54" fmla="*/ 467817 h 817509"/>
              <a:gd name="connsiteX55" fmla="*/ 618991 w 798045"/>
              <a:gd name="connsiteY55" fmla="*/ 757839 h 817509"/>
              <a:gd name="connsiteX56" fmla="*/ 372440 w 798045"/>
              <a:gd name="connsiteY56" fmla="*/ 759137 h 817509"/>
              <a:gd name="connsiteX57" fmla="*/ 105128 w 798045"/>
              <a:gd name="connsiteY57" fmla="*/ 751351 h 817509"/>
              <a:gd name="connsiteX58" fmla="*/ 51924 w 798045"/>
              <a:gd name="connsiteY58" fmla="*/ 697499 h 817509"/>
              <a:gd name="connsiteX59" fmla="*/ 181688 w 798045"/>
              <a:gd name="connsiteY59" fmla="*/ 554759 h 817509"/>
              <a:gd name="connsiteX60" fmla="*/ 259546 w 798045"/>
              <a:gd name="connsiteY60" fmla="*/ 554759 h 817509"/>
              <a:gd name="connsiteX61" fmla="*/ 325725 w 798045"/>
              <a:gd name="connsiteY61" fmla="*/ 591093 h 817509"/>
              <a:gd name="connsiteX62" fmla="*/ 402935 w 798045"/>
              <a:gd name="connsiteY62" fmla="*/ 588498 h 817509"/>
              <a:gd name="connsiteX63" fmla="*/ 454840 w 798045"/>
              <a:gd name="connsiteY63" fmla="*/ 589146 h 817509"/>
              <a:gd name="connsiteX64" fmla="*/ 531400 w 798045"/>
              <a:gd name="connsiteY64" fmla="*/ 588498 h 817509"/>
              <a:gd name="connsiteX65" fmla="*/ 584604 w 798045"/>
              <a:gd name="connsiteY65" fmla="*/ 589146 h 817509"/>
              <a:gd name="connsiteX66" fmla="*/ 661812 w 798045"/>
              <a:gd name="connsiteY66" fmla="*/ 591093 h 817509"/>
              <a:gd name="connsiteX67" fmla="*/ 718909 w 798045"/>
              <a:gd name="connsiteY67" fmla="*/ 558003 h 817509"/>
              <a:gd name="connsiteX68" fmla="*/ 742266 w 798045"/>
              <a:gd name="connsiteY68" fmla="*/ 615099 h 817509"/>
              <a:gd name="connsiteX69" fmla="*/ 742266 w 798045"/>
              <a:gd name="connsiteY69" fmla="*/ 634564 h 817509"/>
              <a:gd name="connsiteX70" fmla="*/ 618991 w 798045"/>
              <a:gd name="connsiteY70" fmla="*/ 757839 h 81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98045" h="817509">
                <a:moveTo>
                  <a:pt x="800011" y="59062"/>
                </a:moveTo>
                <a:cubicBezTo>
                  <a:pt x="800011" y="14294"/>
                  <a:pt x="784439" y="-629"/>
                  <a:pt x="740320" y="20"/>
                </a:cubicBezTo>
                <a:cubicBezTo>
                  <a:pt x="513234" y="1318"/>
                  <a:pt x="286796" y="1318"/>
                  <a:pt x="59710" y="20"/>
                </a:cubicBezTo>
                <a:cubicBezTo>
                  <a:pt x="15590" y="20"/>
                  <a:pt x="-630" y="14943"/>
                  <a:pt x="19" y="59711"/>
                </a:cubicBezTo>
                <a:cubicBezTo>
                  <a:pt x="1965" y="176498"/>
                  <a:pt x="668" y="293286"/>
                  <a:pt x="668" y="409424"/>
                </a:cubicBezTo>
                <a:cubicBezTo>
                  <a:pt x="668" y="526211"/>
                  <a:pt x="1965" y="642998"/>
                  <a:pt x="19" y="759137"/>
                </a:cubicBezTo>
                <a:cubicBezTo>
                  <a:pt x="-630" y="803256"/>
                  <a:pt x="15590" y="818828"/>
                  <a:pt x="59710" y="818179"/>
                </a:cubicBezTo>
                <a:cubicBezTo>
                  <a:pt x="286796" y="816881"/>
                  <a:pt x="513234" y="816881"/>
                  <a:pt x="740320" y="818179"/>
                </a:cubicBezTo>
                <a:cubicBezTo>
                  <a:pt x="784439" y="818179"/>
                  <a:pt x="800011" y="802607"/>
                  <a:pt x="799362" y="758488"/>
                </a:cubicBezTo>
                <a:cubicBezTo>
                  <a:pt x="798064" y="525562"/>
                  <a:pt x="798064" y="292637"/>
                  <a:pt x="800011" y="59062"/>
                </a:cubicBezTo>
                <a:close/>
                <a:moveTo>
                  <a:pt x="59062" y="85015"/>
                </a:moveTo>
                <a:cubicBezTo>
                  <a:pt x="84365" y="48033"/>
                  <a:pt x="134973" y="73985"/>
                  <a:pt x="173253" y="66200"/>
                </a:cubicBezTo>
                <a:cubicBezTo>
                  <a:pt x="253707" y="51277"/>
                  <a:pt x="334809" y="62955"/>
                  <a:pt x="406828" y="59062"/>
                </a:cubicBezTo>
                <a:cubicBezTo>
                  <a:pt x="508043" y="60360"/>
                  <a:pt x="600175" y="57765"/>
                  <a:pt x="692307" y="67497"/>
                </a:cubicBezTo>
                <a:cubicBezTo>
                  <a:pt x="726694" y="71390"/>
                  <a:pt x="742266" y="82420"/>
                  <a:pt x="740969" y="117456"/>
                </a:cubicBezTo>
                <a:cubicBezTo>
                  <a:pt x="739671" y="154439"/>
                  <a:pt x="740969" y="192070"/>
                  <a:pt x="740320" y="229053"/>
                </a:cubicBezTo>
                <a:cubicBezTo>
                  <a:pt x="740320" y="248517"/>
                  <a:pt x="733182" y="264089"/>
                  <a:pt x="711772" y="268631"/>
                </a:cubicBezTo>
                <a:cubicBezTo>
                  <a:pt x="690361" y="273172"/>
                  <a:pt x="680628" y="260845"/>
                  <a:pt x="670896" y="243327"/>
                </a:cubicBezTo>
                <a:cubicBezTo>
                  <a:pt x="641051" y="190772"/>
                  <a:pt x="613801" y="190772"/>
                  <a:pt x="582008" y="243327"/>
                </a:cubicBezTo>
                <a:cubicBezTo>
                  <a:pt x="569681" y="264089"/>
                  <a:pt x="550865" y="271226"/>
                  <a:pt x="529454" y="271875"/>
                </a:cubicBezTo>
                <a:cubicBezTo>
                  <a:pt x="492471" y="273172"/>
                  <a:pt x="454840" y="271875"/>
                  <a:pt x="417857" y="273172"/>
                </a:cubicBezTo>
                <a:cubicBezTo>
                  <a:pt x="380875" y="273821"/>
                  <a:pt x="349731" y="273172"/>
                  <a:pt x="334809" y="227106"/>
                </a:cubicBezTo>
                <a:cubicBezTo>
                  <a:pt x="324427" y="194665"/>
                  <a:pt x="284850" y="199207"/>
                  <a:pt x="264088" y="233594"/>
                </a:cubicBezTo>
                <a:cubicBezTo>
                  <a:pt x="245272" y="265386"/>
                  <a:pt x="232944" y="271875"/>
                  <a:pt x="211534" y="234243"/>
                </a:cubicBezTo>
                <a:cubicBezTo>
                  <a:pt x="189474" y="195314"/>
                  <a:pt x="160277" y="196612"/>
                  <a:pt x="133676" y="235541"/>
                </a:cubicBezTo>
                <a:cubicBezTo>
                  <a:pt x="118753" y="256952"/>
                  <a:pt x="103181" y="276416"/>
                  <a:pt x="75282" y="267333"/>
                </a:cubicBezTo>
                <a:cubicBezTo>
                  <a:pt x="46734" y="258249"/>
                  <a:pt x="51275" y="231648"/>
                  <a:pt x="51924" y="209588"/>
                </a:cubicBezTo>
                <a:cubicBezTo>
                  <a:pt x="52573" y="166766"/>
                  <a:pt x="35704" y="118754"/>
                  <a:pt x="59062" y="85015"/>
                </a:cubicBezTo>
                <a:close/>
                <a:moveTo>
                  <a:pt x="50627" y="467817"/>
                </a:moveTo>
                <a:cubicBezTo>
                  <a:pt x="52573" y="448353"/>
                  <a:pt x="50627" y="428888"/>
                  <a:pt x="50627" y="409424"/>
                </a:cubicBezTo>
                <a:cubicBezTo>
                  <a:pt x="50627" y="409424"/>
                  <a:pt x="50627" y="409424"/>
                  <a:pt x="50627" y="409424"/>
                </a:cubicBezTo>
                <a:cubicBezTo>
                  <a:pt x="50627" y="385418"/>
                  <a:pt x="49978" y="360763"/>
                  <a:pt x="50627" y="336756"/>
                </a:cubicBezTo>
                <a:cubicBezTo>
                  <a:pt x="51275" y="318589"/>
                  <a:pt x="51924" y="299125"/>
                  <a:pt x="74633" y="294583"/>
                </a:cubicBezTo>
                <a:cubicBezTo>
                  <a:pt x="96044" y="290042"/>
                  <a:pt x="114211" y="292637"/>
                  <a:pt x="128485" y="315345"/>
                </a:cubicBezTo>
                <a:cubicBezTo>
                  <a:pt x="162872" y="371144"/>
                  <a:pt x="181039" y="371144"/>
                  <a:pt x="215426" y="316643"/>
                </a:cubicBezTo>
                <a:cubicBezTo>
                  <a:pt x="233593" y="287446"/>
                  <a:pt x="244623" y="295232"/>
                  <a:pt x="259546" y="319887"/>
                </a:cubicBezTo>
                <a:cubicBezTo>
                  <a:pt x="291986" y="372441"/>
                  <a:pt x="311451" y="371792"/>
                  <a:pt x="341297" y="316643"/>
                </a:cubicBezTo>
                <a:cubicBezTo>
                  <a:pt x="351678" y="297178"/>
                  <a:pt x="365952" y="292637"/>
                  <a:pt x="384768" y="292637"/>
                </a:cubicBezTo>
                <a:cubicBezTo>
                  <a:pt x="424994" y="292637"/>
                  <a:pt x="465870" y="293286"/>
                  <a:pt x="506096" y="291988"/>
                </a:cubicBezTo>
                <a:cubicBezTo>
                  <a:pt x="541781" y="290690"/>
                  <a:pt x="570329" y="295232"/>
                  <a:pt x="589145" y="333512"/>
                </a:cubicBezTo>
                <a:cubicBezTo>
                  <a:pt x="607312" y="369846"/>
                  <a:pt x="640402" y="365953"/>
                  <a:pt x="663759" y="327673"/>
                </a:cubicBezTo>
                <a:cubicBezTo>
                  <a:pt x="676087" y="306911"/>
                  <a:pt x="687116" y="287446"/>
                  <a:pt x="715016" y="294583"/>
                </a:cubicBezTo>
                <a:cubicBezTo>
                  <a:pt x="746159" y="301720"/>
                  <a:pt x="740320" y="328322"/>
                  <a:pt x="740969" y="349733"/>
                </a:cubicBezTo>
                <a:cubicBezTo>
                  <a:pt x="741617" y="395150"/>
                  <a:pt x="740969" y="440567"/>
                  <a:pt x="740969" y="485984"/>
                </a:cubicBezTo>
                <a:cubicBezTo>
                  <a:pt x="740969" y="504800"/>
                  <a:pt x="737076" y="522318"/>
                  <a:pt x="713718" y="524913"/>
                </a:cubicBezTo>
                <a:cubicBezTo>
                  <a:pt x="692956" y="527509"/>
                  <a:pt x="676736" y="522967"/>
                  <a:pt x="665057" y="502205"/>
                </a:cubicBezTo>
                <a:cubicBezTo>
                  <a:pt x="635211" y="449651"/>
                  <a:pt x="612502" y="449002"/>
                  <a:pt x="580062" y="500258"/>
                </a:cubicBezTo>
                <a:cubicBezTo>
                  <a:pt x="561246" y="529455"/>
                  <a:pt x="548919" y="530753"/>
                  <a:pt x="534644" y="498312"/>
                </a:cubicBezTo>
                <a:cubicBezTo>
                  <a:pt x="525561" y="478199"/>
                  <a:pt x="513234" y="460681"/>
                  <a:pt x="487930" y="462627"/>
                </a:cubicBezTo>
                <a:cubicBezTo>
                  <a:pt x="465870" y="464573"/>
                  <a:pt x="456138" y="480145"/>
                  <a:pt x="448352" y="500258"/>
                </a:cubicBezTo>
                <a:cubicBezTo>
                  <a:pt x="436024" y="533348"/>
                  <a:pt x="422399" y="525562"/>
                  <a:pt x="406179" y="501556"/>
                </a:cubicBezTo>
                <a:cubicBezTo>
                  <a:pt x="370494" y="447055"/>
                  <a:pt x="355571" y="446406"/>
                  <a:pt x="321833" y="498312"/>
                </a:cubicBezTo>
                <a:cubicBezTo>
                  <a:pt x="308856" y="519074"/>
                  <a:pt x="291986" y="526211"/>
                  <a:pt x="269278" y="526211"/>
                </a:cubicBezTo>
                <a:cubicBezTo>
                  <a:pt x="216075" y="526211"/>
                  <a:pt x="162223" y="524265"/>
                  <a:pt x="109020" y="526860"/>
                </a:cubicBezTo>
                <a:cubicBezTo>
                  <a:pt x="65550" y="528806"/>
                  <a:pt x="46085" y="511937"/>
                  <a:pt x="50627" y="467817"/>
                </a:cubicBezTo>
                <a:close/>
                <a:moveTo>
                  <a:pt x="618991" y="757839"/>
                </a:moveTo>
                <a:cubicBezTo>
                  <a:pt x="548269" y="763678"/>
                  <a:pt x="476899" y="759137"/>
                  <a:pt x="372440" y="759137"/>
                </a:cubicBezTo>
                <a:cubicBezTo>
                  <a:pt x="305612" y="757190"/>
                  <a:pt x="205046" y="763029"/>
                  <a:pt x="105128" y="751351"/>
                </a:cubicBezTo>
                <a:cubicBezTo>
                  <a:pt x="68794" y="746809"/>
                  <a:pt x="51924" y="733184"/>
                  <a:pt x="51924" y="697499"/>
                </a:cubicBezTo>
                <a:cubicBezTo>
                  <a:pt x="51275" y="526211"/>
                  <a:pt x="35704" y="558003"/>
                  <a:pt x="181688" y="554759"/>
                </a:cubicBezTo>
                <a:cubicBezTo>
                  <a:pt x="207640" y="554110"/>
                  <a:pt x="233593" y="555408"/>
                  <a:pt x="259546" y="554759"/>
                </a:cubicBezTo>
                <a:cubicBezTo>
                  <a:pt x="289392" y="554110"/>
                  <a:pt x="310802" y="561247"/>
                  <a:pt x="325725" y="591093"/>
                </a:cubicBezTo>
                <a:cubicBezTo>
                  <a:pt x="347785" y="634564"/>
                  <a:pt x="379577" y="632617"/>
                  <a:pt x="402935" y="588498"/>
                </a:cubicBezTo>
                <a:cubicBezTo>
                  <a:pt x="422399" y="551515"/>
                  <a:pt x="434726" y="546324"/>
                  <a:pt x="454840" y="589146"/>
                </a:cubicBezTo>
                <a:cubicBezTo>
                  <a:pt x="473655" y="629373"/>
                  <a:pt x="509990" y="629373"/>
                  <a:pt x="531400" y="588498"/>
                </a:cubicBezTo>
                <a:cubicBezTo>
                  <a:pt x="552812" y="546973"/>
                  <a:pt x="565139" y="554759"/>
                  <a:pt x="584604" y="589146"/>
                </a:cubicBezTo>
                <a:cubicBezTo>
                  <a:pt x="607961" y="630671"/>
                  <a:pt x="633265" y="630671"/>
                  <a:pt x="661812" y="591093"/>
                </a:cubicBezTo>
                <a:cubicBezTo>
                  <a:pt x="676736" y="570331"/>
                  <a:pt x="689063" y="548920"/>
                  <a:pt x="718909" y="558003"/>
                </a:cubicBezTo>
                <a:cubicBezTo>
                  <a:pt x="748754" y="567087"/>
                  <a:pt x="739671" y="594337"/>
                  <a:pt x="742266" y="615099"/>
                </a:cubicBezTo>
                <a:cubicBezTo>
                  <a:pt x="742915" y="621587"/>
                  <a:pt x="742266" y="628075"/>
                  <a:pt x="742266" y="634564"/>
                </a:cubicBezTo>
                <a:cubicBezTo>
                  <a:pt x="738373" y="763029"/>
                  <a:pt x="764326" y="744862"/>
                  <a:pt x="618991" y="757839"/>
                </a:cubicBezTo>
                <a:close/>
              </a:path>
            </a:pathLst>
          </a:custGeom>
          <a:solidFill>
            <a:schemeClr val="accent1"/>
          </a:solidFill>
          <a:ln w="64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76D12BB-6142-4737-BDB9-4FF728E6BD49}"/>
              </a:ext>
            </a:extLst>
          </p:cNvPr>
          <p:cNvSpPr/>
          <p:nvPr/>
        </p:nvSpPr>
        <p:spPr>
          <a:xfrm>
            <a:off x="11222633" y="4429221"/>
            <a:ext cx="431723" cy="563176"/>
          </a:xfrm>
          <a:custGeom>
            <a:avLst/>
            <a:gdLst>
              <a:gd name="connsiteX0" fmla="*/ 167379 w 754020"/>
              <a:gd name="connsiteY0" fmla="*/ 718869 h 983607"/>
              <a:gd name="connsiteX1" fmla="*/ 192055 w 754020"/>
              <a:gd name="connsiteY1" fmla="*/ 719376 h 983607"/>
              <a:gd name="connsiteX2" fmla="*/ 267966 w 754020"/>
              <a:gd name="connsiteY2" fmla="*/ 777121 h 983607"/>
              <a:gd name="connsiteX3" fmla="*/ 203734 w 754020"/>
              <a:gd name="connsiteY3" fmla="*/ 836812 h 983607"/>
              <a:gd name="connsiteX4" fmla="*/ 131065 w 754020"/>
              <a:gd name="connsiteY4" fmla="*/ 774526 h 983607"/>
              <a:gd name="connsiteX5" fmla="*/ 167379 w 754020"/>
              <a:gd name="connsiteY5" fmla="*/ 718869 h 983607"/>
              <a:gd name="connsiteX6" fmla="*/ 380212 w 754020"/>
              <a:gd name="connsiteY6" fmla="*/ 718079 h 983607"/>
              <a:gd name="connsiteX7" fmla="*/ 442498 w 754020"/>
              <a:gd name="connsiteY7" fmla="*/ 779068 h 983607"/>
              <a:gd name="connsiteX8" fmla="*/ 365938 w 754020"/>
              <a:gd name="connsiteY8" fmla="*/ 836164 h 983607"/>
              <a:gd name="connsiteX9" fmla="*/ 306246 w 754020"/>
              <a:gd name="connsiteY9" fmla="*/ 779068 h 983607"/>
              <a:gd name="connsiteX10" fmla="*/ 380212 w 754020"/>
              <a:gd name="connsiteY10" fmla="*/ 718079 h 983607"/>
              <a:gd name="connsiteX11" fmla="*/ 375670 w 754020"/>
              <a:gd name="connsiteY11" fmla="*/ 564309 h 983607"/>
              <a:gd name="connsiteX12" fmla="*/ 442498 w 754020"/>
              <a:gd name="connsiteY12" fmla="*/ 624649 h 983607"/>
              <a:gd name="connsiteX13" fmla="*/ 376968 w 754020"/>
              <a:gd name="connsiteY13" fmla="*/ 681096 h 983607"/>
              <a:gd name="connsiteX14" fmla="*/ 306895 w 754020"/>
              <a:gd name="connsiteY14" fmla="*/ 624000 h 983607"/>
              <a:gd name="connsiteX15" fmla="*/ 375670 w 754020"/>
              <a:gd name="connsiteY15" fmla="*/ 564309 h 983607"/>
              <a:gd name="connsiteX16" fmla="*/ 201137 w 754020"/>
              <a:gd name="connsiteY16" fmla="*/ 564309 h 983607"/>
              <a:gd name="connsiteX17" fmla="*/ 267317 w 754020"/>
              <a:gd name="connsiteY17" fmla="*/ 624000 h 983607"/>
              <a:gd name="connsiteX18" fmla="*/ 197893 w 754020"/>
              <a:gd name="connsiteY18" fmla="*/ 681096 h 983607"/>
              <a:gd name="connsiteX19" fmla="*/ 131714 w 754020"/>
              <a:gd name="connsiteY19" fmla="*/ 621405 h 983607"/>
              <a:gd name="connsiteX20" fmla="*/ 201137 w 754020"/>
              <a:gd name="connsiteY20" fmla="*/ 564309 h 983607"/>
              <a:gd name="connsiteX21" fmla="*/ 539830 w 754020"/>
              <a:gd name="connsiteY21" fmla="*/ 558561 h 983607"/>
              <a:gd name="connsiteX22" fmla="*/ 589779 w 754020"/>
              <a:gd name="connsiteY22" fmla="*/ 565606 h 983607"/>
              <a:gd name="connsiteX23" fmla="*/ 617029 w 754020"/>
              <a:gd name="connsiteY23" fmla="*/ 599994 h 983607"/>
              <a:gd name="connsiteX24" fmla="*/ 617678 w 754020"/>
              <a:gd name="connsiteY24" fmla="*/ 798532 h 983607"/>
              <a:gd name="connsiteX25" fmla="*/ 578100 w 754020"/>
              <a:gd name="connsiteY25" fmla="*/ 836812 h 983607"/>
              <a:gd name="connsiteX26" fmla="*/ 524897 w 754020"/>
              <a:gd name="connsiteY26" fmla="*/ 836812 h 983607"/>
              <a:gd name="connsiteX27" fmla="*/ 482075 w 754020"/>
              <a:gd name="connsiteY27" fmla="*/ 792044 h 983607"/>
              <a:gd name="connsiteX28" fmla="*/ 482075 w 754020"/>
              <a:gd name="connsiteY28" fmla="*/ 699263 h 983607"/>
              <a:gd name="connsiteX29" fmla="*/ 482075 w 754020"/>
              <a:gd name="connsiteY29" fmla="*/ 646060 h 983607"/>
              <a:gd name="connsiteX30" fmla="*/ 539830 w 754020"/>
              <a:gd name="connsiteY30" fmla="*/ 558561 h 983607"/>
              <a:gd name="connsiteX31" fmla="*/ 551500 w 754020"/>
              <a:gd name="connsiteY31" fmla="*/ 408593 h 983607"/>
              <a:gd name="connsiteX32" fmla="*/ 617680 w 754020"/>
              <a:gd name="connsiteY32" fmla="*/ 466338 h 983607"/>
              <a:gd name="connsiteX33" fmla="*/ 550202 w 754020"/>
              <a:gd name="connsiteY33" fmla="*/ 526029 h 983607"/>
              <a:gd name="connsiteX34" fmla="*/ 481427 w 754020"/>
              <a:gd name="connsiteY34" fmla="*/ 467636 h 983607"/>
              <a:gd name="connsiteX35" fmla="*/ 551500 w 754020"/>
              <a:gd name="connsiteY35" fmla="*/ 408593 h 983607"/>
              <a:gd name="connsiteX36" fmla="*/ 202436 w 754020"/>
              <a:gd name="connsiteY36" fmla="*/ 408593 h 983607"/>
              <a:gd name="connsiteX37" fmla="*/ 267967 w 754020"/>
              <a:gd name="connsiteY37" fmla="*/ 466987 h 983607"/>
              <a:gd name="connsiteX38" fmla="*/ 192704 w 754020"/>
              <a:gd name="connsiteY38" fmla="*/ 526029 h 983607"/>
              <a:gd name="connsiteX39" fmla="*/ 131066 w 754020"/>
              <a:gd name="connsiteY39" fmla="*/ 471528 h 983607"/>
              <a:gd name="connsiteX40" fmla="*/ 202436 w 754020"/>
              <a:gd name="connsiteY40" fmla="*/ 408593 h 983607"/>
              <a:gd name="connsiteX41" fmla="*/ 380212 w 754020"/>
              <a:gd name="connsiteY41" fmla="*/ 407944 h 983607"/>
              <a:gd name="connsiteX42" fmla="*/ 443147 w 754020"/>
              <a:gd name="connsiteY42" fmla="*/ 468933 h 983607"/>
              <a:gd name="connsiteX43" fmla="*/ 365938 w 754020"/>
              <a:gd name="connsiteY43" fmla="*/ 526029 h 983607"/>
              <a:gd name="connsiteX44" fmla="*/ 306246 w 754020"/>
              <a:gd name="connsiteY44" fmla="*/ 468933 h 983607"/>
              <a:gd name="connsiteX45" fmla="*/ 380212 w 754020"/>
              <a:gd name="connsiteY45" fmla="*/ 407944 h 983607"/>
              <a:gd name="connsiteX46" fmla="*/ 223847 w 754020"/>
              <a:gd name="connsiteY46" fmla="*/ 183454 h 983607"/>
              <a:gd name="connsiteX47" fmla="*/ 169995 w 754020"/>
              <a:gd name="connsiteY47" fmla="*/ 252878 h 983607"/>
              <a:gd name="connsiteX48" fmla="*/ 224496 w 754020"/>
              <a:gd name="connsiteY48" fmla="*/ 321653 h 983607"/>
              <a:gd name="connsiteX49" fmla="*/ 496350 w 754020"/>
              <a:gd name="connsiteY49" fmla="*/ 321004 h 983607"/>
              <a:gd name="connsiteX50" fmla="*/ 579398 w 754020"/>
              <a:gd name="connsiteY50" fmla="*/ 232765 h 983607"/>
              <a:gd name="connsiteX51" fmla="*/ 529440 w 754020"/>
              <a:gd name="connsiteY51" fmla="*/ 184102 h 983607"/>
              <a:gd name="connsiteX52" fmla="*/ 378914 w 754020"/>
              <a:gd name="connsiteY52" fmla="*/ 184102 h 983607"/>
              <a:gd name="connsiteX53" fmla="*/ 223847 w 754020"/>
              <a:gd name="connsiteY53" fmla="*/ 183454 h 983607"/>
              <a:gd name="connsiteX54" fmla="*/ 568369 w 754020"/>
              <a:gd name="connsiteY54" fmla="*/ 145173 h 983607"/>
              <a:gd name="connsiteX55" fmla="*/ 617679 w 754020"/>
              <a:gd name="connsiteY55" fmla="*/ 194484 h 983607"/>
              <a:gd name="connsiteX56" fmla="*/ 617030 w 754020"/>
              <a:gd name="connsiteY56" fmla="*/ 321004 h 983607"/>
              <a:gd name="connsiteX57" fmla="*/ 578101 w 754020"/>
              <a:gd name="connsiteY57" fmla="*/ 359933 h 983607"/>
              <a:gd name="connsiteX58" fmla="*/ 170644 w 754020"/>
              <a:gd name="connsiteY58" fmla="*/ 359933 h 983607"/>
              <a:gd name="connsiteX59" fmla="*/ 131714 w 754020"/>
              <a:gd name="connsiteY59" fmla="*/ 321004 h 983607"/>
              <a:gd name="connsiteX60" fmla="*/ 131066 w 754020"/>
              <a:gd name="connsiteY60" fmla="*/ 189942 h 983607"/>
              <a:gd name="connsiteX61" fmla="*/ 179727 w 754020"/>
              <a:gd name="connsiteY61" fmla="*/ 145822 h 983607"/>
              <a:gd name="connsiteX62" fmla="*/ 378914 w 754020"/>
              <a:gd name="connsiteY62" fmla="*/ 145822 h 983607"/>
              <a:gd name="connsiteX63" fmla="*/ 568369 w 754020"/>
              <a:gd name="connsiteY63" fmla="*/ 145173 h 983607"/>
              <a:gd name="connsiteX64" fmla="*/ 160263 w 754020"/>
              <a:gd name="connsiteY64" fmla="*/ 67964 h 983607"/>
              <a:gd name="connsiteX65" fmla="*/ 64238 w 754020"/>
              <a:gd name="connsiteY65" fmla="*/ 159447 h 983607"/>
              <a:gd name="connsiteX66" fmla="*/ 64238 w 754020"/>
              <a:gd name="connsiteY66" fmla="*/ 816050 h 983607"/>
              <a:gd name="connsiteX67" fmla="*/ 166102 w 754020"/>
              <a:gd name="connsiteY67" fmla="*/ 914021 h 983607"/>
              <a:gd name="connsiteX68" fmla="*/ 579398 w 754020"/>
              <a:gd name="connsiteY68" fmla="*/ 914021 h 983607"/>
              <a:gd name="connsiteX69" fmla="*/ 685805 w 754020"/>
              <a:gd name="connsiteY69" fmla="*/ 807616 h 983607"/>
              <a:gd name="connsiteX70" fmla="*/ 685156 w 754020"/>
              <a:gd name="connsiteY70" fmla="*/ 496183 h 983607"/>
              <a:gd name="connsiteX71" fmla="*/ 684507 w 754020"/>
              <a:gd name="connsiteY71" fmla="*/ 155554 h 983607"/>
              <a:gd name="connsiteX72" fmla="*/ 597566 w 754020"/>
              <a:gd name="connsiteY72" fmla="*/ 67964 h 983607"/>
              <a:gd name="connsiteX73" fmla="*/ 160263 w 754020"/>
              <a:gd name="connsiteY73" fmla="*/ 67964 h 983607"/>
              <a:gd name="connsiteX74" fmla="*/ 166102 w 754020"/>
              <a:gd name="connsiteY74" fmla="*/ 486 h 983607"/>
              <a:gd name="connsiteX75" fmla="*/ 593673 w 754020"/>
              <a:gd name="connsiteY75" fmla="*/ 486 h 983607"/>
              <a:gd name="connsiteX76" fmla="*/ 752633 w 754020"/>
              <a:gd name="connsiteY76" fmla="*/ 156851 h 983607"/>
              <a:gd name="connsiteX77" fmla="*/ 751984 w 754020"/>
              <a:gd name="connsiteY77" fmla="*/ 823187 h 983607"/>
              <a:gd name="connsiteX78" fmla="*/ 593673 w 754020"/>
              <a:gd name="connsiteY78" fmla="*/ 982147 h 983607"/>
              <a:gd name="connsiteX79" fmla="*/ 160911 w 754020"/>
              <a:gd name="connsiteY79" fmla="*/ 982147 h 983607"/>
              <a:gd name="connsiteX80" fmla="*/ 3249 w 754020"/>
              <a:gd name="connsiteY80" fmla="*/ 821241 h 983607"/>
              <a:gd name="connsiteX81" fmla="*/ 3249 w 754020"/>
              <a:gd name="connsiteY81" fmla="*/ 495534 h 983607"/>
              <a:gd name="connsiteX82" fmla="*/ 5 w 754020"/>
              <a:gd name="connsiteY82" fmla="*/ 495534 h 983607"/>
              <a:gd name="connsiteX83" fmla="*/ 5 w 754020"/>
              <a:gd name="connsiteY83" fmla="*/ 169828 h 983607"/>
              <a:gd name="connsiteX84" fmla="*/ 166102 w 754020"/>
              <a:gd name="connsiteY84" fmla="*/ 486 h 98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54020" h="983607">
                <a:moveTo>
                  <a:pt x="167379" y="718869"/>
                </a:moveTo>
                <a:cubicBezTo>
                  <a:pt x="174942" y="717916"/>
                  <a:pt x="183296" y="718241"/>
                  <a:pt x="192055" y="719376"/>
                </a:cubicBezTo>
                <a:cubicBezTo>
                  <a:pt x="261478" y="719376"/>
                  <a:pt x="264722" y="723918"/>
                  <a:pt x="267966" y="777121"/>
                </a:cubicBezTo>
                <a:cubicBezTo>
                  <a:pt x="271210" y="826431"/>
                  <a:pt x="247853" y="838110"/>
                  <a:pt x="203734" y="836812"/>
                </a:cubicBezTo>
                <a:cubicBezTo>
                  <a:pt x="140149" y="834866"/>
                  <a:pt x="133660" y="829026"/>
                  <a:pt x="131065" y="774526"/>
                </a:cubicBezTo>
                <a:cubicBezTo>
                  <a:pt x="129119" y="736083"/>
                  <a:pt x="144691" y="721728"/>
                  <a:pt x="167379" y="718869"/>
                </a:cubicBezTo>
                <a:close/>
                <a:moveTo>
                  <a:pt x="380212" y="718079"/>
                </a:moveTo>
                <a:cubicBezTo>
                  <a:pt x="425629" y="716132"/>
                  <a:pt x="445742" y="731704"/>
                  <a:pt x="442498" y="779068"/>
                </a:cubicBezTo>
                <a:cubicBezTo>
                  <a:pt x="439903" y="832271"/>
                  <a:pt x="436659" y="836813"/>
                  <a:pt x="365938" y="836164"/>
                </a:cubicBezTo>
                <a:cubicBezTo>
                  <a:pt x="328954" y="841354"/>
                  <a:pt x="303001" y="829676"/>
                  <a:pt x="306246" y="779068"/>
                </a:cubicBezTo>
                <a:cubicBezTo>
                  <a:pt x="309490" y="725216"/>
                  <a:pt x="315329" y="720674"/>
                  <a:pt x="380212" y="718079"/>
                </a:cubicBezTo>
                <a:close/>
                <a:moveTo>
                  <a:pt x="375670" y="564309"/>
                </a:moveTo>
                <a:cubicBezTo>
                  <a:pt x="437308" y="564309"/>
                  <a:pt x="442498" y="569499"/>
                  <a:pt x="442498" y="624649"/>
                </a:cubicBezTo>
                <a:cubicBezTo>
                  <a:pt x="441849" y="676554"/>
                  <a:pt x="436658" y="681096"/>
                  <a:pt x="376968" y="681096"/>
                </a:cubicBezTo>
                <a:cubicBezTo>
                  <a:pt x="312735" y="681096"/>
                  <a:pt x="306895" y="676554"/>
                  <a:pt x="306895" y="624000"/>
                </a:cubicBezTo>
                <a:cubicBezTo>
                  <a:pt x="306895" y="570797"/>
                  <a:pt x="314681" y="564309"/>
                  <a:pt x="375670" y="564309"/>
                </a:cubicBezTo>
                <a:close/>
                <a:moveTo>
                  <a:pt x="201137" y="564309"/>
                </a:moveTo>
                <a:cubicBezTo>
                  <a:pt x="262126" y="564309"/>
                  <a:pt x="267965" y="569499"/>
                  <a:pt x="267317" y="624000"/>
                </a:cubicBezTo>
                <a:cubicBezTo>
                  <a:pt x="266668" y="677203"/>
                  <a:pt x="261477" y="681096"/>
                  <a:pt x="197893" y="681096"/>
                </a:cubicBezTo>
                <a:cubicBezTo>
                  <a:pt x="136905" y="681096"/>
                  <a:pt x="131065" y="675905"/>
                  <a:pt x="131714" y="621405"/>
                </a:cubicBezTo>
                <a:cubicBezTo>
                  <a:pt x="131714" y="568850"/>
                  <a:pt x="136905" y="564309"/>
                  <a:pt x="201137" y="564309"/>
                </a:cubicBezTo>
                <a:close/>
                <a:moveTo>
                  <a:pt x="539830" y="558561"/>
                </a:moveTo>
                <a:cubicBezTo>
                  <a:pt x="553608" y="558145"/>
                  <a:pt x="570152" y="560578"/>
                  <a:pt x="589779" y="565606"/>
                </a:cubicBezTo>
                <a:cubicBezTo>
                  <a:pt x="608594" y="570148"/>
                  <a:pt x="617029" y="581827"/>
                  <a:pt x="617029" y="599994"/>
                </a:cubicBezTo>
                <a:cubicBezTo>
                  <a:pt x="617678" y="666173"/>
                  <a:pt x="617678" y="732352"/>
                  <a:pt x="617678" y="798532"/>
                </a:cubicBezTo>
                <a:cubicBezTo>
                  <a:pt x="617678" y="824485"/>
                  <a:pt x="603404" y="836163"/>
                  <a:pt x="578100" y="836812"/>
                </a:cubicBezTo>
                <a:cubicBezTo>
                  <a:pt x="560582" y="836812"/>
                  <a:pt x="542415" y="836812"/>
                  <a:pt x="524897" y="836812"/>
                </a:cubicBezTo>
                <a:cubicBezTo>
                  <a:pt x="493754" y="837461"/>
                  <a:pt x="482075" y="821240"/>
                  <a:pt x="482075" y="792044"/>
                </a:cubicBezTo>
                <a:cubicBezTo>
                  <a:pt x="482724" y="760901"/>
                  <a:pt x="482075" y="729757"/>
                  <a:pt x="482075" y="699263"/>
                </a:cubicBezTo>
                <a:cubicBezTo>
                  <a:pt x="482075" y="681745"/>
                  <a:pt x="482075" y="663578"/>
                  <a:pt x="482075" y="646060"/>
                </a:cubicBezTo>
                <a:cubicBezTo>
                  <a:pt x="482075" y="586693"/>
                  <a:pt x="498499" y="559808"/>
                  <a:pt x="539830" y="558561"/>
                </a:cubicBezTo>
                <a:close/>
                <a:moveTo>
                  <a:pt x="551500" y="408593"/>
                </a:moveTo>
                <a:cubicBezTo>
                  <a:pt x="593025" y="407296"/>
                  <a:pt x="620275" y="414432"/>
                  <a:pt x="617680" y="466338"/>
                </a:cubicBezTo>
                <a:cubicBezTo>
                  <a:pt x="615084" y="520839"/>
                  <a:pt x="612489" y="526029"/>
                  <a:pt x="550202" y="526029"/>
                </a:cubicBezTo>
                <a:cubicBezTo>
                  <a:pt x="487915" y="526029"/>
                  <a:pt x="481427" y="520190"/>
                  <a:pt x="481427" y="467636"/>
                </a:cubicBezTo>
                <a:cubicBezTo>
                  <a:pt x="482076" y="415730"/>
                  <a:pt x="489862" y="410540"/>
                  <a:pt x="551500" y="408593"/>
                </a:cubicBezTo>
                <a:close/>
                <a:moveTo>
                  <a:pt x="202436" y="408593"/>
                </a:moveTo>
                <a:cubicBezTo>
                  <a:pt x="245258" y="407295"/>
                  <a:pt x="270562" y="416378"/>
                  <a:pt x="267967" y="466987"/>
                </a:cubicBezTo>
                <a:cubicBezTo>
                  <a:pt x="264723" y="520838"/>
                  <a:pt x="261479" y="526029"/>
                  <a:pt x="192704" y="526029"/>
                </a:cubicBezTo>
                <a:cubicBezTo>
                  <a:pt x="158965" y="529922"/>
                  <a:pt x="128470" y="524731"/>
                  <a:pt x="131066" y="471528"/>
                </a:cubicBezTo>
                <a:cubicBezTo>
                  <a:pt x="133661" y="416378"/>
                  <a:pt x="140149" y="410539"/>
                  <a:pt x="202436" y="408593"/>
                </a:cubicBezTo>
                <a:close/>
                <a:moveTo>
                  <a:pt x="380212" y="407944"/>
                </a:moveTo>
                <a:cubicBezTo>
                  <a:pt x="425629" y="406646"/>
                  <a:pt x="445742" y="420920"/>
                  <a:pt x="443147" y="468933"/>
                </a:cubicBezTo>
                <a:cubicBezTo>
                  <a:pt x="439903" y="521487"/>
                  <a:pt x="436659" y="526029"/>
                  <a:pt x="365938" y="526029"/>
                </a:cubicBezTo>
                <a:cubicBezTo>
                  <a:pt x="328954" y="531219"/>
                  <a:pt x="303001" y="520189"/>
                  <a:pt x="306246" y="468933"/>
                </a:cubicBezTo>
                <a:cubicBezTo>
                  <a:pt x="309490" y="415081"/>
                  <a:pt x="315329" y="410539"/>
                  <a:pt x="380212" y="407944"/>
                </a:cubicBezTo>
                <a:close/>
                <a:moveTo>
                  <a:pt x="223847" y="183454"/>
                </a:moveTo>
                <a:cubicBezTo>
                  <a:pt x="169346" y="180858"/>
                  <a:pt x="169995" y="214598"/>
                  <a:pt x="169995" y="252878"/>
                </a:cubicBezTo>
                <a:cubicBezTo>
                  <a:pt x="169995" y="291807"/>
                  <a:pt x="170644" y="323599"/>
                  <a:pt x="224496" y="321653"/>
                </a:cubicBezTo>
                <a:cubicBezTo>
                  <a:pt x="315330" y="319057"/>
                  <a:pt x="405516" y="321004"/>
                  <a:pt x="496350" y="321004"/>
                </a:cubicBezTo>
                <a:cubicBezTo>
                  <a:pt x="580048" y="321004"/>
                  <a:pt x="581994" y="317760"/>
                  <a:pt x="579398" y="232765"/>
                </a:cubicBezTo>
                <a:cubicBezTo>
                  <a:pt x="578101" y="197728"/>
                  <a:pt x="564476" y="183454"/>
                  <a:pt x="529440" y="184102"/>
                </a:cubicBezTo>
                <a:cubicBezTo>
                  <a:pt x="479481" y="184751"/>
                  <a:pt x="428873" y="184102"/>
                  <a:pt x="378914" y="184102"/>
                </a:cubicBezTo>
                <a:cubicBezTo>
                  <a:pt x="327657" y="184102"/>
                  <a:pt x="275752" y="186049"/>
                  <a:pt x="223847" y="183454"/>
                </a:cubicBezTo>
                <a:close/>
                <a:moveTo>
                  <a:pt x="568369" y="145173"/>
                </a:moveTo>
                <a:cubicBezTo>
                  <a:pt x="603405" y="144525"/>
                  <a:pt x="618977" y="159447"/>
                  <a:pt x="617679" y="194484"/>
                </a:cubicBezTo>
                <a:cubicBezTo>
                  <a:pt x="616381" y="236658"/>
                  <a:pt x="617030" y="278831"/>
                  <a:pt x="617030" y="321004"/>
                </a:cubicBezTo>
                <a:cubicBezTo>
                  <a:pt x="617030" y="346957"/>
                  <a:pt x="604054" y="359933"/>
                  <a:pt x="578101" y="359933"/>
                </a:cubicBezTo>
                <a:cubicBezTo>
                  <a:pt x="442498" y="359933"/>
                  <a:pt x="306247" y="359933"/>
                  <a:pt x="170644" y="359933"/>
                </a:cubicBezTo>
                <a:cubicBezTo>
                  <a:pt x="144691" y="359933"/>
                  <a:pt x="131714" y="346957"/>
                  <a:pt x="131714" y="321004"/>
                </a:cubicBezTo>
                <a:cubicBezTo>
                  <a:pt x="131066" y="277533"/>
                  <a:pt x="131714" y="233414"/>
                  <a:pt x="131066" y="189942"/>
                </a:cubicBezTo>
                <a:cubicBezTo>
                  <a:pt x="130417" y="155555"/>
                  <a:pt x="148584" y="145173"/>
                  <a:pt x="179727" y="145822"/>
                </a:cubicBezTo>
                <a:cubicBezTo>
                  <a:pt x="246555" y="146471"/>
                  <a:pt x="312735" y="145822"/>
                  <a:pt x="378914" y="145822"/>
                </a:cubicBezTo>
                <a:cubicBezTo>
                  <a:pt x="442498" y="145822"/>
                  <a:pt x="505434" y="146471"/>
                  <a:pt x="568369" y="145173"/>
                </a:cubicBezTo>
                <a:close/>
                <a:moveTo>
                  <a:pt x="160263" y="67964"/>
                </a:moveTo>
                <a:cubicBezTo>
                  <a:pt x="97327" y="68612"/>
                  <a:pt x="64886" y="98458"/>
                  <a:pt x="64238" y="159447"/>
                </a:cubicBezTo>
                <a:cubicBezTo>
                  <a:pt x="62940" y="378747"/>
                  <a:pt x="62291" y="597399"/>
                  <a:pt x="64238" y="816050"/>
                </a:cubicBezTo>
                <a:cubicBezTo>
                  <a:pt x="64886" y="882230"/>
                  <a:pt x="99923" y="913373"/>
                  <a:pt x="166102" y="914021"/>
                </a:cubicBezTo>
                <a:cubicBezTo>
                  <a:pt x="303651" y="915319"/>
                  <a:pt x="441850" y="914670"/>
                  <a:pt x="579398" y="914021"/>
                </a:cubicBezTo>
                <a:cubicBezTo>
                  <a:pt x="655310" y="914021"/>
                  <a:pt x="685805" y="882230"/>
                  <a:pt x="685805" y="807616"/>
                </a:cubicBezTo>
                <a:cubicBezTo>
                  <a:pt x="685805" y="703805"/>
                  <a:pt x="685805" y="599994"/>
                  <a:pt x="685156" y="496183"/>
                </a:cubicBezTo>
                <a:cubicBezTo>
                  <a:pt x="685156" y="382640"/>
                  <a:pt x="685805" y="269097"/>
                  <a:pt x="684507" y="155554"/>
                </a:cubicBezTo>
                <a:cubicBezTo>
                  <a:pt x="683858" y="96511"/>
                  <a:pt x="656608" y="68612"/>
                  <a:pt x="597566" y="67964"/>
                </a:cubicBezTo>
                <a:cubicBezTo>
                  <a:pt x="452230" y="66666"/>
                  <a:pt x="306247" y="66666"/>
                  <a:pt x="160263" y="67964"/>
                </a:cubicBezTo>
                <a:close/>
                <a:moveTo>
                  <a:pt x="166102" y="486"/>
                </a:moveTo>
                <a:cubicBezTo>
                  <a:pt x="308842" y="-162"/>
                  <a:pt x="450933" y="-162"/>
                  <a:pt x="593673" y="486"/>
                </a:cubicBezTo>
                <a:cubicBezTo>
                  <a:pt x="693591" y="486"/>
                  <a:pt x="751984" y="56285"/>
                  <a:pt x="752633" y="156851"/>
                </a:cubicBezTo>
                <a:cubicBezTo>
                  <a:pt x="754579" y="378747"/>
                  <a:pt x="754579" y="600643"/>
                  <a:pt x="751984" y="823187"/>
                </a:cubicBezTo>
                <a:cubicBezTo>
                  <a:pt x="751984" y="921159"/>
                  <a:pt x="690995" y="980849"/>
                  <a:pt x="593673" y="982147"/>
                </a:cubicBezTo>
                <a:cubicBezTo>
                  <a:pt x="448986" y="984094"/>
                  <a:pt x="304949" y="984094"/>
                  <a:pt x="160911" y="982147"/>
                </a:cubicBezTo>
                <a:cubicBezTo>
                  <a:pt x="56452" y="980849"/>
                  <a:pt x="3249" y="925051"/>
                  <a:pt x="3249" y="821241"/>
                </a:cubicBezTo>
                <a:cubicBezTo>
                  <a:pt x="3249" y="712888"/>
                  <a:pt x="3249" y="603887"/>
                  <a:pt x="3249" y="495534"/>
                </a:cubicBezTo>
                <a:cubicBezTo>
                  <a:pt x="2600" y="495534"/>
                  <a:pt x="1302" y="495534"/>
                  <a:pt x="5" y="495534"/>
                </a:cubicBezTo>
                <a:cubicBezTo>
                  <a:pt x="5" y="386533"/>
                  <a:pt x="654" y="278180"/>
                  <a:pt x="5" y="169828"/>
                </a:cubicBezTo>
                <a:cubicBezTo>
                  <a:pt x="-644" y="59529"/>
                  <a:pt x="55154" y="1135"/>
                  <a:pt x="166102" y="486"/>
                </a:cubicBezTo>
                <a:close/>
              </a:path>
            </a:pathLst>
          </a:custGeom>
          <a:solidFill>
            <a:schemeClr val="accent3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F590F5F-140C-4110-90A0-F25135EBD1A8}"/>
              </a:ext>
            </a:extLst>
          </p:cNvPr>
          <p:cNvSpPr/>
          <p:nvPr/>
        </p:nvSpPr>
        <p:spPr>
          <a:xfrm rot="1553670">
            <a:off x="6861035" y="636465"/>
            <a:ext cx="427052" cy="608981"/>
          </a:xfrm>
          <a:custGeom>
            <a:avLst/>
            <a:gdLst>
              <a:gd name="connsiteX0" fmla="*/ 390270 w 745863"/>
              <a:gd name="connsiteY0" fmla="*/ 1020180 h 1063609"/>
              <a:gd name="connsiteX1" fmla="*/ 713016 w 745863"/>
              <a:gd name="connsiteY1" fmla="*/ 863501 h 1063609"/>
              <a:gd name="connsiteX2" fmla="*/ 743564 w 745863"/>
              <a:gd name="connsiteY2" fmla="*/ 874083 h 1063609"/>
              <a:gd name="connsiteX3" fmla="*/ 743563 w 745863"/>
              <a:gd name="connsiteY3" fmla="*/ 874083 h 1063609"/>
              <a:gd name="connsiteX4" fmla="*/ 732982 w 745863"/>
              <a:gd name="connsiteY4" fmla="*/ 904632 h 1063609"/>
              <a:gd name="connsiteX5" fmla="*/ 410237 w 745863"/>
              <a:gd name="connsiteY5" fmla="*/ 1061309 h 1063609"/>
              <a:gd name="connsiteX6" fmla="*/ 392771 w 745863"/>
              <a:gd name="connsiteY6" fmla="*/ 1062345 h 1063609"/>
              <a:gd name="connsiteX7" fmla="*/ 379689 w 745863"/>
              <a:gd name="connsiteY7" fmla="*/ 1050728 h 1063609"/>
              <a:gd name="connsiteX8" fmla="*/ 378653 w 745863"/>
              <a:gd name="connsiteY8" fmla="*/ 1033263 h 1063609"/>
              <a:gd name="connsiteX9" fmla="*/ 390270 w 745863"/>
              <a:gd name="connsiteY9" fmla="*/ 1020180 h 1063609"/>
              <a:gd name="connsiteX10" fmla="*/ 597986 w 745863"/>
              <a:gd name="connsiteY10" fmla="*/ 853575 h 1063609"/>
              <a:gd name="connsiteX11" fmla="*/ 626614 w 745863"/>
              <a:gd name="connsiteY11" fmla="*/ 862036 h 1063609"/>
              <a:gd name="connsiteX12" fmla="*/ 614154 w 745863"/>
              <a:gd name="connsiteY12" fmla="*/ 885395 h 1063609"/>
              <a:gd name="connsiteX13" fmla="*/ 548499 w 745863"/>
              <a:gd name="connsiteY13" fmla="*/ 916546 h 1063609"/>
              <a:gd name="connsiteX14" fmla="*/ 479042 w 745863"/>
              <a:gd name="connsiteY14" fmla="*/ 950265 h 1063609"/>
              <a:gd name="connsiteX15" fmla="*/ 454164 w 745863"/>
              <a:gd name="connsiteY15" fmla="*/ 943590 h 1063609"/>
              <a:gd name="connsiteX16" fmla="*/ 463440 w 745863"/>
              <a:gd name="connsiteY16" fmla="*/ 919613 h 1063609"/>
              <a:gd name="connsiteX17" fmla="*/ 597986 w 745863"/>
              <a:gd name="connsiteY17" fmla="*/ 853575 h 1063609"/>
              <a:gd name="connsiteX18" fmla="*/ 0 w 745863"/>
              <a:gd name="connsiteY18" fmla="*/ 676959 h 1063609"/>
              <a:gd name="connsiteX19" fmla="*/ 0 w 745863"/>
              <a:gd name="connsiteY19" fmla="*/ 676959 h 1063609"/>
              <a:gd name="connsiteX20" fmla="*/ 0 w 745863"/>
              <a:gd name="connsiteY20" fmla="*/ 676960 h 1063609"/>
              <a:gd name="connsiteX21" fmla="*/ 7323 w 745863"/>
              <a:gd name="connsiteY21" fmla="*/ 661070 h 1063609"/>
              <a:gd name="connsiteX22" fmla="*/ 23738 w 745863"/>
              <a:gd name="connsiteY22" fmla="*/ 655013 h 1063609"/>
              <a:gd name="connsiteX23" fmla="*/ 382228 w 745863"/>
              <a:gd name="connsiteY23" fmla="*/ 669065 h 1063609"/>
              <a:gd name="connsiteX24" fmla="*/ 404176 w 745863"/>
              <a:gd name="connsiteY24" fmla="*/ 692803 h 1063609"/>
              <a:gd name="connsiteX25" fmla="*/ 404174 w 745863"/>
              <a:gd name="connsiteY25" fmla="*/ 692803 h 1063609"/>
              <a:gd name="connsiteX26" fmla="*/ 380437 w 745863"/>
              <a:gd name="connsiteY26" fmla="*/ 714750 h 1063609"/>
              <a:gd name="connsiteX27" fmla="*/ 21947 w 745863"/>
              <a:gd name="connsiteY27" fmla="*/ 700697 h 1063609"/>
              <a:gd name="connsiteX28" fmla="*/ 6057 w 745863"/>
              <a:gd name="connsiteY28" fmla="*/ 693373 h 1063609"/>
              <a:gd name="connsiteX29" fmla="*/ 0 w 745863"/>
              <a:gd name="connsiteY29" fmla="*/ 676959 h 1063609"/>
              <a:gd name="connsiteX30" fmla="*/ 189841 w 745863"/>
              <a:gd name="connsiteY30" fmla="*/ 527508 h 1063609"/>
              <a:gd name="connsiteX31" fmla="*/ 217476 w 745863"/>
              <a:gd name="connsiteY31" fmla="*/ 515711 h 1063609"/>
              <a:gd name="connsiteX32" fmla="*/ 257156 w 745863"/>
              <a:gd name="connsiteY32" fmla="*/ 554545 h 1063609"/>
              <a:gd name="connsiteX33" fmla="*/ 257608 w 745863"/>
              <a:gd name="connsiteY33" fmla="*/ 596543 h 1063609"/>
              <a:gd name="connsiteX34" fmla="*/ 218774 w 745863"/>
              <a:gd name="connsiteY34" fmla="*/ 636222 h 1063609"/>
              <a:gd name="connsiteX35" fmla="*/ 179094 w 745863"/>
              <a:gd name="connsiteY35" fmla="*/ 597388 h 1063609"/>
              <a:gd name="connsiteX36" fmla="*/ 178642 w 745863"/>
              <a:gd name="connsiteY36" fmla="*/ 555390 h 1063609"/>
              <a:gd name="connsiteX37" fmla="*/ 189841 w 745863"/>
              <a:gd name="connsiteY37" fmla="*/ 527508 h 1063609"/>
              <a:gd name="connsiteX38" fmla="*/ 339044 w 745863"/>
              <a:gd name="connsiteY38" fmla="*/ 300867 h 1063609"/>
              <a:gd name="connsiteX39" fmla="*/ 649311 w 745863"/>
              <a:gd name="connsiteY39" fmla="*/ 584047 h 1063609"/>
              <a:gd name="connsiteX40" fmla="*/ 383944 w 745863"/>
              <a:gd name="connsiteY40" fmla="*/ 909679 h 1063609"/>
              <a:gd name="connsiteX41" fmla="*/ 87101 w 745863"/>
              <a:gd name="connsiteY41" fmla="*/ 771704 h 1063609"/>
              <a:gd name="connsiteX42" fmla="*/ 62440 w 745863"/>
              <a:gd name="connsiteY42" fmla="*/ 723808 h 1063609"/>
              <a:gd name="connsiteX43" fmla="*/ 205041 w 745863"/>
              <a:gd name="connsiteY43" fmla="*/ 729398 h 1063609"/>
              <a:gd name="connsiteX44" fmla="*/ 233454 w 745863"/>
              <a:gd name="connsiteY44" fmla="*/ 759450 h 1063609"/>
              <a:gd name="connsiteX45" fmla="*/ 368850 w 745863"/>
              <a:gd name="connsiteY45" fmla="*/ 793888 h 1063609"/>
              <a:gd name="connsiteX46" fmla="*/ 532857 w 745863"/>
              <a:gd name="connsiteY46" fmla="*/ 592634 h 1063609"/>
              <a:gd name="connsiteX47" fmla="*/ 341101 w 745863"/>
              <a:gd name="connsiteY47" fmla="*/ 417618 h 1063609"/>
              <a:gd name="connsiteX48" fmla="*/ 185267 w 745863"/>
              <a:gd name="connsiteY48" fmla="*/ 203669 h 1063609"/>
              <a:gd name="connsiteX49" fmla="*/ 217020 w 745863"/>
              <a:gd name="connsiteY49" fmla="*/ 190516 h 1063609"/>
              <a:gd name="connsiteX50" fmla="*/ 262402 w 745863"/>
              <a:gd name="connsiteY50" fmla="*/ 190516 h 1063609"/>
              <a:gd name="connsiteX51" fmla="*/ 307308 w 745863"/>
              <a:gd name="connsiteY51" fmla="*/ 235422 h 1063609"/>
              <a:gd name="connsiteX52" fmla="*/ 307308 w 745863"/>
              <a:gd name="connsiteY52" fmla="*/ 448214 h 1063609"/>
              <a:gd name="connsiteX53" fmla="*/ 262402 w 745863"/>
              <a:gd name="connsiteY53" fmla="*/ 493120 h 1063609"/>
              <a:gd name="connsiteX54" fmla="*/ 217020 w 745863"/>
              <a:gd name="connsiteY54" fmla="*/ 493120 h 1063609"/>
              <a:gd name="connsiteX55" fmla="*/ 172114 w 745863"/>
              <a:gd name="connsiteY55" fmla="*/ 448214 h 1063609"/>
              <a:gd name="connsiteX56" fmla="*/ 172114 w 745863"/>
              <a:gd name="connsiteY56" fmla="*/ 235422 h 1063609"/>
              <a:gd name="connsiteX57" fmla="*/ 185267 w 745863"/>
              <a:gd name="connsiteY57" fmla="*/ 203669 h 1063609"/>
              <a:gd name="connsiteX58" fmla="*/ 215922 w 745863"/>
              <a:gd name="connsiteY58" fmla="*/ 11088 h 1063609"/>
              <a:gd name="connsiteX59" fmla="*/ 241893 w 745863"/>
              <a:gd name="connsiteY59" fmla="*/ 2 h 1063609"/>
              <a:gd name="connsiteX60" fmla="*/ 279183 w 745863"/>
              <a:gd name="connsiteY60" fmla="*/ 36498 h 1063609"/>
              <a:gd name="connsiteX61" fmla="*/ 280116 w 745863"/>
              <a:gd name="connsiteY61" fmla="*/ 123051 h 1063609"/>
              <a:gd name="connsiteX62" fmla="*/ 243620 w 745863"/>
              <a:gd name="connsiteY62" fmla="*/ 160341 h 1063609"/>
              <a:gd name="connsiteX63" fmla="*/ 206330 w 745863"/>
              <a:gd name="connsiteY63" fmla="*/ 123845 h 1063609"/>
              <a:gd name="connsiteX64" fmla="*/ 205398 w 745863"/>
              <a:gd name="connsiteY64" fmla="*/ 37292 h 1063609"/>
              <a:gd name="connsiteX65" fmla="*/ 215922 w 745863"/>
              <a:gd name="connsiteY65" fmla="*/ 11088 h 10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45863" h="1063609">
                <a:moveTo>
                  <a:pt x="390270" y="1020180"/>
                </a:moveTo>
                <a:lnTo>
                  <a:pt x="713016" y="863501"/>
                </a:lnTo>
                <a:cubicBezTo>
                  <a:pt x="724374" y="857988"/>
                  <a:pt x="738051" y="862726"/>
                  <a:pt x="743564" y="874083"/>
                </a:cubicBezTo>
                <a:lnTo>
                  <a:pt x="743563" y="874083"/>
                </a:lnTo>
                <a:cubicBezTo>
                  <a:pt x="749077" y="885441"/>
                  <a:pt x="744339" y="899118"/>
                  <a:pt x="732982" y="904632"/>
                </a:cubicBezTo>
                <a:lnTo>
                  <a:pt x="410237" y="1061309"/>
                </a:lnTo>
                <a:cubicBezTo>
                  <a:pt x="404558" y="1064066"/>
                  <a:pt x="398299" y="1064259"/>
                  <a:pt x="392771" y="1062345"/>
                </a:cubicBezTo>
                <a:lnTo>
                  <a:pt x="379689" y="1050728"/>
                </a:lnTo>
                <a:lnTo>
                  <a:pt x="378653" y="1033263"/>
                </a:lnTo>
                <a:cubicBezTo>
                  <a:pt x="380568" y="1027735"/>
                  <a:pt x="384592" y="1022937"/>
                  <a:pt x="390270" y="1020180"/>
                </a:cubicBezTo>
                <a:close/>
                <a:moveTo>
                  <a:pt x="597986" y="853575"/>
                </a:moveTo>
                <a:cubicBezTo>
                  <a:pt x="608492" y="848475"/>
                  <a:pt x="621265" y="848044"/>
                  <a:pt x="626614" y="862036"/>
                </a:cubicBezTo>
                <a:cubicBezTo>
                  <a:pt x="630548" y="873109"/>
                  <a:pt x="623493" y="880861"/>
                  <a:pt x="614154" y="885395"/>
                </a:cubicBezTo>
                <a:cubicBezTo>
                  <a:pt x="592841" y="896462"/>
                  <a:pt x="570962" y="906363"/>
                  <a:pt x="548499" y="916546"/>
                </a:cubicBezTo>
                <a:cubicBezTo>
                  <a:pt x="525152" y="927880"/>
                  <a:pt x="502089" y="939798"/>
                  <a:pt x="479042" y="950265"/>
                </a:cubicBezTo>
                <a:cubicBezTo>
                  <a:pt x="470003" y="953931"/>
                  <a:pt x="459264" y="954096"/>
                  <a:pt x="454164" y="943590"/>
                </a:cubicBezTo>
                <a:cubicBezTo>
                  <a:pt x="449063" y="933083"/>
                  <a:pt x="454685" y="923863"/>
                  <a:pt x="463440" y="919613"/>
                </a:cubicBezTo>
                <a:cubicBezTo>
                  <a:pt x="508099" y="897211"/>
                  <a:pt x="552760" y="874809"/>
                  <a:pt x="597986" y="853575"/>
                </a:cubicBezTo>
                <a:close/>
                <a:moveTo>
                  <a:pt x="0" y="676959"/>
                </a:moveTo>
                <a:lnTo>
                  <a:pt x="0" y="676959"/>
                </a:lnTo>
                <a:lnTo>
                  <a:pt x="0" y="676960"/>
                </a:lnTo>
                <a:close/>
                <a:moveTo>
                  <a:pt x="7323" y="661070"/>
                </a:moveTo>
                <a:cubicBezTo>
                  <a:pt x="11619" y="657099"/>
                  <a:pt x="17430" y="654766"/>
                  <a:pt x="23738" y="655013"/>
                </a:cubicBezTo>
                <a:lnTo>
                  <a:pt x="382228" y="669065"/>
                </a:lnTo>
                <a:cubicBezTo>
                  <a:pt x="394843" y="669560"/>
                  <a:pt x="404670" y="680188"/>
                  <a:pt x="404176" y="692803"/>
                </a:cubicBezTo>
                <a:lnTo>
                  <a:pt x="404174" y="692803"/>
                </a:lnTo>
                <a:cubicBezTo>
                  <a:pt x="403680" y="705418"/>
                  <a:pt x="393052" y="715245"/>
                  <a:pt x="380437" y="714750"/>
                </a:cubicBezTo>
                <a:lnTo>
                  <a:pt x="21947" y="700697"/>
                </a:lnTo>
                <a:cubicBezTo>
                  <a:pt x="15639" y="700450"/>
                  <a:pt x="10029" y="697669"/>
                  <a:pt x="6057" y="693373"/>
                </a:cubicBezTo>
                <a:lnTo>
                  <a:pt x="0" y="676959"/>
                </a:lnTo>
                <a:close/>
                <a:moveTo>
                  <a:pt x="189841" y="527508"/>
                </a:moveTo>
                <a:cubicBezTo>
                  <a:pt x="196868" y="520327"/>
                  <a:pt x="206635" y="515828"/>
                  <a:pt x="217476" y="515711"/>
                </a:cubicBezTo>
                <a:cubicBezTo>
                  <a:pt x="239157" y="515478"/>
                  <a:pt x="256922" y="532864"/>
                  <a:pt x="257156" y="554545"/>
                </a:cubicBezTo>
                <a:lnTo>
                  <a:pt x="257608" y="596543"/>
                </a:lnTo>
                <a:cubicBezTo>
                  <a:pt x="257842" y="618223"/>
                  <a:pt x="240455" y="635988"/>
                  <a:pt x="218774" y="636222"/>
                </a:cubicBezTo>
                <a:cubicBezTo>
                  <a:pt x="197093" y="636455"/>
                  <a:pt x="179328" y="619069"/>
                  <a:pt x="179094" y="597388"/>
                </a:cubicBezTo>
                <a:lnTo>
                  <a:pt x="178642" y="555390"/>
                </a:lnTo>
                <a:cubicBezTo>
                  <a:pt x="178525" y="544550"/>
                  <a:pt x="182814" y="534689"/>
                  <a:pt x="189841" y="527508"/>
                </a:cubicBezTo>
                <a:close/>
                <a:moveTo>
                  <a:pt x="339044" y="300867"/>
                </a:moveTo>
                <a:cubicBezTo>
                  <a:pt x="501211" y="298012"/>
                  <a:pt x="637382" y="422295"/>
                  <a:pt x="649311" y="584047"/>
                </a:cubicBezTo>
                <a:cubicBezTo>
                  <a:pt x="661241" y="745799"/>
                  <a:pt x="544775" y="888715"/>
                  <a:pt x="383944" y="909679"/>
                </a:cubicBezTo>
                <a:cubicBezTo>
                  <a:pt x="263321" y="925402"/>
                  <a:pt x="149234" y="868424"/>
                  <a:pt x="87101" y="771704"/>
                </a:cubicBezTo>
                <a:lnTo>
                  <a:pt x="62440" y="723808"/>
                </a:lnTo>
                <a:lnTo>
                  <a:pt x="205041" y="729398"/>
                </a:lnTo>
                <a:lnTo>
                  <a:pt x="233454" y="759450"/>
                </a:lnTo>
                <a:cubicBezTo>
                  <a:pt x="271246" y="786875"/>
                  <a:pt x="319150" y="800367"/>
                  <a:pt x="368850" y="793888"/>
                </a:cubicBezTo>
                <a:cubicBezTo>
                  <a:pt x="468250" y="780931"/>
                  <a:pt x="540230" y="692604"/>
                  <a:pt x="532857" y="592634"/>
                </a:cubicBezTo>
                <a:cubicBezTo>
                  <a:pt x="525485" y="492665"/>
                  <a:pt x="441325" y="415853"/>
                  <a:pt x="341101" y="417618"/>
                </a:cubicBezTo>
                <a:close/>
                <a:moveTo>
                  <a:pt x="185267" y="203669"/>
                </a:moveTo>
                <a:cubicBezTo>
                  <a:pt x="193393" y="195542"/>
                  <a:pt x="204619" y="190516"/>
                  <a:pt x="217020" y="190516"/>
                </a:cubicBezTo>
                <a:lnTo>
                  <a:pt x="262402" y="190516"/>
                </a:lnTo>
                <a:cubicBezTo>
                  <a:pt x="287203" y="190516"/>
                  <a:pt x="307308" y="210621"/>
                  <a:pt x="307308" y="235422"/>
                </a:cubicBezTo>
                <a:lnTo>
                  <a:pt x="307308" y="448214"/>
                </a:lnTo>
                <a:cubicBezTo>
                  <a:pt x="307308" y="473015"/>
                  <a:pt x="287203" y="493120"/>
                  <a:pt x="262402" y="493120"/>
                </a:cubicBezTo>
                <a:lnTo>
                  <a:pt x="217020" y="493120"/>
                </a:lnTo>
                <a:cubicBezTo>
                  <a:pt x="192219" y="493120"/>
                  <a:pt x="172114" y="473015"/>
                  <a:pt x="172114" y="448214"/>
                </a:cubicBezTo>
                <a:lnTo>
                  <a:pt x="172114" y="235422"/>
                </a:lnTo>
                <a:cubicBezTo>
                  <a:pt x="172114" y="223021"/>
                  <a:pt x="177140" y="211795"/>
                  <a:pt x="185267" y="203669"/>
                </a:cubicBezTo>
                <a:close/>
                <a:moveTo>
                  <a:pt x="215922" y="11088"/>
                </a:moveTo>
                <a:cubicBezTo>
                  <a:pt x="222526" y="4340"/>
                  <a:pt x="231705" y="112"/>
                  <a:pt x="241893" y="2"/>
                </a:cubicBezTo>
                <a:cubicBezTo>
                  <a:pt x="262269" y="-217"/>
                  <a:pt x="278964" y="16122"/>
                  <a:pt x="279183" y="36498"/>
                </a:cubicBezTo>
                <a:lnTo>
                  <a:pt x="280116" y="123051"/>
                </a:lnTo>
                <a:cubicBezTo>
                  <a:pt x="280335" y="143427"/>
                  <a:pt x="263996" y="160121"/>
                  <a:pt x="243620" y="160341"/>
                </a:cubicBezTo>
                <a:cubicBezTo>
                  <a:pt x="223244" y="160560"/>
                  <a:pt x="206549" y="144221"/>
                  <a:pt x="206330" y="123845"/>
                </a:cubicBezTo>
                <a:lnTo>
                  <a:pt x="205398" y="37292"/>
                </a:lnTo>
                <a:cubicBezTo>
                  <a:pt x="205288" y="27104"/>
                  <a:pt x="209318" y="17837"/>
                  <a:pt x="215922" y="11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BD7548-75B6-49FE-808E-5DF879D5D08D}"/>
              </a:ext>
            </a:extLst>
          </p:cNvPr>
          <p:cNvSpPr txBox="1"/>
          <p:nvPr/>
        </p:nvSpPr>
        <p:spPr>
          <a:xfrm>
            <a:off x="6749497" y="5576012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BC002A-9108-4DF3-85A3-FBA32AA03D1B}"/>
              </a:ext>
            </a:extLst>
          </p:cNvPr>
          <p:cNvSpPr/>
          <p:nvPr/>
        </p:nvSpPr>
        <p:spPr>
          <a:xfrm flipH="1">
            <a:off x="1653309" y="1816876"/>
            <a:ext cx="9587267" cy="2105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9C73DC-1959-4B25-9B0F-5A4E7037B64D}"/>
              </a:ext>
            </a:extLst>
          </p:cNvPr>
          <p:cNvSpPr/>
          <p:nvPr/>
        </p:nvSpPr>
        <p:spPr>
          <a:xfrm flipH="1">
            <a:off x="2692920" y="1971321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DFC81-6532-466D-9140-B0B98687CB01}"/>
              </a:ext>
            </a:extLst>
          </p:cNvPr>
          <p:cNvGrpSpPr/>
          <p:nvPr/>
        </p:nvGrpSpPr>
        <p:grpSpPr>
          <a:xfrm>
            <a:off x="951424" y="2273612"/>
            <a:ext cx="1366502" cy="1191918"/>
            <a:chOff x="1043608" y="2309090"/>
            <a:chExt cx="970807" cy="8467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909800-17B1-40A8-AF67-BE4A5ADDF688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21AB8F-64F8-4038-9DCB-8581B5A7788A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3A399B-8D71-41D5-9CBC-A9CADBA043C7}"/>
              </a:ext>
            </a:extLst>
          </p:cNvPr>
          <p:cNvSpPr/>
          <p:nvPr/>
        </p:nvSpPr>
        <p:spPr>
          <a:xfrm flipH="1" flipV="1">
            <a:off x="1653309" y="3934948"/>
            <a:ext cx="9587267" cy="2105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1DEAA1-D851-442E-B615-1E2A3E7DD6AA}"/>
              </a:ext>
            </a:extLst>
          </p:cNvPr>
          <p:cNvSpPr/>
          <p:nvPr/>
        </p:nvSpPr>
        <p:spPr>
          <a:xfrm flipH="1" flipV="1">
            <a:off x="2692920" y="4089392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A86791-A615-4048-906A-36051BE361D8}"/>
              </a:ext>
            </a:extLst>
          </p:cNvPr>
          <p:cNvGrpSpPr/>
          <p:nvPr/>
        </p:nvGrpSpPr>
        <p:grpSpPr>
          <a:xfrm flipV="1">
            <a:off x="951424" y="4391684"/>
            <a:ext cx="1366502" cy="1191918"/>
            <a:chOff x="1043608" y="2309090"/>
            <a:chExt cx="970807" cy="846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98B71B-DFA1-4C80-93D4-4FE37425864B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120424-BF51-420B-B43F-2FD2EEFE80A7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7CA030-F26A-4DAD-AE4B-7F841344B084}"/>
              </a:ext>
            </a:extLst>
          </p:cNvPr>
          <p:cNvSpPr txBox="1"/>
          <p:nvPr/>
        </p:nvSpPr>
        <p:spPr>
          <a:xfrm>
            <a:off x="1229171" y="2638740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F53FB-2266-43BC-A933-82D97AF325BC}"/>
              </a:ext>
            </a:extLst>
          </p:cNvPr>
          <p:cNvSpPr txBox="1"/>
          <p:nvPr/>
        </p:nvSpPr>
        <p:spPr>
          <a:xfrm>
            <a:off x="1229171" y="4756812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234B3-A8D9-4425-8CFB-5005894B1BDC}"/>
              </a:ext>
            </a:extLst>
          </p:cNvPr>
          <p:cNvSpPr/>
          <p:nvPr/>
        </p:nvSpPr>
        <p:spPr>
          <a:xfrm>
            <a:off x="6656532" y="205957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9A75BF-2E3C-4AC0-BAC1-C126E3860365}"/>
              </a:ext>
            </a:extLst>
          </p:cNvPr>
          <p:cNvSpPr/>
          <p:nvPr/>
        </p:nvSpPr>
        <p:spPr>
          <a:xfrm>
            <a:off x="6656532" y="417764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560CF9-F0C3-42BC-AFCE-39C6FF83FFA5}"/>
              </a:ext>
            </a:extLst>
          </p:cNvPr>
          <p:cNvGrpSpPr/>
          <p:nvPr/>
        </p:nvGrpSpPr>
        <p:grpSpPr>
          <a:xfrm>
            <a:off x="7184107" y="2319640"/>
            <a:ext cx="3151385" cy="1099865"/>
            <a:chOff x="634921" y="1725549"/>
            <a:chExt cx="2352903" cy="1099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FE7F4D-0B3E-4D4E-80CA-A72D6E2BD803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0387F2-28DB-4850-885B-BE885404467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47656E-8272-4184-A9A9-473675EB6B30}"/>
              </a:ext>
            </a:extLst>
          </p:cNvPr>
          <p:cNvGrpSpPr/>
          <p:nvPr/>
        </p:nvGrpSpPr>
        <p:grpSpPr>
          <a:xfrm>
            <a:off x="7184107" y="4437712"/>
            <a:ext cx="3151385" cy="1099865"/>
            <a:chOff x="634921" y="1725549"/>
            <a:chExt cx="2352903" cy="10998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FC8DD8-F7F3-4EEA-9344-CCDC6C2F2F4F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A64698-49CF-42AC-9DBE-91981FB3605B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37397B-0EC3-4886-9C42-83DD09D7F907}"/>
              </a:ext>
            </a:extLst>
          </p:cNvPr>
          <p:cNvGrpSpPr/>
          <p:nvPr/>
        </p:nvGrpSpPr>
        <p:grpSpPr>
          <a:xfrm>
            <a:off x="3019811" y="2223241"/>
            <a:ext cx="3459815" cy="1292662"/>
            <a:chOff x="2551706" y="4283314"/>
            <a:chExt cx="194171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8E7A5D-1BBF-403A-B6AD-7616E6375C8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246178-2291-4C2E-BB48-0B5C754583CA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9683FE-15AE-45D4-BEBD-845562DA4E32}"/>
              </a:ext>
            </a:extLst>
          </p:cNvPr>
          <p:cNvGrpSpPr/>
          <p:nvPr/>
        </p:nvGrpSpPr>
        <p:grpSpPr>
          <a:xfrm>
            <a:off x="3019811" y="4341312"/>
            <a:ext cx="3459815" cy="1292662"/>
            <a:chOff x="2551706" y="4283314"/>
            <a:chExt cx="1941719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2E9C90-0E22-498F-A955-94EB260A016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98CC09-D513-4CEF-A0BC-926A7C460104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F14423-089A-4ABB-B373-1A5675DADA2B}"/>
              </a:ext>
            </a:extLst>
          </p:cNvPr>
          <p:cNvGrpSpPr/>
          <p:nvPr/>
        </p:nvGrpSpPr>
        <p:grpSpPr>
          <a:xfrm>
            <a:off x="4335815" y="2477714"/>
            <a:ext cx="3520370" cy="3151947"/>
            <a:chOff x="4362911" y="2401514"/>
            <a:chExt cx="3520370" cy="31519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DD0307-DEDE-480E-8CF4-388530ADD96E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E4A25C4-D059-4DCB-AAD7-4676DB69DBE8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10E4BB6-609D-411D-838B-24E007F6651B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87D8956-B43A-45EC-AEBE-3D22005CFF97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BB849E-E6F6-42E2-956C-C66D1EC47AF8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2DAE2-BE5D-43A0-BC88-14309C63821C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865829B0-46AB-42B9-B70C-72EBE63C303A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1F2CF88-45A2-42F6-8E38-A6F0A049A5E6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8C8B7E2-C300-4665-852B-C28B7C2941DD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D4BD6F-B51B-40F8-825A-FDBD19E6A573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660DF-D088-4801-9DFE-3792E9B92D3C}"/>
              </a:ext>
            </a:extLst>
          </p:cNvPr>
          <p:cNvSpPr/>
          <p:nvPr/>
        </p:nvSpPr>
        <p:spPr>
          <a:xfrm>
            <a:off x="1145214" y="3408692"/>
            <a:ext cx="2466454" cy="1183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C2A35A-11EF-43AF-A295-4BAC6AF317C3}"/>
              </a:ext>
            </a:extLst>
          </p:cNvPr>
          <p:cNvGrpSpPr/>
          <p:nvPr/>
        </p:nvGrpSpPr>
        <p:grpSpPr>
          <a:xfrm>
            <a:off x="8415800" y="5305683"/>
            <a:ext cx="2819647" cy="856491"/>
            <a:chOff x="-475010" y="1129566"/>
            <a:chExt cx="3859356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53E86B-3C70-4CF8-AE2F-30CEA10404C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8B9E50-1531-4BE5-AADD-C9C0F6E51BC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B314DB-404A-4194-B429-2994847BD02C}"/>
              </a:ext>
            </a:extLst>
          </p:cNvPr>
          <p:cNvGrpSpPr/>
          <p:nvPr/>
        </p:nvGrpSpPr>
        <p:grpSpPr>
          <a:xfrm>
            <a:off x="8415800" y="1848147"/>
            <a:ext cx="2819647" cy="856491"/>
            <a:chOff x="-475010" y="1129566"/>
            <a:chExt cx="3859356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8FC643-4624-4840-BA65-E76ED2A206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A92A09-1650-4D09-B9D3-C32B581173F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900CF5-811D-479B-8FD2-86DB2AF3FC52}"/>
              </a:ext>
            </a:extLst>
          </p:cNvPr>
          <p:cNvGrpSpPr/>
          <p:nvPr/>
        </p:nvGrpSpPr>
        <p:grpSpPr>
          <a:xfrm>
            <a:off x="973744" y="5305683"/>
            <a:ext cx="2809394" cy="856491"/>
            <a:chOff x="-475010" y="1129566"/>
            <a:chExt cx="3859356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5CF065-2E3B-46B9-AD08-720DBAD3091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F231DB-16DF-440C-BD9A-EE457F4D3B6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87AF49-73DA-4563-A16D-B3B43B38D749}"/>
              </a:ext>
            </a:extLst>
          </p:cNvPr>
          <p:cNvGrpSpPr/>
          <p:nvPr/>
        </p:nvGrpSpPr>
        <p:grpSpPr>
          <a:xfrm>
            <a:off x="973744" y="1848147"/>
            <a:ext cx="2809394" cy="856491"/>
            <a:chOff x="-475010" y="1129566"/>
            <a:chExt cx="3859356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310FCA-5969-4313-A449-D528DA6AC4E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CDD7B9-92A5-4774-91D7-686148F3D34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2EEFE8-07E1-4AE7-850C-A45829DC61E2}"/>
              </a:ext>
            </a:extLst>
          </p:cNvPr>
          <p:cNvGrpSpPr/>
          <p:nvPr/>
        </p:nvGrpSpPr>
        <p:grpSpPr>
          <a:xfrm>
            <a:off x="1585775" y="3661338"/>
            <a:ext cx="1585333" cy="678649"/>
            <a:chOff x="3233964" y="1954419"/>
            <a:chExt cx="1410044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FA9BE7-762C-4789-B6C9-70BAE3DC01F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602C81-5625-4FA7-AD03-879A3955DD0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BE6576F-56EA-4503-8CED-F735E15FC8FD}"/>
              </a:ext>
            </a:extLst>
          </p:cNvPr>
          <p:cNvSpPr/>
          <p:nvPr/>
        </p:nvSpPr>
        <p:spPr>
          <a:xfrm>
            <a:off x="8593572" y="3408692"/>
            <a:ext cx="2464100" cy="1183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F8BEB9-D4AC-41A1-B36D-7BE707947291}"/>
              </a:ext>
            </a:extLst>
          </p:cNvPr>
          <p:cNvGrpSpPr/>
          <p:nvPr/>
        </p:nvGrpSpPr>
        <p:grpSpPr>
          <a:xfrm>
            <a:off x="9032957" y="3661338"/>
            <a:ext cx="15853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393D4D-F71F-4D80-9D40-D613A6FD99F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DBA5CA-210E-402F-8575-5B965E6009C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9C76D-B24D-4458-A414-1F2E36C05B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타원 14">
            <a:extLst>
              <a:ext uri="{FF2B5EF4-FFF2-40B4-BE49-F238E27FC236}">
                <a16:creationId xmlns:a16="http://schemas.microsoft.com/office/drawing/2014/main" id="{8A762C91-9074-4CD4-8FAC-3CD896846D0D}"/>
              </a:ext>
            </a:extLst>
          </p:cNvPr>
          <p:cNvSpPr/>
          <p:nvPr/>
        </p:nvSpPr>
        <p:spPr>
          <a:xfrm>
            <a:off x="991898" y="4642374"/>
            <a:ext cx="388504" cy="38850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8" name="타원 18">
            <a:extLst>
              <a:ext uri="{FF2B5EF4-FFF2-40B4-BE49-F238E27FC236}">
                <a16:creationId xmlns:a16="http://schemas.microsoft.com/office/drawing/2014/main" id="{3B034400-CAE6-45BF-8CEC-F32EA3F080C6}"/>
              </a:ext>
            </a:extLst>
          </p:cNvPr>
          <p:cNvSpPr/>
          <p:nvPr/>
        </p:nvSpPr>
        <p:spPr>
          <a:xfrm>
            <a:off x="5006151" y="4938126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9" name="타원 21">
            <a:extLst>
              <a:ext uri="{FF2B5EF4-FFF2-40B4-BE49-F238E27FC236}">
                <a16:creationId xmlns:a16="http://schemas.microsoft.com/office/drawing/2014/main" id="{3B09FC11-743D-45B8-B313-37AEE1DA891B}"/>
              </a:ext>
            </a:extLst>
          </p:cNvPr>
          <p:cNvSpPr/>
          <p:nvPr/>
        </p:nvSpPr>
        <p:spPr>
          <a:xfrm>
            <a:off x="9037132" y="4642374"/>
            <a:ext cx="388504" cy="38850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10" name="텍스트 개체 틀 11">
            <a:extLst>
              <a:ext uri="{FF2B5EF4-FFF2-40B4-BE49-F238E27FC236}">
                <a16:creationId xmlns:a16="http://schemas.microsoft.com/office/drawing/2014/main" id="{483CC6ED-4E58-4764-A506-7896C8DC1A81}"/>
              </a:ext>
            </a:extLst>
          </p:cNvPr>
          <p:cNvSpPr txBox="1">
            <a:spLocks/>
          </p:cNvSpPr>
          <p:nvPr/>
        </p:nvSpPr>
        <p:spPr>
          <a:xfrm>
            <a:off x="1383124" y="4656606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텍스트 개체 틀 14">
            <a:extLst>
              <a:ext uri="{FF2B5EF4-FFF2-40B4-BE49-F238E27FC236}">
                <a16:creationId xmlns:a16="http://schemas.microsoft.com/office/drawing/2014/main" id="{F207B27D-854A-4902-9F88-4AAF7BE62B57}"/>
              </a:ext>
            </a:extLst>
          </p:cNvPr>
          <p:cNvSpPr txBox="1">
            <a:spLocks/>
          </p:cNvSpPr>
          <p:nvPr/>
        </p:nvSpPr>
        <p:spPr>
          <a:xfrm>
            <a:off x="5416428" y="4952358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텍스트 개체 틀 18">
            <a:extLst>
              <a:ext uri="{FF2B5EF4-FFF2-40B4-BE49-F238E27FC236}">
                <a16:creationId xmlns:a16="http://schemas.microsoft.com/office/drawing/2014/main" id="{1083032B-02BB-412C-B3BC-811BB661D498}"/>
              </a:ext>
            </a:extLst>
          </p:cNvPr>
          <p:cNvSpPr txBox="1">
            <a:spLocks/>
          </p:cNvSpPr>
          <p:nvPr/>
        </p:nvSpPr>
        <p:spPr>
          <a:xfrm>
            <a:off x="9447408" y="4656606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자유형 11">
            <a:extLst>
              <a:ext uri="{FF2B5EF4-FFF2-40B4-BE49-F238E27FC236}">
                <a16:creationId xmlns:a16="http://schemas.microsoft.com/office/drawing/2014/main" id="{5E15EDC8-0769-4BAD-AC7D-510EF7F91377}"/>
              </a:ext>
            </a:extLst>
          </p:cNvPr>
          <p:cNvSpPr/>
          <p:nvPr/>
        </p:nvSpPr>
        <p:spPr>
          <a:xfrm flipV="1">
            <a:off x="1312752" y="5599266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 11">
            <a:extLst>
              <a:ext uri="{FF2B5EF4-FFF2-40B4-BE49-F238E27FC236}">
                <a16:creationId xmlns:a16="http://schemas.microsoft.com/office/drawing/2014/main" id="{64C05157-CD47-42E3-B19E-6E8ACBFCA1CB}"/>
              </a:ext>
            </a:extLst>
          </p:cNvPr>
          <p:cNvSpPr/>
          <p:nvPr/>
        </p:nvSpPr>
        <p:spPr>
          <a:xfrm flipV="1">
            <a:off x="1312752" y="624733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텍스트 개체 틀 9">
            <a:extLst>
              <a:ext uri="{FF2B5EF4-FFF2-40B4-BE49-F238E27FC236}">
                <a16:creationId xmlns:a16="http://schemas.microsoft.com/office/drawing/2014/main" id="{8AD05DEA-ADB2-4270-8DD5-6DC904C30CA1}"/>
              </a:ext>
            </a:extLst>
          </p:cNvPr>
          <p:cNvSpPr txBox="1">
            <a:spLocks/>
          </p:cNvSpPr>
          <p:nvPr/>
        </p:nvSpPr>
        <p:spPr>
          <a:xfrm>
            <a:off x="1312752" y="5726623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919DED-7DA8-407B-8972-33A62B80023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93D865-32FE-4902-9D39-F0AF8D8B9F9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856328-7912-4DF5-AAC4-2043ADBA31B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269906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A0CE57F-5B44-49EB-82C8-0F213A8F8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181546"/>
              </p:ext>
            </p:extLst>
          </p:nvPr>
        </p:nvGraphicFramePr>
        <p:xfrm>
          <a:off x="3470523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1ECCBE-3161-4947-B367-7EB4CA572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0732"/>
              </p:ext>
            </p:extLst>
          </p:nvPr>
        </p:nvGraphicFramePr>
        <p:xfrm>
          <a:off x="3470523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985498B8-DA54-4E03-8482-74BB0DCED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013747"/>
              </p:ext>
            </p:extLst>
          </p:nvPr>
        </p:nvGraphicFramePr>
        <p:xfrm>
          <a:off x="1087397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955A8311-C798-49E7-BBCB-B8FFF0B81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828601"/>
              </p:ext>
            </p:extLst>
          </p:nvPr>
        </p:nvGraphicFramePr>
        <p:xfrm>
          <a:off x="1087397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C41A13-EA91-4FA7-8A92-E8D7D35E9D58}"/>
              </a:ext>
            </a:extLst>
          </p:cNvPr>
          <p:cNvSpPr txBox="1"/>
          <p:nvPr/>
        </p:nvSpPr>
        <p:spPr>
          <a:xfrm>
            <a:off x="1473579" y="241191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A06CB-D7AE-4F81-AF04-873C74962695}"/>
              </a:ext>
            </a:extLst>
          </p:cNvPr>
          <p:cNvSpPr txBox="1"/>
          <p:nvPr/>
        </p:nvSpPr>
        <p:spPr>
          <a:xfrm>
            <a:off x="3856705" y="241191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8844F-1715-4B7F-A4AA-7AFC10380D7D}"/>
              </a:ext>
            </a:extLst>
          </p:cNvPr>
          <p:cNvSpPr txBox="1"/>
          <p:nvPr/>
        </p:nvSpPr>
        <p:spPr>
          <a:xfrm>
            <a:off x="1473579" y="461564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9D60D-204E-434E-99F6-CE97551B1F8F}"/>
              </a:ext>
            </a:extLst>
          </p:cNvPr>
          <p:cNvSpPr txBox="1"/>
          <p:nvPr/>
        </p:nvSpPr>
        <p:spPr>
          <a:xfrm>
            <a:off x="3856705" y="461564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D4BDA-8F8C-4247-AE7F-32145AD6322D}"/>
              </a:ext>
            </a:extLst>
          </p:cNvPr>
          <p:cNvSpPr txBox="1"/>
          <p:nvPr/>
        </p:nvSpPr>
        <p:spPr>
          <a:xfrm>
            <a:off x="925485" y="3549083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DD80E-E133-497E-AD15-E99095E70F65}"/>
              </a:ext>
            </a:extLst>
          </p:cNvPr>
          <p:cNvSpPr txBox="1"/>
          <p:nvPr/>
        </p:nvSpPr>
        <p:spPr>
          <a:xfrm>
            <a:off x="3308611" y="3549083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840DC-2DFA-4013-A2A3-4DEF206CB881}"/>
              </a:ext>
            </a:extLst>
          </p:cNvPr>
          <p:cNvSpPr txBox="1"/>
          <p:nvPr/>
        </p:nvSpPr>
        <p:spPr>
          <a:xfrm>
            <a:off x="925485" y="5768441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4969E-FB00-41A6-BB75-4F8DEA22E49D}"/>
              </a:ext>
            </a:extLst>
          </p:cNvPr>
          <p:cNvSpPr txBox="1"/>
          <p:nvPr/>
        </p:nvSpPr>
        <p:spPr>
          <a:xfrm>
            <a:off x="3308611" y="5768441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72E11A-CB39-492C-BF8F-7704C989E2B7}"/>
              </a:ext>
            </a:extLst>
          </p:cNvPr>
          <p:cNvGrpSpPr/>
          <p:nvPr/>
        </p:nvGrpSpPr>
        <p:grpSpPr>
          <a:xfrm flipH="1">
            <a:off x="5714259" y="1838306"/>
            <a:ext cx="3388568" cy="475860"/>
            <a:chOff x="1051292" y="2017033"/>
            <a:chExt cx="3388568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256CB3B1-6E7F-47E1-ACB7-23864D4282E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10DDBA2-59C4-431D-AC77-83406755FFCD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57687C"/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6E7D15FD-C9E1-4C44-8D85-CBBE3C4C2E8A}"/>
              </a:ext>
            </a:extLst>
          </p:cNvPr>
          <p:cNvGrpSpPr/>
          <p:nvPr/>
        </p:nvGrpSpPr>
        <p:grpSpPr>
          <a:xfrm>
            <a:off x="5987687" y="2449464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1E611A-0CE3-4A8D-8F04-6985E1F0B3B7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674D95-70C1-4389-AA3F-0B661FD8D537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230A27F-FE7C-4766-89D3-892C63979F29}"/>
              </a:ext>
            </a:extLst>
          </p:cNvPr>
          <p:cNvSpPr txBox="1"/>
          <p:nvPr/>
        </p:nvSpPr>
        <p:spPr>
          <a:xfrm>
            <a:off x="5864267" y="1857449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AB7923AB-596F-4739-BC8A-F0E5B2A78DB9}"/>
              </a:ext>
            </a:extLst>
          </p:cNvPr>
          <p:cNvGrpSpPr/>
          <p:nvPr/>
        </p:nvGrpSpPr>
        <p:grpSpPr>
          <a:xfrm>
            <a:off x="5987687" y="3407208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8F7059-0B2D-4ABF-81CC-CB14E2C5BFBF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6744FD-2305-4FB2-AF44-A3AF8E98BF0A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A9E0AC39-9B10-4093-9028-B2343E2DF650}"/>
              </a:ext>
            </a:extLst>
          </p:cNvPr>
          <p:cNvGrpSpPr/>
          <p:nvPr/>
        </p:nvGrpSpPr>
        <p:grpSpPr>
          <a:xfrm>
            <a:off x="5987687" y="4402621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C2EA39-811C-4D0A-B604-699F289B8C0D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F2F7C9-CAE9-473E-A13B-24628CC4B0D7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4F04BED-8CE1-43B7-BD20-D216FC2CD2A8}"/>
              </a:ext>
            </a:extLst>
          </p:cNvPr>
          <p:cNvGrpSpPr/>
          <p:nvPr/>
        </p:nvGrpSpPr>
        <p:grpSpPr>
          <a:xfrm>
            <a:off x="5987687" y="5401797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FB2589-E346-4BED-886A-8D35E1FF508F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1E68AA-1ED6-4588-9819-462B2DDB8148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37EE3A-F671-4CAF-8289-6D2F4430D340}"/>
              </a:ext>
            </a:extLst>
          </p:cNvPr>
          <p:cNvGrpSpPr/>
          <p:nvPr/>
        </p:nvGrpSpPr>
        <p:grpSpPr>
          <a:xfrm>
            <a:off x="4500664" y="296759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44036C8-C2C7-4C43-AB42-1475A0BBF2AF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5A3C49-CCF3-4012-A2F3-BD1CCA478B36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C2009F4-1C8C-4B1E-9EC2-308F58152E73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62FB1AB-B8B8-42E5-A558-76E29C4A7533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625FEB-E951-42F3-AB4F-150689929985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E5CA76D-1CCA-4745-8CD8-DB7305164DFD}"/>
              </a:ext>
            </a:extLst>
          </p:cNvPr>
          <p:cNvGrpSpPr/>
          <p:nvPr/>
        </p:nvGrpSpPr>
        <p:grpSpPr>
          <a:xfrm>
            <a:off x="8192838" y="5189791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2A8401-7CCF-4B46-AD8B-03517BD40810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A891F8-92C2-4846-8937-41D43E34B79A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8CA65CF8-C3A8-4193-9BF6-D282960E55B5}"/>
              </a:ext>
            </a:extLst>
          </p:cNvPr>
          <p:cNvGrpSpPr/>
          <p:nvPr/>
        </p:nvGrpSpPr>
        <p:grpSpPr>
          <a:xfrm>
            <a:off x="8192838" y="1754868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1F9603-7F60-4B33-A248-AB75CF718895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39BBC3-9894-4CA6-8B86-FC3D495A9536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74A0E5BC-0EB8-4118-AB29-70B5B16A3237}"/>
              </a:ext>
            </a:extLst>
          </p:cNvPr>
          <p:cNvGrpSpPr/>
          <p:nvPr/>
        </p:nvGrpSpPr>
        <p:grpSpPr>
          <a:xfrm>
            <a:off x="808490" y="5189793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918821-2EDE-46CA-9DBE-23310264EA26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B3A767-77E5-4D9D-A2B6-DE4F185BE474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B1395CF7-AA90-48AB-BFFE-847BDA27D179}"/>
              </a:ext>
            </a:extLst>
          </p:cNvPr>
          <p:cNvGrpSpPr/>
          <p:nvPr/>
        </p:nvGrpSpPr>
        <p:grpSpPr>
          <a:xfrm>
            <a:off x="808490" y="1754869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42188D-FF23-41E6-A1AD-41CBF5AF82A6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2C416-3D6A-49D7-A79D-13C349696AD9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1F960BE5-CEAA-4C75-B912-27B6FEA63F69}"/>
              </a:ext>
            </a:extLst>
          </p:cNvPr>
          <p:cNvCxnSpPr/>
          <p:nvPr/>
        </p:nvCxnSpPr>
        <p:spPr>
          <a:xfrm flipV="1">
            <a:off x="4262158" y="4368080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A73C2BD6-BFBC-4C0B-A810-86D54460EFA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68080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617C8E25-787E-4F24-B86A-59D71E888753}"/>
              </a:ext>
            </a:extLst>
          </p:cNvPr>
          <p:cNvCxnSpPr/>
          <p:nvPr/>
        </p:nvCxnSpPr>
        <p:spPr>
          <a:xfrm rot="16200000" flipH="1">
            <a:off x="4118158" y="2056820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10D4F797-3BEE-4F6A-B44F-9BCAC57DF291}"/>
              </a:ext>
            </a:extLst>
          </p:cNvPr>
          <p:cNvCxnSpPr/>
          <p:nvPr/>
        </p:nvCxnSpPr>
        <p:spPr>
          <a:xfrm rot="5400000">
            <a:off x="6453350" y="2056821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F3B08C-823C-4E9B-9DB8-BC412B6DE884}"/>
              </a:ext>
            </a:extLst>
          </p:cNvPr>
          <p:cNvSpPr txBox="1"/>
          <p:nvPr/>
        </p:nvSpPr>
        <p:spPr>
          <a:xfrm>
            <a:off x="4840578" y="359888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B1E54-C9C6-4DB6-BAD1-BC069B6B606A}"/>
              </a:ext>
            </a:extLst>
          </p:cNvPr>
          <p:cNvSpPr txBox="1"/>
          <p:nvPr/>
        </p:nvSpPr>
        <p:spPr>
          <a:xfrm>
            <a:off x="6241920" y="359888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E81E86AF-7A2F-4B2B-90CA-AC7CF79A661A}"/>
              </a:ext>
            </a:extLst>
          </p:cNvPr>
          <p:cNvSpPr txBox="1">
            <a:spLocks/>
          </p:cNvSpPr>
          <p:nvPr/>
        </p:nvSpPr>
        <p:spPr>
          <a:xfrm>
            <a:off x="7225070" y="503354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381F82CB-1A50-45F4-924F-16B910FDB663}"/>
              </a:ext>
            </a:extLst>
          </p:cNvPr>
          <p:cNvSpPr txBox="1">
            <a:spLocks/>
          </p:cNvSpPr>
          <p:nvPr/>
        </p:nvSpPr>
        <p:spPr>
          <a:xfrm>
            <a:off x="8392178" y="503354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2A7025C8-9824-4426-9476-EF8B3A098991}"/>
              </a:ext>
            </a:extLst>
          </p:cNvPr>
          <p:cNvSpPr txBox="1">
            <a:spLocks/>
          </p:cNvSpPr>
          <p:nvPr/>
        </p:nvSpPr>
        <p:spPr>
          <a:xfrm>
            <a:off x="9978386" y="503354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10814-291F-4E2A-BD24-3C8A105F295A}"/>
              </a:ext>
            </a:extLst>
          </p:cNvPr>
          <p:cNvSpPr txBox="1"/>
          <p:nvPr/>
        </p:nvSpPr>
        <p:spPr>
          <a:xfrm>
            <a:off x="7225070" y="3717717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2F1A1-CD8B-42D1-86F0-55B925B0BB5E}"/>
              </a:ext>
            </a:extLst>
          </p:cNvPr>
          <p:cNvSpPr txBox="1"/>
          <p:nvPr/>
        </p:nvSpPr>
        <p:spPr>
          <a:xfrm>
            <a:off x="7150602" y="5566109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5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5"/>
                </a:solidFill>
              </a:rPr>
              <a:t>Professional Presentation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6C779C3C-C281-47F9-9A67-86317899DC05}"/>
              </a:ext>
            </a:extLst>
          </p:cNvPr>
          <p:cNvSpPr/>
          <p:nvPr/>
        </p:nvSpPr>
        <p:spPr>
          <a:xfrm>
            <a:off x="65143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6">
            <a:extLst>
              <a:ext uri="{FF2B5EF4-FFF2-40B4-BE49-F238E27FC236}">
                <a16:creationId xmlns:a16="http://schemas.microsoft.com/office/drawing/2014/main" id="{D2402254-866A-4665-BF1D-3F9020307BC6}"/>
              </a:ext>
            </a:extLst>
          </p:cNvPr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185034-88BB-4C76-9FB6-39AB3F739D15}"/>
              </a:ext>
            </a:extLst>
          </p:cNvPr>
          <p:cNvSpPr txBox="1"/>
          <p:nvPr/>
        </p:nvSpPr>
        <p:spPr>
          <a:xfrm>
            <a:off x="616344" y="4119559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EEB391-08A3-4AF5-A21F-7CEA7B71CFF6}"/>
              </a:ext>
            </a:extLst>
          </p:cNvPr>
          <p:cNvGrpSpPr/>
          <p:nvPr/>
        </p:nvGrpSpPr>
        <p:grpSpPr>
          <a:xfrm>
            <a:off x="6440047" y="3094939"/>
            <a:ext cx="5130744" cy="946557"/>
            <a:chOff x="611559" y="2708920"/>
            <a:chExt cx="2675111" cy="946557"/>
          </a:xfrm>
        </p:grpSpPr>
        <p:sp>
          <p:nvSpPr>
            <p:cNvPr id="4" name="Rounded Rectangle 58">
              <a:extLst>
                <a:ext uri="{FF2B5EF4-FFF2-40B4-BE49-F238E27FC236}">
                  <a16:creationId xmlns:a16="http://schemas.microsoft.com/office/drawing/2014/main" id="{18C7F552-F5C9-4D4F-B94A-CAC598621E99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89FC79-B3FE-4FAD-B82B-1F8C804CAFF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14AF19-22C7-4FF4-B4A0-1E2C15F9C05A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1A23AE-BADA-4017-AC1A-2F9B467D70AC}"/>
              </a:ext>
            </a:extLst>
          </p:cNvPr>
          <p:cNvGrpSpPr/>
          <p:nvPr/>
        </p:nvGrpSpPr>
        <p:grpSpPr>
          <a:xfrm>
            <a:off x="6440047" y="4210117"/>
            <a:ext cx="5130744" cy="946557"/>
            <a:chOff x="611559" y="2708920"/>
            <a:chExt cx="2675111" cy="946557"/>
          </a:xfrm>
        </p:grpSpPr>
        <p:sp>
          <p:nvSpPr>
            <p:cNvPr id="8" name="Rounded Rectangle 64">
              <a:extLst>
                <a:ext uri="{FF2B5EF4-FFF2-40B4-BE49-F238E27FC236}">
                  <a16:creationId xmlns:a16="http://schemas.microsoft.com/office/drawing/2014/main" id="{0E5B533D-1F10-4196-AEA9-F74A9D80D3D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C53E3E-A430-4E00-8AF9-E217BD1C518E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91F781-C99A-42F0-AAD3-BFD59CCFE9FA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9E437A-75E9-4CF4-BADA-F2B2F96FE869}"/>
              </a:ext>
            </a:extLst>
          </p:cNvPr>
          <p:cNvGrpSpPr/>
          <p:nvPr/>
        </p:nvGrpSpPr>
        <p:grpSpPr>
          <a:xfrm>
            <a:off x="6440047" y="5325295"/>
            <a:ext cx="5130744" cy="946557"/>
            <a:chOff x="611559" y="2708920"/>
            <a:chExt cx="2675111" cy="946557"/>
          </a:xfrm>
        </p:grpSpPr>
        <p:sp>
          <p:nvSpPr>
            <p:cNvPr id="12" name="Rounded Rectangle 68">
              <a:extLst>
                <a:ext uri="{FF2B5EF4-FFF2-40B4-BE49-F238E27FC236}">
                  <a16:creationId xmlns:a16="http://schemas.microsoft.com/office/drawing/2014/main" id="{FBFE6873-C175-42D7-9D3D-41E2BADE462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C1FAE3-80EE-481F-A7A2-F42F979CC38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4F0B20-56A6-4D07-8A13-B3F6236DFCF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29E387-1271-4FB5-9506-65AF2A9379BE}"/>
              </a:ext>
            </a:extLst>
          </p:cNvPr>
          <p:cNvSpPr txBox="1"/>
          <p:nvPr/>
        </p:nvSpPr>
        <p:spPr>
          <a:xfrm>
            <a:off x="6440047" y="195410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EE27D-49C2-471D-979A-F8D9F4229628}"/>
              </a:ext>
            </a:extLst>
          </p:cNvPr>
          <p:cNvSpPr txBox="1"/>
          <p:nvPr/>
        </p:nvSpPr>
        <p:spPr>
          <a:xfrm>
            <a:off x="6440047" y="165530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8507B-DAD5-462F-AF52-18EED5528388}"/>
              </a:ext>
            </a:extLst>
          </p:cNvPr>
          <p:cNvSpPr txBox="1"/>
          <p:nvPr/>
        </p:nvSpPr>
        <p:spPr>
          <a:xfrm>
            <a:off x="6440047" y="244008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9" name="Oval 37">
            <a:extLst>
              <a:ext uri="{FF2B5EF4-FFF2-40B4-BE49-F238E27FC236}">
                <a16:creationId xmlns:a16="http://schemas.microsoft.com/office/drawing/2014/main" id="{D4C0CE5E-CB57-40C6-8F9A-1BF5D75EC68A}"/>
              </a:ext>
            </a:extLst>
          </p:cNvPr>
          <p:cNvSpPr/>
          <p:nvPr/>
        </p:nvSpPr>
        <p:spPr>
          <a:xfrm>
            <a:off x="1133477" y="2011498"/>
            <a:ext cx="2359269" cy="2083015"/>
          </a:xfrm>
          <a:custGeom>
            <a:avLst/>
            <a:gdLst>
              <a:gd name="connsiteX0" fmla="*/ 1395166 w 1656184"/>
              <a:gd name="connsiteY0" fmla="*/ 1414051 h 1462256"/>
              <a:gd name="connsiteX1" fmla="*/ 1404159 w 1656184"/>
              <a:gd name="connsiteY1" fmla="*/ 1421466 h 1462256"/>
              <a:gd name="connsiteX2" fmla="*/ 1354721 w 1656184"/>
              <a:gd name="connsiteY2" fmla="*/ 1462256 h 1462256"/>
              <a:gd name="connsiteX3" fmla="*/ 1395166 w 1656184"/>
              <a:gd name="connsiteY3" fmla="*/ 1414051 h 1462256"/>
              <a:gd name="connsiteX4" fmla="*/ 1407188 w 1656184"/>
              <a:gd name="connsiteY4" fmla="*/ 1400115 h 1462256"/>
              <a:gd name="connsiteX5" fmla="*/ 1395166 w 1656184"/>
              <a:gd name="connsiteY5" fmla="*/ 1414051 h 1462256"/>
              <a:gd name="connsiteX6" fmla="*/ 1395020 w 1656184"/>
              <a:gd name="connsiteY6" fmla="*/ 1413931 h 1462256"/>
              <a:gd name="connsiteX7" fmla="*/ 1407188 w 1656184"/>
              <a:gd name="connsiteY7" fmla="*/ 1400115 h 1462256"/>
              <a:gd name="connsiteX8" fmla="*/ 828092 w 1656184"/>
              <a:gd name="connsiteY8" fmla="*/ 0 h 1462256"/>
              <a:gd name="connsiteX9" fmla="*/ 1656184 w 1656184"/>
              <a:gd name="connsiteY9" fmla="*/ 828092 h 1462256"/>
              <a:gd name="connsiteX10" fmla="*/ 1420433 w 1656184"/>
              <a:gd name="connsiteY10" fmla="*/ 1405411 h 1462256"/>
              <a:gd name="connsiteX11" fmla="*/ 828092 w 1656184"/>
              <a:gd name="connsiteY11" fmla="*/ 1152822 h 1462256"/>
              <a:gd name="connsiteX12" fmla="*/ 235002 w 1656184"/>
              <a:gd name="connsiteY12" fmla="*/ 1404503 h 1462256"/>
              <a:gd name="connsiteX13" fmla="*/ 0 w 1656184"/>
              <a:gd name="connsiteY13" fmla="*/ 828092 h 1462256"/>
              <a:gd name="connsiteX14" fmla="*/ 196089 w 1656184"/>
              <a:gd name="connsiteY14" fmla="*/ 298844 h 1462256"/>
              <a:gd name="connsiteX15" fmla="*/ 357732 w 1656184"/>
              <a:gd name="connsiteY15" fmla="*/ 147502 h 1462256"/>
              <a:gd name="connsiteX16" fmla="*/ 828092 w 1656184"/>
              <a:gd name="connsiteY16" fmla="*/ 0 h 146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6184" h="1462256">
                <a:moveTo>
                  <a:pt x="1395166" y="1414051"/>
                </a:moveTo>
                <a:lnTo>
                  <a:pt x="1404159" y="1421466"/>
                </a:lnTo>
                <a:lnTo>
                  <a:pt x="1354721" y="1462256"/>
                </a:lnTo>
                <a:lnTo>
                  <a:pt x="1395166" y="1414051"/>
                </a:lnTo>
                <a:close/>
                <a:moveTo>
                  <a:pt x="1407188" y="1400115"/>
                </a:moveTo>
                <a:cubicBezTo>
                  <a:pt x="1402752" y="1404328"/>
                  <a:pt x="1398363" y="1408590"/>
                  <a:pt x="1395166" y="1414051"/>
                </a:cubicBezTo>
                <a:lnTo>
                  <a:pt x="1395020" y="1413931"/>
                </a:lnTo>
                <a:lnTo>
                  <a:pt x="1407188" y="1400115"/>
                </a:lnTo>
                <a:close/>
                <a:moveTo>
                  <a:pt x="828092" y="0"/>
                </a:moveTo>
                <a:cubicBezTo>
                  <a:pt x="1285435" y="0"/>
                  <a:pt x="1656184" y="370749"/>
                  <a:pt x="1656184" y="828092"/>
                </a:cubicBezTo>
                <a:cubicBezTo>
                  <a:pt x="1656184" y="1052939"/>
                  <a:pt x="1566572" y="1256855"/>
                  <a:pt x="1420433" y="1405411"/>
                </a:cubicBezTo>
                <a:cubicBezTo>
                  <a:pt x="1271659" y="1249071"/>
                  <a:pt x="1061116" y="1152822"/>
                  <a:pt x="828092" y="1152822"/>
                </a:cubicBezTo>
                <a:cubicBezTo>
                  <a:pt x="595173" y="1152822"/>
                  <a:pt x="384715" y="1248984"/>
                  <a:pt x="235002" y="1404503"/>
                </a:cubicBezTo>
                <a:cubicBezTo>
                  <a:pt x="89276" y="1256089"/>
                  <a:pt x="0" y="1052516"/>
                  <a:pt x="0" y="828092"/>
                </a:cubicBezTo>
                <a:cubicBezTo>
                  <a:pt x="0" y="625700"/>
                  <a:pt x="72608" y="440267"/>
                  <a:pt x="196089" y="298844"/>
                </a:cubicBezTo>
                <a:lnTo>
                  <a:pt x="357732" y="147502"/>
                </a:lnTo>
                <a:cubicBezTo>
                  <a:pt x="490929" y="54231"/>
                  <a:pt x="653177" y="0"/>
                  <a:pt x="828092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C147D461-3134-4C32-81BC-45D4CB0E5F2A}"/>
              </a:ext>
            </a:extLst>
          </p:cNvPr>
          <p:cNvSpPr/>
          <p:nvPr/>
        </p:nvSpPr>
        <p:spPr>
          <a:xfrm>
            <a:off x="3120712" y="2011499"/>
            <a:ext cx="2013263" cy="2359268"/>
          </a:xfrm>
          <a:custGeom>
            <a:avLst/>
            <a:gdLst>
              <a:gd name="connsiteX0" fmla="*/ 585200 w 1413292"/>
              <a:gd name="connsiteY0" fmla="*/ 0 h 1656184"/>
              <a:gd name="connsiteX1" fmla="*/ 1074079 w 1413292"/>
              <a:gd name="connsiteY1" fmla="*/ 162782 h 1656184"/>
              <a:gd name="connsiteX2" fmla="*/ 1238206 w 1413292"/>
              <a:gd name="connsiteY2" fmla="*/ 324301 h 1656184"/>
              <a:gd name="connsiteX3" fmla="*/ 1413292 w 1413292"/>
              <a:gd name="connsiteY3" fmla="*/ 828092 h 1656184"/>
              <a:gd name="connsiteX4" fmla="*/ 585200 w 1413292"/>
              <a:gd name="connsiteY4" fmla="*/ 1656184 h 1656184"/>
              <a:gd name="connsiteX5" fmla="*/ 0 w 1413292"/>
              <a:gd name="connsiteY5" fmla="*/ 1413930 h 1656184"/>
              <a:gd name="connsiteX6" fmla="*/ 261164 w 1413292"/>
              <a:gd name="connsiteY6" fmla="*/ 813015 h 1656184"/>
              <a:gd name="connsiteX7" fmla="*/ 18273 w 1413292"/>
              <a:gd name="connsiteY7" fmla="*/ 227178 h 1656184"/>
              <a:gd name="connsiteX8" fmla="*/ 585200 w 1413292"/>
              <a:gd name="connsiteY8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292" h="1656184">
                <a:moveTo>
                  <a:pt x="585200" y="0"/>
                </a:moveTo>
                <a:cubicBezTo>
                  <a:pt x="768725" y="0"/>
                  <a:pt x="938305" y="59702"/>
                  <a:pt x="1074079" y="162782"/>
                </a:cubicBezTo>
                <a:lnTo>
                  <a:pt x="1238206" y="324301"/>
                </a:lnTo>
                <a:cubicBezTo>
                  <a:pt x="1348977" y="462146"/>
                  <a:pt x="1413292" y="637608"/>
                  <a:pt x="1413292" y="828092"/>
                </a:cubicBezTo>
                <a:cubicBezTo>
                  <a:pt x="1413292" y="1285435"/>
                  <a:pt x="1042543" y="1656184"/>
                  <a:pt x="585200" y="1656184"/>
                </a:cubicBezTo>
                <a:cubicBezTo>
                  <a:pt x="356691" y="1656184"/>
                  <a:pt x="149799" y="1563628"/>
                  <a:pt x="0" y="1413930"/>
                </a:cubicBezTo>
                <a:cubicBezTo>
                  <a:pt x="161319" y="1264368"/>
                  <a:pt x="261164" y="1050352"/>
                  <a:pt x="261164" y="813015"/>
                </a:cubicBezTo>
                <a:cubicBezTo>
                  <a:pt x="261164" y="584182"/>
                  <a:pt x="168346" y="377027"/>
                  <a:pt x="18273" y="227178"/>
                </a:cubicBezTo>
                <a:cubicBezTo>
                  <a:pt x="165226" y="85796"/>
                  <a:pt x="365194" y="0"/>
                  <a:pt x="585200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id="{A50A4A1E-2D3E-4365-92A4-A134B740E101}"/>
              </a:ext>
            </a:extLst>
          </p:cNvPr>
          <p:cNvSpPr/>
          <p:nvPr/>
        </p:nvSpPr>
        <p:spPr>
          <a:xfrm>
            <a:off x="2774706" y="4000021"/>
            <a:ext cx="2359269" cy="2028473"/>
          </a:xfrm>
          <a:custGeom>
            <a:avLst/>
            <a:gdLst>
              <a:gd name="connsiteX0" fmla="*/ 1414962 w 1656184"/>
              <a:gd name="connsiteY0" fmla="*/ 11928 h 1423969"/>
              <a:gd name="connsiteX1" fmla="*/ 1656184 w 1656184"/>
              <a:gd name="connsiteY1" fmla="*/ 595877 h 1423969"/>
              <a:gd name="connsiteX2" fmla="*/ 1446084 w 1656184"/>
              <a:gd name="connsiteY2" fmla="*/ 1142107 h 1423969"/>
              <a:gd name="connsiteX3" fmla="*/ 1497925 w 1656184"/>
              <a:gd name="connsiteY3" fmla="*/ 1337129 h 1423969"/>
              <a:gd name="connsiteX4" fmla="*/ 1291451 w 1656184"/>
              <a:gd name="connsiteY4" fmla="*/ 1282244 h 1423969"/>
              <a:gd name="connsiteX5" fmla="*/ 828092 w 1656184"/>
              <a:gd name="connsiteY5" fmla="*/ 1423969 h 1423969"/>
              <a:gd name="connsiteX6" fmla="*/ 0 w 1656184"/>
              <a:gd name="connsiteY6" fmla="*/ 595877 h 1423969"/>
              <a:gd name="connsiteX7" fmla="*/ 243038 w 1656184"/>
              <a:gd name="connsiteY7" fmla="*/ 13936 h 1423969"/>
              <a:gd name="connsiteX8" fmla="*/ 828092 w 1656184"/>
              <a:gd name="connsiteY8" fmla="*/ 256070 h 1423969"/>
              <a:gd name="connsiteX9" fmla="*/ 1414962 w 1656184"/>
              <a:gd name="connsiteY9" fmla="*/ 11928 h 1423969"/>
              <a:gd name="connsiteX10" fmla="*/ 255060 w 1656184"/>
              <a:gd name="connsiteY10" fmla="*/ 0 h 1423969"/>
              <a:gd name="connsiteX11" fmla="*/ 243038 w 1656184"/>
              <a:gd name="connsiteY11" fmla="*/ 13936 h 1423969"/>
              <a:gd name="connsiteX12" fmla="*/ 242892 w 1656184"/>
              <a:gd name="connsiteY12" fmla="*/ 13816 h 1423969"/>
              <a:gd name="connsiteX13" fmla="*/ 255060 w 1656184"/>
              <a:gd name="connsiteY13" fmla="*/ 0 h 1423969"/>
              <a:gd name="connsiteX0" fmla="*/ 1414962 w 1656184"/>
              <a:gd name="connsiteY0" fmla="*/ 11928 h 1423969"/>
              <a:gd name="connsiteX1" fmla="*/ 1656184 w 1656184"/>
              <a:gd name="connsiteY1" fmla="*/ 595877 h 1423969"/>
              <a:gd name="connsiteX2" fmla="*/ 1446084 w 1656184"/>
              <a:gd name="connsiteY2" fmla="*/ 1142107 h 1423969"/>
              <a:gd name="connsiteX3" fmla="*/ 1291451 w 1656184"/>
              <a:gd name="connsiteY3" fmla="*/ 1282244 h 1423969"/>
              <a:gd name="connsiteX4" fmla="*/ 828092 w 1656184"/>
              <a:gd name="connsiteY4" fmla="*/ 1423969 h 1423969"/>
              <a:gd name="connsiteX5" fmla="*/ 0 w 1656184"/>
              <a:gd name="connsiteY5" fmla="*/ 595877 h 1423969"/>
              <a:gd name="connsiteX6" fmla="*/ 243038 w 1656184"/>
              <a:gd name="connsiteY6" fmla="*/ 13936 h 1423969"/>
              <a:gd name="connsiteX7" fmla="*/ 828092 w 1656184"/>
              <a:gd name="connsiteY7" fmla="*/ 256070 h 1423969"/>
              <a:gd name="connsiteX8" fmla="*/ 1414962 w 1656184"/>
              <a:gd name="connsiteY8" fmla="*/ 11928 h 1423969"/>
              <a:gd name="connsiteX9" fmla="*/ 255060 w 1656184"/>
              <a:gd name="connsiteY9" fmla="*/ 0 h 1423969"/>
              <a:gd name="connsiteX10" fmla="*/ 243038 w 1656184"/>
              <a:gd name="connsiteY10" fmla="*/ 13936 h 1423969"/>
              <a:gd name="connsiteX11" fmla="*/ 242892 w 1656184"/>
              <a:gd name="connsiteY11" fmla="*/ 13816 h 1423969"/>
              <a:gd name="connsiteX12" fmla="*/ 255060 w 1656184"/>
              <a:gd name="connsiteY12" fmla="*/ 0 h 142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184" h="1423969">
                <a:moveTo>
                  <a:pt x="1414962" y="11928"/>
                </a:moveTo>
                <a:cubicBezTo>
                  <a:pt x="1564098" y="161528"/>
                  <a:pt x="1656184" y="367949"/>
                  <a:pt x="1656184" y="595877"/>
                </a:cubicBezTo>
                <a:cubicBezTo>
                  <a:pt x="1656184" y="806216"/>
                  <a:pt x="1577763" y="998238"/>
                  <a:pt x="1446084" y="1142107"/>
                </a:cubicBezTo>
                <a:lnTo>
                  <a:pt x="1291451" y="1282244"/>
                </a:lnTo>
                <a:cubicBezTo>
                  <a:pt x="1159235" y="1371730"/>
                  <a:pt x="999764" y="1423969"/>
                  <a:pt x="828092" y="1423969"/>
                </a:cubicBezTo>
                <a:cubicBezTo>
                  <a:pt x="370749" y="1423969"/>
                  <a:pt x="0" y="1053220"/>
                  <a:pt x="0" y="595877"/>
                </a:cubicBezTo>
                <a:cubicBezTo>
                  <a:pt x="0" y="367987"/>
                  <a:pt x="92056" y="161597"/>
                  <a:pt x="243038" y="13936"/>
                </a:cubicBezTo>
                <a:cubicBezTo>
                  <a:pt x="392814" y="163569"/>
                  <a:pt x="599651" y="256070"/>
                  <a:pt x="828092" y="256070"/>
                </a:cubicBezTo>
                <a:cubicBezTo>
                  <a:pt x="1057507" y="256070"/>
                  <a:pt x="1265132" y="162780"/>
                  <a:pt x="1414962" y="11928"/>
                </a:cubicBezTo>
                <a:close/>
                <a:moveTo>
                  <a:pt x="255060" y="0"/>
                </a:moveTo>
                <a:cubicBezTo>
                  <a:pt x="250624" y="4213"/>
                  <a:pt x="246235" y="8475"/>
                  <a:pt x="243038" y="13936"/>
                </a:cubicBezTo>
                <a:lnTo>
                  <a:pt x="242892" y="13816"/>
                </a:lnTo>
                <a:lnTo>
                  <a:pt x="25506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9B8EA495-7BFB-44F7-B801-754B90563235}"/>
              </a:ext>
            </a:extLst>
          </p:cNvPr>
          <p:cNvSpPr/>
          <p:nvPr/>
        </p:nvSpPr>
        <p:spPr>
          <a:xfrm>
            <a:off x="1139866" y="3653716"/>
            <a:ext cx="2011860" cy="2359268"/>
          </a:xfrm>
          <a:custGeom>
            <a:avLst/>
            <a:gdLst>
              <a:gd name="connsiteX0" fmla="*/ 828092 w 1412307"/>
              <a:gd name="connsiteY0" fmla="*/ 0 h 1656184"/>
              <a:gd name="connsiteX1" fmla="*/ 1412307 w 1412307"/>
              <a:gd name="connsiteY1" fmla="*/ 244533 h 1656184"/>
              <a:gd name="connsiteX2" fmla="*/ 1401956 w 1412307"/>
              <a:gd name="connsiteY2" fmla="*/ 266828 h 1656184"/>
              <a:gd name="connsiteX3" fmla="*/ 1395166 w 1412307"/>
              <a:gd name="connsiteY3" fmla="*/ 261229 h 1656184"/>
              <a:gd name="connsiteX4" fmla="*/ 1407188 w 1412307"/>
              <a:gd name="connsiteY4" fmla="*/ 247293 h 1656184"/>
              <a:gd name="connsiteX5" fmla="*/ 1395020 w 1412307"/>
              <a:gd name="connsiteY5" fmla="*/ 261109 h 1656184"/>
              <a:gd name="connsiteX6" fmla="*/ 1395166 w 1412307"/>
              <a:gd name="connsiteY6" fmla="*/ 261229 h 1656184"/>
              <a:gd name="connsiteX7" fmla="*/ 1152128 w 1412307"/>
              <a:gd name="connsiteY7" fmla="*/ 843170 h 1656184"/>
              <a:gd name="connsiteX8" fmla="*/ 1395019 w 1412307"/>
              <a:gd name="connsiteY8" fmla="*/ 1429007 h 1656184"/>
              <a:gd name="connsiteX9" fmla="*/ 828092 w 1412307"/>
              <a:gd name="connsiteY9" fmla="*/ 1656184 h 1656184"/>
              <a:gd name="connsiteX10" fmla="*/ 360425 w 1412307"/>
              <a:gd name="connsiteY10" fmla="*/ 1510904 h 1656184"/>
              <a:gd name="connsiteX11" fmla="*/ 205324 w 1412307"/>
              <a:gd name="connsiteY11" fmla="*/ 1368532 h 1656184"/>
              <a:gd name="connsiteX12" fmla="*/ 0 w 1412307"/>
              <a:gd name="connsiteY12" fmla="*/ 828092 h 1656184"/>
              <a:gd name="connsiteX13" fmla="*/ 828092 w 1412307"/>
              <a:gd name="connsiteY13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2307" h="1656184">
                <a:moveTo>
                  <a:pt x="828092" y="0"/>
                </a:moveTo>
                <a:cubicBezTo>
                  <a:pt x="1056992" y="0"/>
                  <a:pt x="1264199" y="92872"/>
                  <a:pt x="1412307" y="244533"/>
                </a:cubicBezTo>
                <a:lnTo>
                  <a:pt x="1401956" y="266828"/>
                </a:lnTo>
                <a:lnTo>
                  <a:pt x="1395166" y="261229"/>
                </a:lnTo>
                <a:cubicBezTo>
                  <a:pt x="1398363" y="255768"/>
                  <a:pt x="1402752" y="251506"/>
                  <a:pt x="1407188" y="247293"/>
                </a:cubicBezTo>
                <a:lnTo>
                  <a:pt x="1395020" y="261109"/>
                </a:lnTo>
                <a:lnTo>
                  <a:pt x="1395166" y="261229"/>
                </a:lnTo>
                <a:cubicBezTo>
                  <a:pt x="1244184" y="408890"/>
                  <a:pt x="1152128" y="615280"/>
                  <a:pt x="1152128" y="843170"/>
                </a:cubicBezTo>
                <a:cubicBezTo>
                  <a:pt x="1152128" y="1072003"/>
                  <a:pt x="1244947" y="1279157"/>
                  <a:pt x="1395019" y="1429007"/>
                </a:cubicBezTo>
                <a:cubicBezTo>
                  <a:pt x="1248066" y="1570389"/>
                  <a:pt x="1048098" y="1656184"/>
                  <a:pt x="828092" y="1656184"/>
                </a:cubicBezTo>
                <a:cubicBezTo>
                  <a:pt x="654425" y="1656184"/>
                  <a:pt x="493245" y="1602724"/>
                  <a:pt x="360425" y="1510904"/>
                </a:cubicBezTo>
                <a:lnTo>
                  <a:pt x="205324" y="1368532"/>
                </a:lnTo>
                <a:cubicBezTo>
                  <a:pt x="76415" y="1225504"/>
                  <a:pt x="0" y="1035722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31DC45-C29C-443B-A6B1-3156DF32408E}"/>
              </a:ext>
            </a:extLst>
          </p:cNvPr>
          <p:cNvSpPr txBox="1"/>
          <p:nvPr/>
        </p:nvSpPr>
        <p:spPr>
          <a:xfrm>
            <a:off x="1584462" y="2915499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F5876B-170D-4614-8311-72089CE7BB80}"/>
              </a:ext>
            </a:extLst>
          </p:cNvPr>
          <p:cNvSpPr txBox="1"/>
          <p:nvPr/>
        </p:nvSpPr>
        <p:spPr>
          <a:xfrm>
            <a:off x="3492746" y="3247941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602D2-385B-4CA2-B45C-91F6BD7825AF}"/>
              </a:ext>
            </a:extLst>
          </p:cNvPr>
          <p:cNvSpPr txBox="1"/>
          <p:nvPr/>
        </p:nvSpPr>
        <p:spPr>
          <a:xfrm>
            <a:off x="3296818" y="5198279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70B2B9-2A70-4BA8-AAAF-47490DC9B45F}"/>
              </a:ext>
            </a:extLst>
          </p:cNvPr>
          <p:cNvSpPr txBox="1"/>
          <p:nvPr/>
        </p:nvSpPr>
        <p:spPr>
          <a:xfrm>
            <a:off x="1425910" y="494949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BA1DFFC1-214E-415B-B5D6-229D792B3BC2}"/>
              </a:ext>
            </a:extLst>
          </p:cNvPr>
          <p:cNvSpPr/>
          <p:nvPr/>
        </p:nvSpPr>
        <p:spPr>
          <a:xfrm>
            <a:off x="1980719" y="4376667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D70864E8-9E5A-4E99-9243-B44746950816}"/>
              </a:ext>
            </a:extLst>
          </p:cNvPr>
          <p:cNvSpPr/>
          <p:nvPr/>
        </p:nvSpPr>
        <p:spPr>
          <a:xfrm rot="2700000">
            <a:off x="2169924" y="2346050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BBD6884D-71FF-4EA7-B0A0-4585BE66DC40}"/>
              </a:ext>
            </a:extLst>
          </p:cNvPr>
          <p:cNvSpPr/>
          <p:nvPr/>
        </p:nvSpPr>
        <p:spPr>
          <a:xfrm flipH="1">
            <a:off x="3971288" y="2777211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1DFBE16B-2FDD-4949-8CEF-F94653389CC6}"/>
              </a:ext>
            </a:extLst>
          </p:cNvPr>
          <p:cNvSpPr/>
          <p:nvPr/>
        </p:nvSpPr>
        <p:spPr>
          <a:xfrm>
            <a:off x="3776642" y="4682937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CCD0B7C8-9CDE-45DE-9DBA-BB80CC545EDF}"/>
              </a:ext>
            </a:extLst>
          </p:cNvPr>
          <p:cNvSpPr/>
          <p:nvPr/>
        </p:nvSpPr>
        <p:spPr>
          <a:xfrm flipV="1">
            <a:off x="928155" y="3673866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829149-BBDE-45E9-8941-8C871E18E3F1}"/>
              </a:ext>
            </a:extLst>
          </p:cNvPr>
          <p:cNvSpPr/>
          <p:nvPr/>
        </p:nvSpPr>
        <p:spPr>
          <a:xfrm>
            <a:off x="9660862" y="3228380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95E2B3-4CDF-414B-8AB8-197A81D28CEE}"/>
              </a:ext>
            </a:extLst>
          </p:cNvPr>
          <p:cNvSpPr/>
          <p:nvPr/>
        </p:nvSpPr>
        <p:spPr>
          <a:xfrm>
            <a:off x="7930478" y="3379792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60F18D-893B-435E-ADC7-97494589E617}"/>
              </a:ext>
            </a:extLst>
          </p:cNvPr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74AD16-7E6E-46BB-9F8D-6FCA7F633071}"/>
              </a:ext>
            </a:extLst>
          </p:cNvPr>
          <p:cNvSpPr/>
          <p:nvPr/>
        </p:nvSpPr>
        <p:spPr>
          <a:xfrm>
            <a:off x="4678218" y="3379792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602456-8E5F-4A1F-9D82-F0E386D13D27}"/>
              </a:ext>
            </a:extLst>
          </p:cNvPr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A198D4-4DB7-4125-A718-ED66DE9D83AD}"/>
              </a:ext>
            </a:extLst>
          </p:cNvPr>
          <p:cNvSpPr/>
          <p:nvPr/>
        </p:nvSpPr>
        <p:spPr>
          <a:xfrm>
            <a:off x="1251449" y="3101031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BE6D9C-2330-4166-B766-F421DAAD5CEA}"/>
              </a:ext>
            </a:extLst>
          </p:cNvPr>
          <p:cNvSpPr/>
          <p:nvPr/>
        </p:nvSpPr>
        <p:spPr>
          <a:xfrm>
            <a:off x="1634462" y="3484044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3CCA2A-AEB7-45BA-B49A-84DE8386F818}"/>
              </a:ext>
            </a:extLst>
          </p:cNvPr>
          <p:cNvCxnSpPr>
            <a:stCxn id="21" idx="4"/>
          </p:cNvCxnSpPr>
          <p:nvPr/>
        </p:nvCxnSpPr>
        <p:spPr>
          <a:xfrm>
            <a:off x="10128914" y="4164484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1EEC16-4014-45A3-9F0D-E6D8D5B6DF6A}"/>
              </a:ext>
            </a:extLst>
          </p:cNvPr>
          <p:cNvCxnSpPr>
            <a:cxnSpLocks/>
          </p:cNvCxnSpPr>
          <p:nvPr/>
        </p:nvCxnSpPr>
        <p:spPr>
          <a:xfrm flipV="1">
            <a:off x="8247118" y="2929983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AF0319-7ACB-444D-8DC5-A0F9246A1006}"/>
              </a:ext>
            </a:extLst>
          </p:cNvPr>
          <p:cNvCxnSpPr>
            <a:cxnSpLocks/>
          </p:cNvCxnSpPr>
          <p:nvPr/>
        </p:nvCxnSpPr>
        <p:spPr>
          <a:xfrm flipV="1">
            <a:off x="4990234" y="2934893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AC22B9-549F-465B-BF18-BDBE35E9F8F2}"/>
              </a:ext>
            </a:extLst>
          </p:cNvPr>
          <p:cNvCxnSpPr>
            <a:cxnSpLocks/>
          </p:cNvCxnSpPr>
          <p:nvPr/>
        </p:nvCxnSpPr>
        <p:spPr>
          <a:xfrm flipV="1">
            <a:off x="1846850" y="2936340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F48E6C-2133-4435-B85D-E13187079C6C}"/>
              </a:ext>
            </a:extLst>
          </p:cNvPr>
          <p:cNvCxnSpPr>
            <a:cxnSpLocks/>
            <a:stCxn id="25" idx="4"/>
          </p:cNvCxnSpPr>
          <p:nvPr/>
        </p:nvCxnSpPr>
        <p:spPr>
          <a:xfrm flipH="1">
            <a:off x="3368516" y="3908821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2776F9-BBEC-436A-B40F-9AF66503A8DF}"/>
              </a:ext>
            </a:extLst>
          </p:cNvPr>
          <p:cNvCxnSpPr>
            <a:cxnSpLocks/>
          </p:cNvCxnSpPr>
          <p:nvPr/>
        </p:nvCxnSpPr>
        <p:spPr>
          <a:xfrm>
            <a:off x="6620988" y="3935341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AC06E0-CE80-48C1-BD1D-5DFE9A74512A}"/>
              </a:ext>
            </a:extLst>
          </p:cNvPr>
          <p:cNvGrpSpPr/>
          <p:nvPr/>
        </p:nvGrpSpPr>
        <p:grpSpPr>
          <a:xfrm>
            <a:off x="838246" y="1886123"/>
            <a:ext cx="2017208" cy="970859"/>
            <a:chOff x="539552" y="2060848"/>
            <a:chExt cx="1656184" cy="97085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163AC8-3831-4F54-B14B-8E28F1C17099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2015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EE034F-35AA-46FA-94FF-5A763664B520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B9D00E-F328-425C-9550-537EF2E80631}"/>
              </a:ext>
            </a:extLst>
          </p:cNvPr>
          <p:cNvGrpSpPr/>
          <p:nvPr/>
        </p:nvGrpSpPr>
        <p:grpSpPr>
          <a:xfrm>
            <a:off x="3981159" y="1886123"/>
            <a:ext cx="2017208" cy="970859"/>
            <a:chOff x="539552" y="2060848"/>
            <a:chExt cx="1656184" cy="97085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7AAE35F-8B61-4381-AFE5-E115E9091269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</a:rPr>
                <a:t>2017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C0F1D2-E384-43F4-B955-B23D4CEBA291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AF8A54-745B-4759-A951-083BC4959581}"/>
              </a:ext>
            </a:extLst>
          </p:cNvPr>
          <p:cNvGrpSpPr/>
          <p:nvPr/>
        </p:nvGrpSpPr>
        <p:grpSpPr>
          <a:xfrm>
            <a:off x="7232700" y="1886123"/>
            <a:ext cx="2017208" cy="970859"/>
            <a:chOff x="539552" y="2060848"/>
            <a:chExt cx="1656184" cy="97085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20927B-2C36-449D-B484-C8AD36DD20A5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2019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AE4C9D-7B54-4BD3-8CA7-161D8C3D681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4EBE1C-22E5-4DEF-851A-8C2A7BF4943F}"/>
              </a:ext>
            </a:extLst>
          </p:cNvPr>
          <p:cNvGrpSpPr/>
          <p:nvPr/>
        </p:nvGrpSpPr>
        <p:grpSpPr>
          <a:xfrm>
            <a:off x="2368964" y="4551176"/>
            <a:ext cx="2017208" cy="970859"/>
            <a:chOff x="539552" y="2060848"/>
            <a:chExt cx="1656184" cy="97085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18FF64-F410-46E4-8CAC-B65A5105222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2016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00C22F-0C45-4859-BE10-593534FF7CA1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CFBD54-F8A0-43DF-A0BE-729BD4FECAAA}"/>
              </a:ext>
            </a:extLst>
          </p:cNvPr>
          <p:cNvGrpSpPr/>
          <p:nvPr/>
        </p:nvGrpSpPr>
        <p:grpSpPr>
          <a:xfrm>
            <a:off x="5616156" y="4551176"/>
            <a:ext cx="2017208" cy="970859"/>
            <a:chOff x="539552" y="2060848"/>
            <a:chExt cx="1656184" cy="9708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4A712F5-6A02-4650-9581-FDE3ABF23872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</a:rPr>
                <a:t>2018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2802E9-034B-49B8-883E-3ECC1E75A179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C50CBA-2EF0-428F-B4C3-76447A60EBE2}"/>
              </a:ext>
            </a:extLst>
          </p:cNvPr>
          <p:cNvGrpSpPr/>
          <p:nvPr/>
        </p:nvGrpSpPr>
        <p:grpSpPr>
          <a:xfrm>
            <a:off x="9125546" y="4551176"/>
            <a:ext cx="2017208" cy="970859"/>
            <a:chOff x="539552" y="2060848"/>
            <a:chExt cx="1656184" cy="9708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319E596-239F-4609-B289-1CBD1E1D902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2020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8370D8-3656-42B3-99D2-B27D128D940E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 도형 3">
            <a:extLst>
              <a:ext uri="{FF2B5EF4-FFF2-40B4-BE49-F238E27FC236}">
                <a16:creationId xmlns:a16="http://schemas.microsoft.com/office/drawing/2014/main" id="{D41D0159-82F1-460D-BA50-375AC5366821}"/>
              </a:ext>
            </a:extLst>
          </p:cNvPr>
          <p:cNvSpPr/>
          <p:nvPr/>
        </p:nvSpPr>
        <p:spPr>
          <a:xfrm rot="5400000">
            <a:off x="6830726" y="2248641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L 도형 4">
            <a:extLst>
              <a:ext uri="{FF2B5EF4-FFF2-40B4-BE49-F238E27FC236}">
                <a16:creationId xmlns:a16="http://schemas.microsoft.com/office/drawing/2014/main" id="{5617DB88-76D7-4962-9DA0-050D40A8800D}"/>
              </a:ext>
            </a:extLst>
          </p:cNvPr>
          <p:cNvSpPr/>
          <p:nvPr/>
        </p:nvSpPr>
        <p:spPr>
          <a:xfrm rot="5400000">
            <a:off x="9383069" y="1730918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:a16="http://schemas.microsoft.com/office/drawing/2014/main" id="{A71684E4-BDD2-4FDF-9A27-5D2529B4233A}"/>
              </a:ext>
            </a:extLst>
          </p:cNvPr>
          <p:cNvSpPr/>
          <p:nvPr/>
        </p:nvSpPr>
        <p:spPr>
          <a:xfrm rot="5400000">
            <a:off x="4278384" y="276636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6" name="그룹 19">
            <a:extLst>
              <a:ext uri="{FF2B5EF4-FFF2-40B4-BE49-F238E27FC236}">
                <a16:creationId xmlns:a16="http://schemas.microsoft.com/office/drawing/2014/main" id="{7F97B577-93DE-4017-BC08-94FC10BA936B}"/>
              </a:ext>
            </a:extLst>
          </p:cNvPr>
          <p:cNvGrpSpPr/>
          <p:nvPr/>
        </p:nvGrpSpPr>
        <p:grpSpPr>
          <a:xfrm>
            <a:off x="3954196" y="3771941"/>
            <a:ext cx="1955627" cy="760699"/>
            <a:chOff x="1464245" y="3861050"/>
            <a:chExt cx="1955627" cy="7606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35B10B-0220-42B3-9931-CD46268728B6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03B9B5-D133-43CD-A8E6-CFE5E3A23E8B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9" name="그룹 18">
            <a:extLst>
              <a:ext uri="{FF2B5EF4-FFF2-40B4-BE49-F238E27FC236}">
                <a16:creationId xmlns:a16="http://schemas.microsoft.com/office/drawing/2014/main" id="{BD03CC41-DCE1-4680-BECA-9483DFB8156A}"/>
              </a:ext>
            </a:extLst>
          </p:cNvPr>
          <p:cNvGrpSpPr/>
          <p:nvPr/>
        </p:nvGrpSpPr>
        <p:grpSpPr>
          <a:xfrm>
            <a:off x="6512883" y="3254718"/>
            <a:ext cx="1944216" cy="760699"/>
            <a:chOff x="3737115" y="3284986"/>
            <a:chExt cx="1944216" cy="7606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C6CDF3-21AC-4E92-AC45-E2CFEF32A4EB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52253D-AEFA-4695-BB47-DB6087FA2061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B7A1138B-73E5-49E9-A6DF-428C123461D9}"/>
              </a:ext>
            </a:extLst>
          </p:cNvPr>
          <p:cNvGrpSpPr/>
          <p:nvPr/>
        </p:nvGrpSpPr>
        <p:grpSpPr>
          <a:xfrm>
            <a:off x="9060160" y="2737497"/>
            <a:ext cx="1944216" cy="760699"/>
            <a:chOff x="6012160" y="2708922"/>
            <a:chExt cx="1944216" cy="7606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FAF82-7A1E-4C80-8E5E-CAA1FE6A9540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B6E12F-485D-4C58-8499-5AECCC09C0AD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5" name="Oval 10">
            <a:extLst>
              <a:ext uri="{FF2B5EF4-FFF2-40B4-BE49-F238E27FC236}">
                <a16:creationId xmlns:a16="http://schemas.microsoft.com/office/drawing/2014/main" id="{3B95833D-2733-4500-AAFA-C84C25D791EC}"/>
              </a:ext>
            </a:extLst>
          </p:cNvPr>
          <p:cNvSpPr/>
          <p:nvPr/>
        </p:nvSpPr>
        <p:spPr>
          <a:xfrm>
            <a:off x="3540668" y="5444483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6" name="그룹 20">
            <a:extLst>
              <a:ext uri="{FF2B5EF4-FFF2-40B4-BE49-F238E27FC236}">
                <a16:creationId xmlns:a16="http://schemas.microsoft.com/office/drawing/2014/main" id="{46A32899-0520-4557-980A-512516B774E0}"/>
              </a:ext>
            </a:extLst>
          </p:cNvPr>
          <p:cNvGrpSpPr/>
          <p:nvPr/>
        </p:nvGrpSpPr>
        <p:grpSpPr>
          <a:xfrm>
            <a:off x="4277948" y="5392902"/>
            <a:ext cx="1780233" cy="740405"/>
            <a:chOff x="1204823" y="4992851"/>
            <a:chExt cx="1911560" cy="7404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A3E0BD-0EAD-4C1A-89A6-107E34D40A31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6D16D7-7E91-45DA-9288-A2DDAE5BF651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0">
            <a:extLst>
              <a:ext uri="{FF2B5EF4-FFF2-40B4-BE49-F238E27FC236}">
                <a16:creationId xmlns:a16="http://schemas.microsoft.com/office/drawing/2014/main" id="{E42CC814-2215-49B0-BE01-BFD0219DD507}"/>
              </a:ext>
            </a:extLst>
          </p:cNvPr>
          <p:cNvSpPr/>
          <p:nvPr/>
        </p:nvSpPr>
        <p:spPr>
          <a:xfrm>
            <a:off x="6194713" y="5444483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0" name="그룹 21">
            <a:extLst>
              <a:ext uri="{FF2B5EF4-FFF2-40B4-BE49-F238E27FC236}">
                <a16:creationId xmlns:a16="http://schemas.microsoft.com/office/drawing/2014/main" id="{3B28CB84-1CFB-4C1E-8CCC-23BBA602D312}"/>
              </a:ext>
            </a:extLst>
          </p:cNvPr>
          <p:cNvGrpSpPr/>
          <p:nvPr/>
        </p:nvGrpSpPr>
        <p:grpSpPr>
          <a:xfrm>
            <a:off x="6931993" y="5392902"/>
            <a:ext cx="1780233" cy="740405"/>
            <a:chOff x="4028592" y="4992851"/>
            <a:chExt cx="1911560" cy="7404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B6853C-413D-43B1-8037-6117FDCE553B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E5535F-944A-4DF0-91DB-4CE81047E5C0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Oval 10">
            <a:extLst>
              <a:ext uri="{FF2B5EF4-FFF2-40B4-BE49-F238E27FC236}">
                <a16:creationId xmlns:a16="http://schemas.microsoft.com/office/drawing/2014/main" id="{5E2401C9-557B-4749-B2E5-EE92B663879E}"/>
              </a:ext>
            </a:extLst>
          </p:cNvPr>
          <p:cNvSpPr/>
          <p:nvPr/>
        </p:nvSpPr>
        <p:spPr>
          <a:xfrm>
            <a:off x="8848757" y="5444483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4" name="그룹 22">
            <a:extLst>
              <a:ext uri="{FF2B5EF4-FFF2-40B4-BE49-F238E27FC236}">
                <a16:creationId xmlns:a16="http://schemas.microsoft.com/office/drawing/2014/main" id="{DCDB6933-2E78-45E4-8B3E-C4C4256A814D}"/>
              </a:ext>
            </a:extLst>
          </p:cNvPr>
          <p:cNvGrpSpPr/>
          <p:nvPr/>
        </p:nvGrpSpPr>
        <p:grpSpPr>
          <a:xfrm>
            <a:off x="9586037" y="5392902"/>
            <a:ext cx="1780233" cy="740405"/>
            <a:chOff x="6852361" y="4992851"/>
            <a:chExt cx="1911560" cy="7404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00D4EF-5461-4022-A64C-AFB61CF6A9BF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5DF065-6C7E-4515-9F9C-40B76AB47E0E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L 도형 36">
            <a:extLst>
              <a:ext uri="{FF2B5EF4-FFF2-40B4-BE49-F238E27FC236}">
                <a16:creationId xmlns:a16="http://schemas.microsoft.com/office/drawing/2014/main" id="{E82D9BDB-CFD4-4E69-AD61-896F9C739E53}"/>
              </a:ext>
            </a:extLst>
          </p:cNvPr>
          <p:cNvSpPr/>
          <p:nvPr/>
        </p:nvSpPr>
        <p:spPr>
          <a:xfrm rot="5400000">
            <a:off x="1726042" y="3284089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8" name="그룹 38">
            <a:extLst>
              <a:ext uri="{FF2B5EF4-FFF2-40B4-BE49-F238E27FC236}">
                <a16:creationId xmlns:a16="http://schemas.microsoft.com/office/drawing/2014/main" id="{2D35AEDF-0EF6-4CA4-BB91-3FCB12BAFCCD}"/>
              </a:ext>
            </a:extLst>
          </p:cNvPr>
          <p:cNvGrpSpPr/>
          <p:nvPr/>
        </p:nvGrpSpPr>
        <p:grpSpPr>
          <a:xfrm>
            <a:off x="1395508" y="4289163"/>
            <a:ext cx="1955627" cy="760699"/>
            <a:chOff x="1464245" y="3861050"/>
            <a:chExt cx="1955627" cy="7606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121572-B12D-4785-9DD2-2938DA2D7E9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E2E0BA-B514-4B68-AD99-3538EB26FF36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A72FD3B7-AF45-4755-8E67-10F62CE7A0D7}"/>
              </a:ext>
            </a:extLst>
          </p:cNvPr>
          <p:cNvSpPr/>
          <p:nvPr/>
        </p:nvSpPr>
        <p:spPr>
          <a:xfrm>
            <a:off x="886623" y="5452196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2" name="그룹 47">
            <a:extLst>
              <a:ext uri="{FF2B5EF4-FFF2-40B4-BE49-F238E27FC236}">
                <a16:creationId xmlns:a16="http://schemas.microsoft.com/office/drawing/2014/main" id="{7C3EF06D-B395-4A36-9532-DDE94675A693}"/>
              </a:ext>
            </a:extLst>
          </p:cNvPr>
          <p:cNvGrpSpPr/>
          <p:nvPr/>
        </p:nvGrpSpPr>
        <p:grpSpPr>
          <a:xfrm>
            <a:off x="1623903" y="5400616"/>
            <a:ext cx="1780233" cy="740405"/>
            <a:chOff x="1204823" y="4992851"/>
            <a:chExt cx="1911560" cy="7404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527C97-D47A-40DA-94C0-F883F40D8554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17AEB5-F5B9-438D-B277-D2801DC7AF42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화살표: 원형 14">
            <a:extLst>
              <a:ext uri="{FF2B5EF4-FFF2-40B4-BE49-F238E27FC236}">
                <a16:creationId xmlns:a16="http://schemas.microsoft.com/office/drawing/2014/main" id="{8E5B82ED-70D5-455D-B7C8-833CB96A92E3}"/>
              </a:ext>
            </a:extLst>
          </p:cNvPr>
          <p:cNvSpPr/>
          <p:nvPr/>
        </p:nvSpPr>
        <p:spPr>
          <a:xfrm>
            <a:off x="2794753" y="2644261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:a16="http://schemas.microsoft.com/office/drawing/2014/main" id="{AC0ABBFA-D911-471A-B04A-51254DFB4A8B}"/>
              </a:ext>
            </a:extLst>
          </p:cNvPr>
          <p:cNvSpPr/>
          <p:nvPr/>
        </p:nvSpPr>
        <p:spPr>
          <a:xfrm>
            <a:off x="5405561" y="210685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5">
            <a:extLst>
              <a:ext uri="{FF2B5EF4-FFF2-40B4-BE49-F238E27FC236}">
                <a16:creationId xmlns:a16="http://schemas.microsoft.com/office/drawing/2014/main" id="{9DAE0516-F462-4526-93CB-410A84C354BA}"/>
              </a:ext>
            </a:extLst>
          </p:cNvPr>
          <p:cNvSpPr/>
          <p:nvPr/>
        </p:nvSpPr>
        <p:spPr>
          <a:xfrm>
            <a:off x="8016369" y="1569450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C9F17D74-5204-4F39-BC9C-EFD19573C0A9}"/>
              </a:ext>
            </a:extLst>
          </p:cNvPr>
          <p:cNvSpPr/>
          <p:nvPr/>
        </p:nvSpPr>
        <p:spPr>
          <a:xfrm>
            <a:off x="1055212" y="5671642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42E18FEB-EBB0-4085-AA40-A215CF58F088}"/>
              </a:ext>
            </a:extLst>
          </p:cNvPr>
          <p:cNvSpPr/>
          <p:nvPr/>
        </p:nvSpPr>
        <p:spPr>
          <a:xfrm>
            <a:off x="3718669" y="5627550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E5493DF0-6970-4E81-9729-C77796E7522B}"/>
              </a:ext>
            </a:extLst>
          </p:cNvPr>
          <p:cNvSpPr/>
          <p:nvPr/>
        </p:nvSpPr>
        <p:spPr>
          <a:xfrm rot="18805991">
            <a:off x="6359054" y="5604086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E3F63222-AB0E-4D03-863E-3ED34B46199B}"/>
              </a:ext>
            </a:extLst>
          </p:cNvPr>
          <p:cNvSpPr/>
          <p:nvPr/>
        </p:nvSpPr>
        <p:spPr>
          <a:xfrm>
            <a:off x="9016172" y="5641110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CB6ABF5-3059-4D6D-91EF-3071BB4875C1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Column Infographic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69A2EDF-4F0E-49F2-9A47-E2B60C1D2E44}"/>
              </a:ext>
            </a:extLst>
          </p:cNvPr>
          <p:cNvSpPr/>
          <p:nvPr/>
        </p:nvSpPr>
        <p:spPr>
          <a:xfrm>
            <a:off x="474785" y="2708920"/>
            <a:ext cx="11242430" cy="38095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E02752-DA46-4CCE-A5B0-B67BDEBD5268}"/>
              </a:ext>
            </a:extLst>
          </p:cNvPr>
          <p:cNvSpPr/>
          <p:nvPr/>
        </p:nvSpPr>
        <p:spPr>
          <a:xfrm>
            <a:off x="474785" y="1307064"/>
            <a:ext cx="11242430" cy="1406254"/>
          </a:xfrm>
          <a:custGeom>
            <a:avLst/>
            <a:gdLst>
              <a:gd name="connsiteX0" fmla="*/ 5621215 w 11242430"/>
              <a:gd name="connsiteY0" fmla="*/ 0 h 1406254"/>
              <a:gd name="connsiteX1" fmla="*/ 6166748 w 11242430"/>
              <a:gd name="connsiteY1" fmla="*/ 444622 h 1406254"/>
              <a:gd name="connsiteX2" fmla="*/ 6176581 w 11242430"/>
              <a:gd name="connsiteY2" fmla="*/ 542158 h 1406254"/>
              <a:gd name="connsiteX3" fmla="*/ 11242430 w 11242430"/>
              <a:gd name="connsiteY3" fmla="*/ 542158 h 1406254"/>
              <a:gd name="connsiteX4" fmla="*/ 11242430 w 11242430"/>
              <a:gd name="connsiteY4" fmla="*/ 1406254 h 1406254"/>
              <a:gd name="connsiteX5" fmla="*/ 0 w 11242430"/>
              <a:gd name="connsiteY5" fmla="*/ 1406254 h 1406254"/>
              <a:gd name="connsiteX6" fmla="*/ 0 w 11242430"/>
              <a:gd name="connsiteY6" fmla="*/ 542158 h 1406254"/>
              <a:gd name="connsiteX7" fmla="*/ 5065850 w 11242430"/>
              <a:gd name="connsiteY7" fmla="*/ 542158 h 1406254"/>
              <a:gd name="connsiteX8" fmla="*/ 5075682 w 11242430"/>
              <a:gd name="connsiteY8" fmla="*/ 444622 h 1406254"/>
              <a:gd name="connsiteX9" fmla="*/ 5621215 w 11242430"/>
              <a:gd name="connsiteY9" fmla="*/ 0 h 14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430" h="1406254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75010-6F77-4DFF-901E-E83AE1ABB607}"/>
              </a:ext>
            </a:extLst>
          </p:cNvPr>
          <p:cNvSpPr txBox="1"/>
          <p:nvPr/>
        </p:nvSpPr>
        <p:spPr>
          <a:xfrm>
            <a:off x="2074986" y="2035055"/>
            <a:ext cx="80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9DC65-5A81-4F20-8946-004DE301F75E}"/>
              </a:ext>
            </a:extLst>
          </p:cNvPr>
          <p:cNvSpPr txBox="1"/>
          <p:nvPr/>
        </p:nvSpPr>
        <p:spPr>
          <a:xfrm>
            <a:off x="900000" y="3026982"/>
            <a:ext cx="103920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A0C926-355B-488C-9E51-C7139C641AE9}"/>
              </a:ext>
            </a:extLst>
          </p:cNvPr>
          <p:cNvSpPr/>
          <p:nvPr/>
        </p:nvSpPr>
        <p:spPr>
          <a:xfrm>
            <a:off x="5812692" y="1445051"/>
            <a:ext cx="566616" cy="575276"/>
          </a:xfrm>
          <a:custGeom>
            <a:avLst/>
            <a:gdLst>
              <a:gd name="connsiteX0" fmla="*/ 484019 w 964441"/>
              <a:gd name="connsiteY0" fmla="*/ 723482 h 979183"/>
              <a:gd name="connsiteX1" fmla="*/ 467799 w 964441"/>
              <a:gd name="connsiteY1" fmla="*/ 779280 h 979183"/>
              <a:gd name="connsiteX2" fmla="*/ 482073 w 964441"/>
              <a:gd name="connsiteY2" fmla="*/ 831834 h 979183"/>
              <a:gd name="connsiteX3" fmla="*/ 496996 w 964441"/>
              <a:gd name="connsiteY3" fmla="*/ 777983 h 979183"/>
              <a:gd name="connsiteX4" fmla="*/ 484019 w 964441"/>
              <a:gd name="connsiteY4" fmla="*/ 723482 h 979183"/>
              <a:gd name="connsiteX5" fmla="*/ 160746 w 964441"/>
              <a:gd name="connsiteY5" fmla="*/ 473525 h 979183"/>
              <a:gd name="connsiteX6" fmla="*/ 140146 w 964441"/>
              <a:gd name="connsiteY6" fmla="*/ 491205 h 979183"/>
              <a:gd name="connsiteX7" fmla="*/ 194647 w 964441"/>
              <a:gd name="connsiteY7" fmla="*/ 505479 h 979183"/>
              <a:gd name="connsiteX8" fmla="*/ 249796 w 964441"/>
              <a:gd name="connsiteY8" fmla="*/ 487961 h 979183"/>
              <a:gd name="connsiteX9" fmla="*/ 195944 w 964441"/>
              <a:gd name="connsiteY9" fmla="*/ 476283 h 979183"/>
              <a:gd name="connsiteX10" fmla="*/ 160746 w 964441"/>
              <a:gd name="connsiteY10" fmla="*/ 473525 h 979183"/>
              <a:gd name="connsiteX11" fmla="*/ 800075 w 964441"/>
              <a:gd name="connsiteY11" fmla="*/ 473363 h 979183"/>
              <a:gd name="connsiteX12" fmla="*/ 760416 w 964441"/>
              <a:gd name="connsiteY12" fmla="*/ 475634 h 979183"/>
              <a:gd name="connsiteX13" fmla="*/ 713052 w 964441"/>
              <a:gd name="connsiteY13" fmla="*/ 489908 h 979183"/>
              <a:gd name="connsiteX14" fmla="*/ 765606 w 964441"/>
              <a:gd name="connsiteY14" fmla="*/ 505479 h 979183"/>
              <a:gd name="connsiteX15" fmla="*/ 822702 w 964441"/>
              <a:gd name="connsiteY15" fmla="*/ 488610 h 979183"/>
              <a:gd name="connsiteX16" fmla="*/ 800075 w 964441"/>
              <a:gd name="connsiteY16" fmla="*/ 473363 h 979183"/>
              <a:gd name="connsiteX17" fmla="*/ 427572 w 964441"/>
              <a:gd name="connsiteY17" fmla="*/ 464604 h 979183"/>
              <a:gd name="connsiteX18" fmla="*/ 402917 w 964441"/>
              <a:gd name="connsiteY18" fmla="*/ 484717 h 979183"/>
              <a:gd name="connsiteX19" fmla="*/ 346470 w 964441"/>
              <a:gd name="connsiteY19" fmla="*/ 569063 h 979183"/>
              <a:gd name="connsiteX20" fmla="*/ 253040 w 964441"/>
              <a:gd name="connsiteY20" fmla="*/ 716345 h 979183"/>
              <a:gd name="connsiteX21" fmla="*/ 261475 w 964441"/>
              <a:gd name="connsiteY21" fmla="*/ 722833 h 979183"/>
              <a:gd name="connsiteX22" fmla="*/ 489859 w 964441"/>
              <a:gd name="connsiteY22" fmla="*/ 570361 h 979183"/>
              <a:gd name="connsiteX23" fmla="*/ 485317 w 964441"/>
              <a:gd name="connsiteY23" fmla="*/ 532730 h 979183"/>
              <a:gd name="connsiteX24" fmla="*/ 447686 w 964441"/>
              <a:gd name="connsiteY24" fmla="*/ 493801 h 979183"/>
              <a:gd name="connsiteX25" fmla="*/ 427572 w 964441"/>
              <a:gd name="connsiteY25" fmla="*/ 464604 h 979183"/>
              <a:gd name="connsiteX26" fmla="*/ 651414 w 964441"/>
              <a:gd name="connsiteY26" fmla="*/ 408805 h 979183"/>
              <a:gd name="connsiteX27" fmla="*/ 613783 w 964441"/>
              <a:gd name="connsiteY27" fmla="*/ 615129 h 979183"/>
              <a:gd name="connsiteX28" fmla="*/ 413298 w 964441"/>
              <a:gd name="connsiteY28" fmla="*/ 664440 h 979183"/>
              <a:gd name="connsiteX29" fmla="*/ 628706 w 964441"/>
              <a:gd name="connsiteY29" fmla="*/ 619671 h 979183"/>
              <a:gd name="connsiteX30" fmla="*/ 651414 w 964441"/>
              <a:gd name="connsiteY30" fmla="*/ 408805 h 979183"/>
              <a:gd name="connsiteX31" fmla="*/ 505633 w 964441"/>
              <a:gd name="connsiteY31" fmla="*/ 293012 h 979183"/>
              <a:gd name="connsiteX32" fmla="*/ 343226 w 964441"/>
              <a:gd name="connsiteY32" fmla="*/ 349763 h 979183"/>
              <a:gd name="connsiteX33" fmla="*/ 308838 w 964441"/>
              <a:gd name="connsiteY33" fmla="*/ 559331 h 979183"/>
              <a:gd name="connsiteX34" fmla="*/ 356851 w 964441"/>
              <a:gd name="connsiteY34" fmla="*/ 356900 h 979183"/>
              <a:gd name="connsiteX35" fmla="*/ 558633 w 964441"/>
              <a:gd name="connsiteY35" fmla="*/ 313429 h 979183"/>
              <a:gd name="connsiteX36" fmla="*/ 505633 w 964441"/>
              <a:gd name="connsiteY36" fmla="*/ 293012 h 979183"/>
              <a:gd name="connsiteX37" fmla="*/ 702671 w 964441"/>
              <a:gd name="connsiteY37" fmla="*/ 257631 h 979183"/>
              <a:gd name="connsiteX38" fmla="*/ 472990 w 964441"/>
              <a:gd name="connsiteY38" fmla="*/ 410752 h 979183"/>
              <a:gd name="connsiteX39" fmla="*/ 479478 w 964441"/>
              <a:gd name="connsiteY39" fmla="*/ 447734 h 979183"/>
              <a:gd name="connsiteX40" fmla="*/ 526841 w 964441"/>
              <a:gd name="connsiteY40" fmla="*/ 495747 h 979183"/>
              <a:gd name="connsiteX41" fmla="*/ 561877 w 964441"/>
              <a:gd name="connsiteY41" fmla="*/ 498991 h 979183"/>
              <a:gd name="connsiteX42" fmla="*/ 711105 w 964441"/>
              <a:gd name="connsiteY42" fmla="*/ 266066 h 979183"/>
              <a:gd name="connsiteX43" fmla="*/ 702671 w 964441"/>
              <a:gd name="connsiteY43" fmla="*/ 257631 h 979183"/>
              <a:gd name="connsiteX44" fmla="*/ 481424 w 964441"/>
              <a:gd name="connsiteY44" fmla="*/ 147332 h 979183"/>
              <a:gd name="connsiteX45" fmla="*/ 467799 w 964441"/>
              <a:gd name="connsiteY45" fmla="*/ 205726 h 979183"/>
              <a:gd name="connsiteX46" fmla="*/ 484668 w 964441"/>
              <a:gd name="connsiteY46" fmla="*/ 255685 h 979183"/>
              <a:gd name="connsiteX47" fmla="*/ 496996 w 964441"/>
              <a:gd name="connsiteY47" fmla="*/ 204428 h 979183"/>
              <a:gd name="connsiteX48" fmla="*/ 481424 w 964441"/>
              <a:gd name="connsiteY48" fmla="*/ 147332 h 979183"/>
              <a:gd name="connsiteX49" fmla="*/ 485966 w 964441"/>
              <a:gd name="connsiteY49" fmla="*/ 75962 h 979183"/>
              <a:gd name="connsiteX50" fmla="*/ 896667 w 964441"/>
              <a:gd name="connsiteY50" fmla="*/ 486015 h 979183"/>
              <a:gd name="connsiteX51" fmla="*/ 478180 w 964441"/>
              <a:gd name="connsiteY51" fmla="*/ 903853 h 979183"/>
              <a:gd name="connsiteX52" fmla="*/ 68776 w 964441"/>
              <a:gd name="connsiteY52" fmla="*/ 485366 h 979183"/>
              <a:gd name="connsiteX53" fmla="*/ 485966 w 964441"/>
              <a:gd name="connsiteY53" fmla="*/ 75962 h 979183"/>
              <a:gd name="connsiteX54" fmla="*/ 487264 w 964441"/>
              <a:gd name="connsiteY54" fmla="*/ 27302 h 979183"/>
              <a:gd name="connsiteX55" fmla="*/ 26603 w 964441"/>
              <a:gd name="connsiteY55" fmla="*/ 482123 h 979183"/>
              <a:gd name="connsiteX56" fmla="*/ 478181 w 964441"/>
              <a:gd name="connsiteY56" fmla="*/ 951866 h 979183"/>
              <a:gd name="connsiteX57" fmla="*/ 942085 w 964441"/>
              <a:gd name="connsiteY57" fmla="*/ 488611 h 979183"/>
              <a:gd name="connsiteX58" fmla="*/ 487264 w 964441"/>
              <a:gd name="connsiteY58" fmla="*/ 27302 h 979183"/>
              <a:gd name="connsiteX59" fmla="*/ 491806 w 964441"/>
              <a:gd name="connsiteY59" fmla="*/ 51 h 979183"/>
              <a:gd name="connsiteX60" fmla="*/ 964145 w 964441"/>
              <a:gd name="connsiteY60" fmla="*/ 497045 h 979183"/>
              <a:gd name="connsiteX61" fmla="*/ 481425 w 964441"/>
              <a:gd name="connsiteY61" fmla="*/ 979117 h 979183"/>
              <a:gd name="connsiteX62" fmla="*/ 1 w 964441"/>
              <a:gd name="connsiteY62" fmla="*/ 478879 h 979183"/>
              <a:gd name="connsiteX63" fmla="*/ 491806 w 964441"/>
              <a:gd name="connsiteY63" fmla="*/ 51 h 97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64441" h="979183">
                <a:moveTo>
                  <a:pt x="484019" y="723482"/>
                </a:moveTo>
                <a:cubicBezTo>
                  <a:pt x="455471" y="724131"/>
                  <a:pt x="468448" y="759167"/>
                  <a:pt x="467799" y="779280"/>
                </a:cubicBezTo>
                <a:cubicBezTo>
                  <a:pt x="467150" y="798096"/>
                  <a:pt x="457418" y="832483"/>
                  <a:pt x="482073" y="831834"/>
                </a:cubicBezTo>
                <a:cubicBezTo>
                  <a:pt x="505430" y="831834"/>
                  <a:pt x="491156" y="797447"/>
                  <a:pt x="496996" y="777983"/>
                </a:cubicBezTo>
                <a:cubicBezTo>
                  <a:pt x="491156" y="759167"/>
                  <a:pt x="504781" y="722833"/>
                  <a:pt x="484019" y="723482"/>
                </a:cubicBezTo>
                <a:close/>
                <a:moveTo>
                  <a:pt x="160746" y="473525"/>
                </a:moveTo>
                <a:cubicBezTo>
                  <a:pt x="149392" y="473525"/>
                  <a:pt x="140471" y="476931"/>
                  <a:pt x="140146" y="491205"/>
                </a:cubicBezTo>
                <a:cubicBezTo>
                  <a:pt x="139497" y="512616"/>
                  <a:pt x="174534" y="499640"/>
                  <a:pt x="194647" y="505479"/>
                </a:cubicBezTo>
                <a:cubicBezTo>
                  <a:pt x="212814" y="497045"/>
                  <a:pt x="248499" y="517158"/>
                  <a:pt x="249796" y="487961"/>
                </a:cubicBezTo>
                <a:cubicBezTo>
                  <a:pt x="250445" y="467199"/>
                  <a:pt x="214760" y="474985"/>
                  <a:pt x="195944" y="476283"/>
                </a:cubicBezTo>
                <a:cubicBezTo>
                  <a:pt x="185888" y="476932"/>
                  <a:pt x="172101" y="473525"/>
                  <a:pt x="160746" y="473525"/>
                </a:cubicBezTo>
                <a:close/>
                <a:moveTo>
                  <a:pt x="800075" y="473363"/>
                </a:moveTo>
                <a:cubicBezTo>
                  <a:pt x="787179" y="473201"/>
                  <a:pt x="771446" y="475959"/>
                  <a:pt x="760416" y="475634"/>
                </a:cubicBezTo>
                <a:cubicBezTo>
                  <a:pt x="743546" y="474985"/>
                  <a:pt x="712403" y="466550"/>
                  <a:pt x="713052" y="489908"/>
                </a:cubicBezTo>
                <a:cubicBezTo>
                  <a:pt x="713052" y="512616"/>
                  <a:pt x="744844" y="499640"/>
                  <a:pt x="765606" y="505479"/>
                </a:cubicBezTo>
                <a:cubicBezTo>
                  <a:pt x="782475" y="494449"/>
                  <a:pt x="822702" y="518456"/>
                  <a:pt x="822702" y="488610"/>
                </a:cubicBezTo>
                <a:cubicBezTo>
                  <a:pt x="823027" y="476607"/>
                  <a:pt x="812970" y="473525"/>
                  <a:pt x="800075" y="473363"/>
                </a:cubicBezTo>
                <a:close/>
                <a:moveTo>
                  <a:pt x="427572" y="464604"/>
                </a:moveTo>
                <a:cubicBezTo>
                  <a:pt x="414596" y="463306"/>
                  <a:pt x="409405" y="475634"/>
                  <a:pt x="402917" y="484717"/>
                </a:cubicBezTo>
                <a:cubicBezTo>
                  <a:pt x="383452" y="512616"/>
                  <a:pt x="364637" y="540515"/>
                  <a:pt x="346470" y="569063"/>
                </a:cubicBezTo>
                <a:cubicBezTo>
                  <a:pt x="315327" y="617725"/>
                  <a:pt x="284183" y="667035"/>
                  <a:pt x="253040" y="716345"/>
                </a:cubicBezTo>
                <a:cubicBezTo>
                  <a:pt x="255636" y="718291"/>
                  <a:pt x="258231" y="720238"/>
                  <a:pt x="261475" y="722833"/>
                </a:cubicBezTo>
                <a:cubicBezTo>
                  <a:pt x="337387" y="672225"/>
                  <a:pt x="413947" y="621618"/>
                  <a:pt x="489859" y="570361"/>
                </a:cubicBezTo>
                <a:cubicBezTo>
                  <a:pt x="509323" y="557385"/>
                  <a:pt x="519704" y="541164"/>
                  <a:pt x="485317" y="532730"/>
                </a:cubicBezTo>
                <a:cubicBezTo>
                  <a:pt x="464555" y="527539"/>
                  <a:pt x="452227" y="515212"/>
                  <a:pt x="447686" y="493801"/>
                </a:cubicBezTo>
                <a:cubicBezTo>
                  <a:pt x="445090" y="481473"/>
                  <a:pt x="444441" y="465901"/>
                  <a:pt x="427572" y="464604"/>
                </a:cubicBezTo>
                <a:close/>
                <a:moveTo>
                  <a:pt x="651414" y="408805"/>
                </a:moveTo>
                <a:cubicBezTo>
                  <a:pt x="668932" y="487961"/>
                  <a:pt x="668932" y="557385"/>
                  <a:pt x="613783" y="615129"/>
                </a:cubicBezTo>
                <a:cubicBezTo>
                  <a:pt x="557985" y="672874"/>
                  <a:pt x="487912" y="678065"/>
                  <a:pt x="413298" y="664440"/>
                </a:cubicBezTo>
                <a:cubicBezTo>
                  <a:pt x="478180" y="707910"/>
                  <a:pt x="565121" y="688446"/>
                  <a:pt x="628706" y="619671"/>
                </a:cubicBezTo>
                <a:cubicBezTo>
                  <a:pt x="685802" y="558682"/>
                  <a:pt x="697480" y="469794"/>
                  <a:pt x="651414" y="408805"/>
                </a:cubicBezTo>
                <a:close/>
                <a:moveTo>
                  <a:pt x="505633" y="293012"/>
                </a:moveTo>
                <a:cubicBezTo>
                  <a:pt x="450038" y="283097"/>
                  <a:pt x="388968" y="304021"/>
                  <a:pt x="343226" y="349763"/>
                </a:cubicBezTo>
                <a:cubicBezTo>
                  <a:pt x="283535" y="409454"/>
                  <a:pt x="268612" y="495747"/>
                  <a:pt x="308838" y="559331"/>
                </a:cubicBezTo>
                <a:cubicBezTo>
                  <a:pt x="291321" y="482771"/>
                  <a:pt x="299106" y="413347"/>
                  <a:pt x="356851" y="356900"/>
                </a:cubicBezTo>
                <a:cubicBezTo>
                  <a:pt x="413947" y="301102"/>
                  <a:pt x="485317" y="303697"/>
                  <a:pt x="558633" y="313429"/>
                </a:cubicBezTo>
                <a:cubicBezTo>
                  <a:pt x="542089" y="303048"/>
                  <a:pt x="524165" y="296317"/>
                  <a:pt x="505633" y="293012"/>
                </a:cubicBezTo>
                <a:close/>
                <a:moveTo>
                  <a:pt x="702671" y="257631"/>
                </a:moveTo>
                <a:cubicBezTo>
                  <a:pt x="626110" y="308888"/>
                  <a:pt x="549550" y="359495"/>
                  <a:pt x="472990" y="410752"/>
                </a:cubicBezTo>
                <a:cubicBezTo>
                  <a:pt x="450281" y="425675"/>
                  <a:pt x="447037" y="441246"/>
                  <a:pt x="479478" y="447734"/>
                </a:cubicBezTo>
                <a:cubicBezTo>
                  <a:pt x="506728" y="452925"/>
                  <a:pt x="521002" y="468497"/>
                  <a:pt x="526841" y="495747"/>
                </a:cubicBezTo>
                <a:cubicBezTo>
                  <a:pt x="533330" y="524944"/>
                  <a:pt x="548901" y="519104"/>
                  <a:pt x="561877" y="498991"/>
                </a:cubicBezTo>
                <a:cubicBezTo>
                  <a:pt x="611836" y="421133"/>
                  <a:pt x="661147" y="343924"/>
                  <a:pt x="711105" y="266066"/>
                </a:cubicBezTo>
                <a:cubicBezTo>
                  <a:pt x="708510" y="263470"/>
                  <a:pt x="705266" y="260226"/>
                  <a:pt x="702671" y="257631"/>
                </a:cubicBezTo>
                <a:close/>
                <a:moveTo>
                  <a:pt x="481424" y="147332"/>
                </a:moveTo>
                <a:cubicBezTo>
                  <a:pt x="456769" y="147332"/>
                  <a:pt x="468448" y="184963"/>
                  <a:pt x="467799" y="205726"/>
                </a:cubicBezTo>
                <a:cubicBezTo>
                  <a:pt x="467799" y="223892"/>
                  <a:pt x="456769" y="256333"/>
                  <a:pt x="484668" y="255685"/>
                </a:cubicBezTo>
                <a:cubicBezTo>
                  <a:pt x="504133" y="255685"/>
                  <a:pt x="491805" y="222595"/>
                  <a:pt x="496996" y="204428"/>
                </a:cubicBezTo>
                <a:cubicBezTo>
                  <a:pt x="489859" y="184963"/>
                  <a:pt x="507377" y="147332"/>
                  <a:pt x="481424" y="147332"/>
                </a:cubicBezTo>
                <a:close/>
                <a:moveTo>
                  <a:pt x="485966" y="75962"/>
                </a:moveTo>
                <a:cubicBezTo>
                  <a:pt x="688397" y="62337"/>
                  <a:pt x="901209" y="254387"/>
                  <a:pt x="896667" y="486015"/>
                </a:cubicBezTo>
                <a:cubicBezTo>
                  <a:pt x="891477" y="726077"/>
                  <a:pt x="718243" y="903853"/>
                  <a:pt x="478180" y="903853"/>
                </a:cubicBezTo>
                <a:cubicBezTo>
                  <a:pt x="249148" y="903853"/>
                  <a:pt x="68776" y="719589"/>
                  <a:pt x="68776" y="485366"/>
                </a:cubicBezTo>
                <a:cubicBezTo>
                  <a:pt x="68776" y="255685"/>
                  <a:pt x="251743" y="75962"/>
                  <a:pt x="485966" y="75962"/>
                </a:cubicBezTo>
                <a:close/>
                <a:moveTo>
                  <a:pt x="487264" y="27302"/>
                </a:moveTo>
                <a:cubicBezTo>
                  <a:pt x="230980" y="27302"/>
                  <a:pt x="34389" y="228435"/>
                  <a:pt x="26603" y="482123"/>
                </a:cubicBezTo>
                <a:cubicBezTo>
                  <a:pt x="18168" y="757221"/>
                  <a:pt x="258232" y="951866"/>
                  <a:pt x="478181" y="951866"/>
                </a:cubicBezTo>
                <a:cubicBezTo>
                  <a:pt x="733166" y="951866"/>
                  <a:pt x="944680" y="744245"/>
                  <a:pt x="942085" y="488611"/>
                </a:cubicBezTo>
                <a:cubicBezTo>
                  <a:pt x="940788" y="268013"/>
                  <a:pt x="779232" y="29897"/>
                  <a:pt x="487264" y="27302"/>
                </a:cubicBezTo>
                <a:close/>
                <a:moveTo>
                  <a:pt x="491806" y="51"/>
                </a:moveTo>
                <a:cubicBezTo>
                  <a:pt x="742898" y="3944"/>
                  <a:pt x="973877" y="215459"/>
                  <a:pt x="964145" y="497045"/>
                </a:cubicBezTo>
                <a:cubicBezTo>
                  <a:pt x="969336" y="736459"/>
                  <a:pt x="777935" y="973926"/>
                  <a:pt x="481425" y="979117"/>
                </a:cubicBezTo>
                <a:cubicBezTo>
                  <a:pt x="214111" y="983659"/>
                  <a:pt x="-647" y="756572"/>
                  <a:pt x="1" y="478879"/>
                </a:cubicBezTo>
                <a:cubicBezTo>
                  <a:pt x="650" y="214161"/>
                  <a:pt x="221897" y="-3842"/>
                  <a:pt x="491806" y="5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520434" y="313592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A1205-FEE3-45BC-A5D8-7BD9409EAC52}"/>
              </a:ext>
            </a:extLst>
          </p:cNvPr>
          <p:cNvSpPr txBox="1"/>
          <p:nvPr/>
        </p:nvSpPr>
        <p:spPr>
          <a:xfrm>
            <a:off x="6493113" y="399423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50B5-9DE0-4B8A-B69E-01CE0E262F45}"/>
              </a:ext>
            </a:extLst>
          </p:cNvPr>
          <p:cNvSpPr txBox="1"/>
          <p:nvPr/>
        </p:nvSpPr>
        <p:spPr>
          <a:xfrm>
            <a:off x="6493113" y="1039919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8E289-4EAF-4B4F-B495-363FCD8406AC}"/>
              </a:ext>
            </a:extLst>
          </p:cNvPr>
          <p:cNvSpPr txBox="1"/>
          <p:nvPr/>
        </p:nvSpPr>
        <p:spPr>
          <a:xfrm>
            <a:off x="6493113" y="3432814"/>
            <a:ext cx="5306159" cy="523220"/>
          </a:xfrm>
          <a:prstGeom prst="rect">
            <a:avLst/>
          </a:prstGeom>
          <a:solidFill>
            <a:schemeClr val="accent3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706D6-7D59-447D-B8C8-BE6B5A2A9BFF}"/>
              </a:ext>
            </a:extLst>
          </p:cNvPr>
          <p:cNvSpPr txBox="1"/>
          <p:nvPr/>
        </p:nvSpPr>
        <p:spPr>
          <a:xfrm>
            <a:off x="6493113" y="4073310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3C1B3-8C8A-49CF-9AAC-41EA9343DC84}"/>
              </a:ext>
            </a:extLst>
          </p:cNvPr>
          <p:cNvSpPr txBox="1"/>
          <p:nvPr/>
        </p:nvSpPr>
        <p:spPr>
          <a:xfrm>
            <a:off x="392729" y="3429000"/>
            <a:ext cx="5306159" cy="523220"/>
          </a:xfrm>
          <a:prstGeom prst="rect">
            <a:avLst/>
          </a:prstGeom>
          <a:solidFill>
            <a:schemeClr val="accent1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4349-C156-40D3-B385-957DD6696842}"/>
              </a:ext>
            </a:extLst>
          </p:cNvPr>
          <p:cNvSpPr txBox="1"/>
          <p:nvPr/>
        </p:nvSpPr>
        <p:spPr>
          <a:xfrm>
            <a:off x="392729" y="4069496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09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4994030" y="3602641"/>
            <a:ext cx="5698515" cy="110799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chemeClr val="accent5"/>
                </a:solidFill>
                <a:cs typeface="Arial" pitchFamily="34" charset="0"/>
              </a:rPr>
              <a:t>THANK YOU</a:t>
            </a:r>
            <a:endParaRPr lang="ko-KR" altLang="en-US" sz="66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994099" y="4650489"/>
            <a:ext cx="5698446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5AC368-A711-44D9-B93B-038BCBD64B8D}"/>
              </a:ext>
            </a:extLst>
          </p:cNvPr>
          <p:cNvGrpSpPr/>
          <p:nvPr/>
        </p:nvGrpSpPr>
        <p:grpSpPr>
          <a:xfrm>
            <a:off x="5141499" y="1523475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395616-95E1-4FB1-BA4E-C49CBB909643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D1078F-36C1-4913-93A1-AFB98BB26D66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85697-51B9-479F-88C1-F962802C40B0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A43F0E-CF6B-4586-9081-2DFA6B063B82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41AA95D-3296-4D20-9FAC-9FB9D51E7B70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6C43F30-9579-4768-8219-D59521DFDF33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E3C68CEC-E7E7-4279-9C0E-A97D7C74EDDE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82C558EC-7FEF-4046-8853-952DD569B3E9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3251E4E-98A5-420E-A976-DA11DD7E3D37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39FCB6E-316C-4F76-BE50-E7258CC58545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3993A4BF-3CA9-4CF4-B8EA-902DE7FBF327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3C6DF2CA-E09E-4512-9B4C-4575AE8CD656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B018DE2-B928-440F-84B8-6A46E12B26DC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8D5F8F-B61B-4D43-A841-67FC56670E60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ABB451-6F98-411B-9274-3BFCB0175767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43F32C-4FD7-4EA8-966D-D6E786C70A81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7BA3AD9-7CC4-42BF-A4A5-49E2348C57F9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C296B6-F5FF-448B-A70B-1ABD3AB36555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5E5138-B82E-4D2A-A1DB-29F5805B7090}"/>
              </a:ext>
            </a:extLst>
          </p:cNvPr>
          <p:cNvGrpSpPr/>
          <p:nvPr/>
        </p:nvGrpSpPr>
        <p:grpSpPr>
          <a:xfrm>
            <a:off x="7566889" y="3920040"/>
            <a:ext cx="2319445" cy="2465677"/>
            <a:chOff x="2771800" y="2060848"/>
            <a:chExt cx="3653928" cy="3884295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946904DB-DCB6-4440-A90D-7DBFBF9C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3" name="Pie 6">
              <a:extLst>
                <a:ext uri="{FF2B5EF4-FFF2-40B4-BE49-F238E27FC236}">
                  <a16:creationId xmlns:a16="http://schemas.microsoft.com/office/drawing/2014/main" id="{FCC3D5DD-C2A7-4BAE-A716-18C52667D5E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3">
              <a:extLst>
                <a:ext uri="{FF2B5EF4-FFF2-40B4-BE49-F238E27FC236}">
                  <a16:creationId xmlns:a16="http://schemas.microsoft.com/office/drawing/2014/main" id="{EBE8590D-E464-4D65-9C67-8353016F62D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14">
              <a:extLst>
                <a:ext uri="{FF2B5EF4-FFF2-40B4-BE49-F238E27FC236}">
                  <a16:creationId xmlns:a16="http://schemas.microsoft.com/office/drawing/2014/main" id="{447E7D6C-2790-4AA4-9BA6-7F8A467C8C5A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6" name="Pie 15">
              <a:extLst>
                <a:ext uri="{FF2B5EF4-FFF2-40B4-BE49-F238E27FC236}">
                  <a16:creationId xmlns:a16="http://schemas.microsoft.com/office/drawing/2014/main" id="{4196F185-BE5B-4B02-B5F3-DAB255602A9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7A32C-CA36-4C63-B024-1E12D37A7414}"/>
              </a:ext>
            </a:extLst>
          </p:cNvPr>
          <p:cNvGrpSpPr/>
          <p:nvPr/>
        </p:nvGrpSpPr>
        <p:grpSpPr>
          <a:xfrm>
            <a:off x="8046390" y="1368473"/>
            <a:ext cx="3634759" cy="1796663"/>
            <a:chOff x="7578165" y="3003464"/>
            <a:chExt cx="3791872" cy="187432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4D4D4CA-DCA9-4C26-9FE7-8EBA48A2837F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8DEB6E5-C450-4012-B176-631533A3FD6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E3EA398-816C-4D45-8B7D-6184C0BDFF04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F928162-9BA6-455C-982C-1DD9BF17D066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F603D12-00D6-44A2-ACE4-75CD37277E1A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8BD501-5B84-4711-9D0A-EAF1603D2D76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D1B7FD5-25A1-47E4-A7A2-08630BB69586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07B2A8-355D-4C71-9D07-82F561633442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464470B-3C64-4E8C-BAFA-B64A82533622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0D0E0EC-6FE6-450A-9453-B75689FC6A89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B33A672-1A50-4202-9D51-083AEE8014E4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1A8DFDB-5A3C-4989-BA3E-5EEAB93C84FF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F8F4F18-32AB-4E9A-8219-963F84BDE98B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CCE74D2-D0E1-4E72-8BBF-DF7ACA4E7584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01206CA-919B-4185-A43F-00A364C054B1}"/>
              </a:ext>
            </a:extLst>
          </p:cNvPr>
          <p:cNvGrpSpPr/>
          <p:nvPr/>
        </p:nvGrpSpPr>
        <p:grpSpPr>
          <a:xfrm>
            <a:off x="3172191" y="1377972"/>
            <a:ext cx="2091030" cy="3475092"/>
            <a:chOff x="4769990" y="2185438"/>
            <a:chExt cx="2322367" cy="385955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7E66546-AC46-4CCA-9E23-A273FD7D742C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987EBBE-00C6-49A4-B33B-8E6FEB4E638D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65050B4C-2317-4B0B-BDEB-BE03608BB839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42EB6E42-0E73-417A-A442-94876B7246E5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5A1CC39-B0C6-419A-AF14-4D492F1CCF5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3DD251D-1189-40B2-8461-1EAFC8C8B4DB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B4ECC6D-B61A-40D4-AF2C-F26A6A160F82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8E84637-7A78-4497-AE80-80466037BB14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27A43C-4FAD-40BC-8DF0-4E5CB1E42A84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2353157-352B-4EC0-A37C-8C69EC6A676B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6AF71BC-630F-4EC5-AC0E-E29EC3061BBC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6464BCB-4400-46D3-B70A-2ECF428C8528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9FDBFA0-9B5B-45E7-9A7C-281887CF4EF5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699496B-8091-4DDD-BB21-8E75C906666D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0EFBB94-DF62-4B80-9DDC-8AED0023C00F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5F1C0B-112A-4472-A372-08CE59321E30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D7AF5BA-FCC7-4E9E-A41E-973926D3435E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B25BCE7-6245-4003-BEC4-D5A4AE9C27DA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5045D4C-6C7D-4547-B655-6BE754706AD7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38E1DE5-D4D0-48F6-8D3A-552AC6BFFD1F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9AF4FE2-81FE-48D0-8AC3-22674D59E7E0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8FE3213-9597-46CF-812B-25DE73122D4B}"/>
              </a:ext>
            </a:extLst>
          </p:cNvPr>
          <p:cNvGrpSpPr/>
          <p:nvPr/>
        </p:nvGrpSpPr>
        <p:grpSpPr>
          <a:xfrm>
            <a:off x="734187" y="1249248"/>
            <a:ext cx="2415930" cy="5169034"/>
            <a:chOff x="1248011" y="1173340"/>
            <a:chExt cx="2415930" cy="5169034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D722A6F-3BA0-422C-985E-D14E7E4F0746}"/>
                </a:ext>
              </a:extLst>
            </p:cNvPr>
            <p:cNvSpPr/>
            <p:nvPr/>
          </p:nvSpPr>
          <p:spPr>
            <a:xfrm>
              <a:off x="2212497" y="2049853"/>
              <a:ext cx="1205413" cy="751281"/>
            </a:xfrm>
            <a:custGeom>
              <a:avLst/>
              <a:gdLst>
                <a:gd name="connsiteX0" fmla="*/ 38125 w 1205413"/>
                <a:gd name="connsiteY0" fmla="*/ 754213 h 751280"/>
                <a:gd name="connsiteX1" fmla="*/ 904340 w 1205413"/>
                <a:gd name="connsiteY1" fmla="*/ 400998 h 751280"/>
                <a:gd name="connsiteX2" fmla="*/ 1103374 w 1205413"/>
                <a:gd name="connsiteY2" fmla="*/ 293913 h 751280"/>
                <a:gd name="connsiteX3" fmla="*/ 1180184 w 1205413"/>
                <a:gd name="connsiteY3" fmla="*/ 222709 h 751280"/>
                <a:gd name="connsiteX4" fmla="*/ 1188033 w 1205413"/>
                <a:gd name="connsiteY4" fmla="*/ 210375 h 751280"/>
                <a:gd name="connsiteX5" fmla="*/ 1188033 w 1205413"/>
                <a:gd name="connsiteY5" fmla="*/ 210375 h 751280"/>
                <a:gd name="connsiteX6" fmla="*/ 1208777 w 1205413"/>
                <a:gd name="connsiteY6" fmla="*/ 162158 h 751280"/>
                <a:gd name="connsiteX7" fmla="*/ 1199807 w 1205413"/>
                <a:gd name="connsiteY7" fmla="*/ 136368 h 751280"/>
                <a:gd name="connsiteX8" fmla="*/ 1208217 w 1205413"/>
                <a:gd name="connsiteY8" fmla="*/ 99365 h 751280"/>
                <a:gd name="connsiteX9" fmla="*/ 1191958 w 1205413"/>
                <a:gd name="connsiteY9" fmla="*/ 81424 h 751280"/>
                <a:gd name="connsiteX10" fmla="*/ 1193640 w 1205413"/>
                <a:gd name="connsiteY10" fmla="*/ 57315 h 751280"/>
                <a:gd name="connsiteX11" fmla="*/ 1176259 w 1205413"/>
                <a:gd name="connsiteY11" fmla="*/ 36010 h 751280"/>
                <a:gd name="connsiteX12" fmla="*/ 1151030 w 1205413"/>
                <a:gd name="connsiteY12" fmla="*/ 14705 h 751280"/>
                <a:gd name="connsiteX13" fmla="*/ 1102252 w 1205413"/>
                <a:gd name="connsiteY13" fmla="*/ 19191 h 751280"/>
                <a:gd name="connsiteX14" fmla="*/ 1061324 w 1205413"/>
                <a:gd name="connsiteY14" fmla="*/ 89273 h 751280"/>
                <a:gd name="connsiteX15" fmla="*/ 1039459 w 1205413"/>
                <a:gd name="connsiteY15" fmla="*/ 108335 h 751280"/>
                <a:gd name="connsiteX16" fmla="*/ 1051233 w 1205413"/>
                <a:gd name="connsiteY16" fmla="*/ 78060 h 751280"/>
                <a:gd name="connsiteX17" fmla="*/ 1064128 w 1205413"/>
                <a:gd name="connsiteY17" fmla="*/ 41617 h 751280"/>
                <a:gd name="connsiteX18" fmla="*/ 1064128 w 1205413"/>
                <a:gd name="connsiteY18" fmla="*/ 16948 h 751280"/>
                <a:gd name="connsiteX19" fmla="*/ 1040580 w 1205413"/>
                <a:gd name="connsiteY19" fmla="*/ 27040 h 751280"/>
                <a:gd name="connsiteX20" fmla="*/ 958724 w 1205413"/>
                <a:gd name="connsiteY20" fmla="*/ 115624 h 751280"/>
                <a:gd name="connsiteX21" fmla="*/ 894809 w 1205413"/>
                <a:gd name="connsiteY21" fmla="*/ 228877 h 751280"/>
                <a:gd name="connsiteX22" fmla="*/ 825848 w 1205413"/>
                <a:gd name="connsiteY22" fmla="*/ 284382 h 751280"/>
                <a:gd name="connsiteX23" fmla="*/ 646438 w 1205413"/>
                <a:gd name="connsiteY23" fmla="*/ 325870 h 751280"/>
                <a:gd name="connsiteX24" fmla="*/ 432827 w 1205413"/>
                <a:gd name="connsiteY24" fmla="*/ 381375 h 751280"/>
                <a:gd name="connsiteX25" fmla="*/ 337516 w 1205413"/>
                <a:gd name="connsiteY25" fmla="*/ 432395 h 751280"/>
                <a:gd name="connsiteX26" fmla="*/ 166515 w 1205413"/>
                <a:gd name="connsiteY26" fmla="*/ 493507 h 751280"/>
                <a:gd name="connsiteX27" fmla="*/ 56626 w 1205413"/>
                <a:gd name="connsiteY27" fmla="*/ 504159 h 751280"/>
                <a:gd name="connsiteX28" fmla="*/ 0 w 1205413"/>
                <a:gd name="connsiteY28" fmla="*/ 514251 h 751280"/>
                <a:gd name="connsiteX29" fmla="*/ 38125 w 1205413"/>
                <a:gd name="connsiteY29" fmla="*/ 754213 h 751280"/>
                <a:gd name="connsiteX30" fmla="*/ 38125 w 1205413"/>
                <a:gd name="connsiteY30" fmla="*/ 754213 h 7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5413" h="751280">
                  <a:moveTo>
                    <a:pt x="38125" y="754213"/>
                  </a:moveTo>
                  <a:cubicBezTo>
                    <a:pt x="72325" y="743560"/>
                    <a:pt x="886399" y="412212"/>
                    <a:pt x="904340" y="400998"/>
                  </a:cubicBezTo>
                  <a:cubicBezTo>
                    <a:pt x="912189" y="396513"/>
                    <a:pt x="1075341" y="310732"/>
                    <a:pt x="1103374" y="293913"/>
                  </a:cubicBezTo>
                  <a:cubicBezTo>
                    <a:pt x="1108420" y="291109"/>
                    <a:pt x="1180744" y="227195"/>
                    <a:pt x="1180184" y="222709"/>
                  </a:cubicBezTo>
                  <a:cubicBezTo>
                    <a:pt x="1180744" y="222149"/>
                    <a:pt x="1188033" y="214860"/>
                    <a:pt x="1188033" y="210375"/>
                  </a:cubicBezTo>
                  <a:lnTo>
                    <a:pt x="1188033" y="210375"/>
                  </a:lnTo>
                  <a:cubicBezTo>
                    <a:pt x="1197004" y="197480"/>
                    <a:pt x="1212141" y="177857"/>
                    <a:pt x="1208777" y="162158"/>
                  </a:cubicBezTo>
                  <a:cubicBezTo>
                    <a:pt x="1209338" y="151506"/>
                    <a:pt x="1199807" y="147021"/>
                    <a:pt x="1199807" y="136368"/>
                  </a:cubicBezTo>
                  <a:cubicBezTo>
                    <a:pt x="1202049" y="125716"/>
                    <a:pt x="1212141" y="110017"/>
                    <a:pt x="1208217" y="99365"/>
                  </a:cubicBezTo>
                  <a:cubicBezTo>
                    <a:pt x="1204292" y="92076"/>
                    <a:pt x="1197004" y="88152"/>
                    <a:pt x="1191958" y="81424"/>
                  </a:cubicBezTo>
                  <a:cubicBezTo>
                    <a:pt x="1193640" y="76378"/>
                    <a:pt x="1192518" y="62361"/>
                    <a:pt x="1193640" y="57315"/>
                  </a:cubicBezTo>
                  <a:cubicBezTo>
                    <a:pt x="1190836" y="50027"/>
                    <a:pt x="1179623" y="43299"/>
                    <a:pt x="1176259" y="36010"/>
                  </a:cubicBezTo>
                  <a:cubicBezTo>
                    <a:pt x="1172335" y="25919"/>
                    <a:pt x="1158879" y="23115"/>
                    <a:pt x="1151030" y="14705"/>
                  </a:cubicBezTo>
                  <a:cubicBezTo>
                    <a:pt x="1129164" y="-7160"/>
                    <a:pt x="1126361" y="-3796"/>
                    <a:pt x="1102252" y="19191"/>
                  </a:cubicBezTo>
                  <a:cubicBezTo>
                    <a:pt x="1084872" y="36571"/>
                    <a:pt x="1074780" y="69089"/>
                    <a:pt x="1061324" y="89273"/>
                  </a:cubicBezTo>
                  <a:cubicBezTo>
                    <a:pt x="1059082" y="93197"/>
                    <a:pt x="1044505" y="106093"/>
                    <a:pt x="1039459" y="108335"/>
                  </a:cubicBezTo>
                  <a:cubicBezTo>
                    <a:pt x="1037216" y="104411"/>
                    <a:pt x="1050111" y="80863"/>
                    <a:pt x="1051233" y="78060"/>
                  </a:cubicBezTo>
                  <a:cubicBezTo>
                    <a:pt x="1057960" y="66286"/>
                    <a:pt x="1060203" y="53391"/>
                    <a:pt x="1064128" y="41617"/>
                  </a:cubicBezTo>
                  <a:cubicBezTo>
                    <a:pt x="1066931" y="33207"/>
                    <a:pt x="1070856" y="21994"/>
                    <a:pt x="1064128" y="16948"/>
                  </a:cubicBezTo>
                  <a:cubicBezTo>
                    <a:pt x="1055157" y="11341"/>
                    <a:pt x="1047308" y="20873"/>
                    <a:pt x="1040580" y="27040"/>
                  </a:cubicBezTo>
                  <a:cubicBezTo>
                    <a:pt x="1009744" y="52269"/>
                    <a:pt x="983954" y="83666"/>
                    <a:pt x="958724" y="115624"/>
                  </a:cubicBezTo>
                  <a:cubicBezTo>
                    <a:pt x="931812" y="149824"/>
                    <a:pt x="911068" y="187949"/>
                    <a:pt x="894809" y="228877"/>
                  </a:cubicBezTo>
                  <a:cubicBezTo>
                    <a:pt x="883035" y="260273"/>
                    <a:pt x="855563" y="274850"/>
                    <a:pt x="825848" y="284382"/>
                  </a:cubicBezTo>
                  <a:cubicBezTo>
                    <a:pt x="767540" y="303444"/>
                    <a:pt x="706428" y="312414"/>
                    <a:pt x="646438" y="325870"/>
                  </a:cubicBezTo>
                  <a:cubicBezTo>
                    <a:pt x="574113" y="341008"/>
                    <a:pt x="501228" y="352221"/>
                    <a:pt x="432827" y="381375"/>
                  </a:cubicBezTo>
                  <a:cubicBezTo>
                    <a:pt x="399749" y="395392"/>
                    <a:pt x="368912" y="414454"/>
                    <a:pt x="337516" y="432395"/>
                  </a:cubicBezTo>
                  <a:cubicBezTo>
                    <a:pt x="283693" y="462671"/>
                    <a:pt x="226506" y="482854"/>
                    <a:pt x="166515" y="493507"/>
                  </a:cubicBezTo>
                  <a:cubicBezTo>
                    <a:pt x="121663" y="501917"/>
                    <a:pt x="102600" y="500795"/>
                    <a:pt x="56626" y="504159"/>
                  </a:cubicBezTo>
                  <a:cubicBezTo>
                    <a:pt x="44853" y="504720"/>
                    <a:pt x="20744" y="509766"/>
                    <a:pt x="0" y="514251"/>
                  </a:cubicBezTo>
                  <a:cubicBezTo>
                    <a:pt x="1682" y="513690"/>
                    <a:pt x="24669" y="714406"/>
                    <a:pt x="38125" y="754213"/>
                  </a:cubicBezTo>
                  <a:lnTo>
                    <a:pt x="38125" y="754213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075A0D2-180E-407C-B427-348699B0FEA6}"/>
                </a:ext>
              </a:extLst>
            </p:cNvPr>
            <p:cNvGrpSpPr/>
            <p:nvPr/>
          </p:nvGrpSpPr>
          <p:grpSpPr>
            <a:xfrm rot="20839120">
              <a:off x="3109050" y="1173340"/>
              <a:ext cx="554891" cy="5134307"/>
              <a:chOff x="1591762" y="960663"/>
              <a:chExt cx="554891" cy="5134307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9CD2A4A-961A-441A-8F91-B064877923F2}"/>
                  </a:ext>
                </a:extLst>
              </p:cNvPr>
              <p:cNvGrpSpPr/>
              <p:nvPr/>
            </p:nvGrpSpPr>
            <p:grpSpPr>
              <a:xfrm>
                <a:off x="1591766" y="5260360"/>
                <a:ext cx="554887" cy="834610"/>
                <a:chOff x="2195735" y="5121197"/>
                <a:chExt cx="901188" cy="900102"/>
              </a:xfrm>
            </p:grpSpPr>
            <p:sp>
              <p:nvSpPr>
                <p:cNvPr id="114" name="Rectangle 8">
                  <a:extLst>
                    <a:ext uri="{FF2B5EF4-FFF2-40B4-BE49-F238E27FC236}">
                      <a16:creationId xmlns:a16="http://schemas.microsoft.com/office/drawing/2014/main" id="{C5D247EE-E6DB-4A38-89EF-D9E794BD2CC3}"/>
                    </a:ext>
                  </a:extLst>
                </p:cNvPr>
                <p:cNvSpPr/>
                <p:nvPr/>
              </p:nvSpPr>
              <p:spPr>
                <a:xfrm>
                  <a:off x="2195735" y="5121197"/>
                  <a:ext cx="901188" cy="9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5" name="Rectangle 8">
                  <a:extLst>
                    <a:ext uri="{FF2B5EF4-FFF2-40B4-BE49-F238E27FC236}">
                      <a16:creationId xmlns:a16="http://schemas.microsoft.com/office/drawing/2014/main" id="{7DFEADF7-B50C-4FDC-BBC5-6B6EDD9A946E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679521" cy="89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6" name="Rectangle 8">
                  <a:extLst>
                    <a:ext uri="{FF2B5EF4-FFF2-40B4-BE49-F238E27FC236}">
                      <a16:creationId xmlns:a16="http://schemas.microsoft.com/office/drawing/2014/main" id="{4601AC13-0225-45A0-A363-41D5167BF7FF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450922" cy="8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7" name="Rectangle 8">
                  <a:extLst>
                    <a:ext uri="{FF2B5EF4-FFF2-40B4-BE49-F238E27FC236}">
                      <a16:creationId xmlns:a16="http://schemas.microsoft.com/office/drawing/2014/main" id="{B75933DD-98C8-420B-82A0-034C302379AA}"/>
                    </a:ext>
                  </a:extLst>
                </p:cNvPr>
                <p:cNvSpPr/>
                <p:nvPr/>
              </p:nvSpPr>
              <p:spPr>
                <a:xfrm>
                  <a:off x="2195736" y="5121198"/>
                  <a:ext cx="448123" cy="895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8" name="Rectangle 8">
                  <a:extLst>
                    <a:ext uri="{FF2B5EF4-FFF2-40B4-BE49-F238E27FC236}">
                      <a16:creationId xmlns:a16="http://schemas.microsoft.com/office/drawing/2014/main" id="{BBD01EA8-4DC3-487B-A54A-2AE74C4BED34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3AF61E8-9324-41C5-9728-3EC26A01B6ED}"/>
                  </a:ext>
                </a:extLst>
              </p:cNvPr>
              <p:cNvGrpSpPr/>
              <p:nvPr/>
            </p:nvGrpSpPr>
            <p:grpSpPr>
              <a:xfrm>
                <a:off x="1591762" y="1084997"/>
                <a:ext cx="554887" cy="4251015"/>
                <a:chOff x="6012160" y="2238734"/>
                <a:chExt cx="713025" cy="3968486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09E1EAC4-6440-4CC1-BF0F-BFAC600A4C6B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46" y="5085257"/>
                  <a:chExt cx="713039" cy="1121963"/>
                </a:xfrm>
              </p:grpSpPr>
              <p:sp>
                <p:nvSpPr>
                  <p:cNvPr id="111" name="Rectangle 2">
                    <a:extLst>
                      <a:ext uri="{FF2B5EF4-FFF2-40B4-BE49-F238E27FC236}">
                        <a16:creationId xmlns:a16="http://schemas.microsoft.com/office/drawing/2014/main" id="{856792C2-3764-4EB2-BBAF-8176A36DD927}"/>
                      </a:ext>
                    </a:extLst>
                  </p:cNvPr>
                  <p:cNvSpPr/>
                  <p:nvPr/>
                </p:nvSpPr>
                <p:spPr>
                  <a:xfrm>
                    <a:off x="6012146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2" name="Rectangle 2">
                    <a:extLst>
                      <a:ext uri="{FF2B5EF4-FFF2-40B4-BE49-F238E27FC236}">
                        <a16:creationId xmlns:a16="http://schemas.microsoft.com/office/drawing/2014/main" id="{2F5312F7-0A7B-44B8-AF40-9339DFB4A392}"/>
                      </a:ext>
                    </a:extLst>
                  </p:cNvPr>
                  <p:cNvSpPr/>
                  <p:nvPr/>
                </p:nvSpPr>
                <p:spPr>
                  <a:xfrm>
                    <a:off x="624986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3" name="Rectangle 2">
                    <a:extLst>
                      <a:ext uri="{FF2B5EF4-FFF2-40B4-BE49-F238E27FC236}">
                        <a16:creationId xmlns:a16="http://schemas.microsoft.com/office/drawing/2014/main" id="{C0B3A92C-4EAB-44CF-A83E-B79F85D6442F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2C53B5F7-187F-49C6-BBE4-01487FA2AD59}"/>
                    </a:ext>
                  </a:extLst>
                </p:cNvPr>
                <p:cNvGrpSpPr/>
                <p:nvPr/>
              </p:nvGrpSpPr>
              <p:grpSpPr>
                <a:xfrm>
                  <a:off x="6012160" y="2238734"/>
                  <a:ext cx="713025" cy="2846524"/>
                  <a:chOff x="6012160" y="2238734"/>
                  <a:chExt cx="713016" cy="2846524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6ABD405-0F7C-45D8-8069-0F450F36736A}"/>
                      </a:ext>
                    </a:extLst>
                  </p:cNvPr>
                  <p:cNvSpPr/>
                  <p:nvPr/>
                </p:nvSpPr>
                <p:spPr>
                  <a:xfrm>
                    <a:off x="6487576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2384B9BC-B8A8-4CFC-9257-543B80A97091}"/>
                      </a:ext>
                    </a:extLst>
                  </p:cNvPr>
                  <p:cNvSpPr/>
                  <p:nvPr/>
                </p:nvSpPr>
                <p:spPr>
                  <a:xfrm>
                    <a:off x="6250123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0445537C-006E-41A0-8C1B-BB757DDFE8C4}"/>
                      </a:ext>
                    </a:extLst>
                  </p:cNvPr>
                  <p:cNvSpPr/>
                  <p:nvPr/>
                </p:nvSpPr>
                <p:spPr>
                  <a:xfrm>
                    <a:off x="6012160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208F022-9A59-49F9-8066-9F1E42427E99}"/>
                  </a:ext>
                </a:extLst>
              </p:cNvPr>
              <p:cNvGrpSpPr/>
              <p:nvPr/>
            </p:nvGrpSpPr>
            <p:grpSpPr>
              <a:xfrm>
                <a:off x="1591763" y="960663"/>
                <a:ext cx="554886" cy="248668"/>
                <a:chOff x="1591965" y="1739158"/>
                <a:chExt cx="554886" cy="298117"/>
              </a:xfrm>
            </p:grpSpPr>
            <p:sp>
              <p:nvSpPr>
                <p:cNvPr id="104" name="Hexagon 1">
                  <a:extLst>
                    <a:ext uri="{FF2B5EF4-FFF2-40B4-BE49-F238E27FC236}">
                      <a16:creationId xmlns:a16="http://schemas.microsoft.com/office/drawing/2014/main" id="{D50D7C03-D41F-4E4E-A98A-9A235D54CBA2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1591965" y="1739158"/>
                  <a:ext cx="554886" cy="298117"/>
                </a:xfrm>
                <a:custGeom>
                  <a:avLst/>
                  <a:gdLst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138846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78928 w 713024"/>
                    <a:gd name="connsiteY2" fmla="*/ 7144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86072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3024" h="555383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" sy="9000" flip="none" algn="t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C6205A2F-B191-4AEB-9600-06998BDFB858}"/>
                    </a:ext>
                  </a:extLst>
                </p:cNvPr>
                <p:cNvSpPr/>
                <p:nvPr/>
              </p:nvSpPr>
              <p:spPr>
                <a:xfrm>
                  <a:off x="1792601" y="1830362"/>
                  <a:ext cx="153621" cy="1156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19" name="Graphic 1">
              <a:extLst>
                <a:ext uri="{FF2B5EF4-FFF2-40B4-BE49-F238E27FC236}">
                  <a16:creationId xmlns:a16="http://schemas.microsoft.com/office/drawing/2014/main" id="{45A7CE28-3858-48A3-B93A-252DCF22C59A}"/>
                </a:ext>
              </a:extLst>
            </p:cNvPr>
            <p:cNvGrpSpPr/>
            <p:nvPr/>
          </p:nvGrpSpPr>
          <p:grpSpPr>
            <a:xfrm>
              <a:off x="1248011" y="1899725"/>
              <a:ext cx="2247770" cy="4442649"/>
              <a:chOff x="3086618" y="2259699"/>
              <a:chExt cx="2247770" cy="4442649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585A49E-F86E-4612-A504-BAE85C828507}"/>
                  </a:ext>
                </a:extLst>
              </p:cNvPr>
              <p:cNvSpPr/>
              <p:nvPr/>
            </p:nvSpPr>
            <p:spPr>
              <a:xfrm>
                <a:off x="4028056" y="2978191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3FBB36E-0C0B-459F-A896-A76BDF74B5B2}"/>
                  </a:ext>
                </a:extLst>
              </p:cNvPr>
              <p:cNvSpPr/>
              <p:nvPr/>
            </p:nvSpPr>
            <p:spPr>
              <a:xfrm>
                <a:off x="3186964" y="2259699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rgbClr val="5D380E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EF5641A-C522-4CC2-BA29-974BFEDCD06A}"/>
                  </a:ext>
                </a:extLst>
              </p:cNvPr>
              <p:cNvSpPr/>
              <p:nvPr/>
            </p:nvSpPr>
            <p:spPr>
              <a:xfrm>
                <a:off x="4048211" y="3441004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087B4D0-B3BD-40EE-B07C-CCDEEC1E1E35}"/>
                  </a:ext>
                </a:extLst>
              </p:cNvPr>
              <p:cNvSpPr/>
              <p:nvPr/>
            </p:nvSpPr>
            <p:spPr>
              <a:xfrm>
                <a:off x="3836933" y="6031241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97951FA-B661-4797-AE54-A9398EB7FCD5}"/>
                  </a:ext>
                </a:extLst>
              </p:cNvPr>
              <p:cNvSpPr/>
              <p:nvPr/>
            </p:nvSpPr>
            <p:spPr>
              <a:xfrm>
                <a:off x="3836571" y="6328950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148D15D-D8C7-4F98-AC4E-A5E580AAC59F}"/>
                  </a:ext>
                </a:extLst>
              </p:cNvPr>
              <p:cNvSpPr/>
              <p:nvPr/>
            </p:nvSpPr>
            <p:spPr>
              <a:xfrm>
                <a:off x="3841418" y="6609840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B74053D-5C2B-40FB-8075-012C6A0F1EB8}"/>
                  </a:ext>
                </a:extLst>
              </p:cNvPr>
              <p:cNvSpPr/>
              <p:nvPr/>
            </p:nvSpPr>
            <p:spPr>
              <a:xfrm>
                <a:off x="3312719" y="2744361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DFB31AA-2878-41F8-A806-3BD16F37ADEB}"/>
                  </a:ext>
                </a:extLst>
              </p:cNvPr>
              <p:cNvSpPr/>
              <p:nvPr/>
            </p:nvSpPr>
            <p:spPr>
              <a:xfrm>
                <a:off x="3092578" y="6348013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4E18C36-3576-4655-B60C-A4F696C8F1BA}"/>
                  </a:ext>
                </a:extLst>
              </p:cNvPr>
              <p:cNvSpPr/>
              <p:nvPr/>
            </p:nvSpPr>
            <p:spPr>
              <a:xfrm>
                <a:off x="3086618" y="4149114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739C638-65EA-43C0-AD19-1C90035B4435}"/>
                  </a:ext>
                </a:extLst>
              </p:cNvPr>
              <p:cNvSpPr/>
              <p:nvPr/>
            </p:nvSpPr>
            <p:spPr>
              <a:xfrm>
                <a:off x="3287340" y="2410592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2855232-1B2D-43D9-AA9B-B73D83E16CA2}"/>
                  </a:ext>
                </a:extLst>
              </p:cNvPr>
              <p:cNvSpPr/>
              <p:nvPr/>
            </p:nvSpPr>
            <p:spPr>
              <a:xfrm>
                <a:off x="3349161" y="4167531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B8593C8-7181-4842-85C3-5B82EB24B6DF}"/>
                  </a:ext>
                </a:extLst>
              </p:cNvPr>
              <p:cNvSpPr/>
              <p:nvPr/>
            </p:nvSpPr>
            <p:spPr>
              <a:xfrm>
                <a:off x="3368224" y="4174097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1023A79-7D16-453F-A8DA-FD3E555A7B8E}"/>
                  </a:ext>
                </a:extLst>
              </p:cNvPr>
              <p:cNvSpPr/>
              <p:nvPr/>
            </p:nvSpPr>
            <p:spPr>
              <a:xfrm>
                <a:off x="3336266" y="4162009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A29EA67-D201-4820-B768-9B6F353BE767}"/>
                  </a:ext>
                </a:extLst>
              </p:cNvPr>
              <p:cNvSpPr/>
              <p:nvPr/>
            </p:nvSpPr>
            <p:spPr>
              <a:xfrm>
                <a:off x="3454740" y="2917187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C81F387-977C-4530-B8B2-A18FF6556BE7}"/>
                  </a:ext>
                </a:extLst>
              </p:cNvPr>
              <p:cNvSpPr/>
              <p:nvPr/>
            </p:nvSpPr>
            <p:spPr>
              <a:xfrm>
                <a:off x="3671539" y="3010419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rgbClr val="D924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AEAE9DD-77EB-4E2F-B036-B151464C637D}"/>
                  </a:ext>
                </a:extLst>
              </p:cNvPr>
              <p:cNvSpPr/>
              <p:nvPr/>
            </p:nvSpPr>
            <p:spPr>
              <a:xfrm>
                <a:off x="3594169" y="3429791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rgbClr val="DB23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2F14AB1-8009-4BE6-B85B-44EBD2F0BD9C}"/>
                  </a:ext>
                </a:extLst>
              </p:cNvPr>
              <p:cNvSpPr/>
              <p:nvPr/>
            </p:nvSpPr>
            <p:spPr>
              <a:xfrm>
                <a:off x="4159311" y="3141824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B800BDB-0DC7-4773-B318-4A462B83387D}"/>
                  </a:ext>
                </a:extLst>
              </p:cNvPr>
              <p:cNvSpPr/>
              <p:nvPr/>
            </p:nvSpPr>
            <p:spPr>
              <a:xfrm>
                <a:off x="4006252" y="3140492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53D6758-49F5-404F-BD6B-EFE51EE6D159}"/>
                  </a:ext>
                </a:extLst>
              </p:cNvPr>
              <p:cNvSpPr/>
              <p:nvPr/>
            </p:nvSpPr>
            <p:spPr>
              <a:xfrm>
                <a:off x="3700693" y="2902212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rgbClr val="F953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67ED866-2CED-4B7B-BA99-D58122EAF0A8}"/>
                  </a:ext>
                </a:extLst>
              </p:cNvPr>
              <p:cNvSpPr/>
              <p:nvPr/>
            </p:nvSpPr>
            <p:spPr>
              <a:xfrm>
                <a:off x="4593322" y="2865770"/>
                <a:ext cx="11213" cy="50459"/>
              </a:xfrm>
              <a:custGeom>
                <a:avLst/>
                <a:gdLst>
                  <a:gd name="connsiteX0" fmla="*/ 498 w 11213"/>
                  <a:gd name="connsiteY0" fmla="*/ 0 h 50459"/>
                  <a:gd name="connsiteX1" fmla="*/ 13954 w 11213"/>
                  <a:gd name="connsiteY1" fmla="*/ 51020 h 50459"/>
                  <a:gd name="connsiteX2" fmla="*/ 498 w 11213"/>
                  <a:gd name="connsiteY2" fmla="*/ 12334 h 50459"/>
                  <a:gd name="connsiteX3" fmla="*/ 498 w 11213"/>
                  <a:gd name="connsiteY3" fmla="*/ 0 h 5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13" h="50459">
                    <a:moveTo>
                      <a:pt x="498" y="0"/>
                    </a:moveTo>
                    <a:cubicBezTo>
                      <a:pt x="8908" y="16259"/>
                      <a:pt x="8908" y="34200"/>
                      <a:pt x="13954" y="51020"/>
                    </a:cubicBezTo>
                    <a:cubicBezTo>
                      <a:pt x="2180" y="40928"/>
                      <a:pt x="5544" y="25230"/>
                      <a:pt x="498" y="12334"/>
                    </a:cubicBezTo>
                    <a:cubicBezTo>
                      <a:pt x="-623" y="8971"/>
                      <a:pt x="498" y="4485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1193380-909E-480D-A3DE-CC92CDD63C40}"/>
                  </a:ext>
                </a:extLst>
              </p:cNvPr>
              <p:cNvSpPr/>
              <p:nvPr/>
            </p:nvSpPr>
            <p:spPr>
              <a:xfrm>
                <a:off x="4587155" y="2838858"/>
                <a:ext cx="5607" cy="22426"/>
              </a:xfrm>
              <a:custGeom>
                <a:avLst/>
                <a:gdLst>
                  <a:gd name="connsiteX0" fmla="*/ 498 w 5606"/>
                  <a:gd name="connsiteY0" fmla="*/ 0 h 22426"/>
                  <a:gd name="connsiteX1" fmla="*/ 7226 w 5606"/>
                  <a:gd name="connsiteY1" fmla="*/ 26912 h 22426"/>
                  <a:gd name="connsiteX2" fmla="*/ 498 w 5606"/>
                  <a:gd name="connsiteY2" fmla="*/ 0 h 2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06" h="22426">
                    <a:moveTo>
                      <a:pt x="498" y="0"/>
                    </a:moveTo>
                    <a:cubicBezTo>
                      <a:pt x="4984" y="8410"/>
                      <a:pt x="7226" y="17380"/>
                      <a:pt x="7226" y="26912"/>
                    </a:cubicBezTo>
                    <a:cubicBezTo>
                      <a:pt x="-1744" y="19623"/>
                      <a:pt x="-62" y="9531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3182C8C-4542-41F9-BD28-035E615A69F7}"/>
                  </a:ext>
                </a:extLst>
              </p:cNvPr>
              <p:cNvSpPr/>
              <p:nvPr/>
            </p:nvSpPr>
            <p:spPr>
              <a:xfrm>
                <a:off x="3097426" y="6629463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860E613-19FF-4263-827C-CD64938B5B2C}"/>
                  </a:ext>
                </a:extLst>
              </p:cNvPr>
              <p:cNvSpPr/>
              <p:nvPr/>
            </p:nvSpPr>
            <p:spPr>
              <a:xfrm>
                <a:off x="3145141" y="6064419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C669308-6BC7-4F44-8CB7-8424FC50E0A8}"/>
                  </a:ext>
                </a:extLst>
              </p:cNvPr>
              <p:cNvSpPr/>
              <p:nvPr/>
            </p:nvSpPr>
            <p:spPr>
              <a:xfrm>
                <a:off x="3536421" y="2911744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D472A66-720E-4E7B-BCEE-31B515F09F1B}"/>
              </a:ext>
            </a:extLst>
          </p:cNvPr>
          <p:cNvGrpSpPr/>
          <p:nvPr/>
        </p:nvGrpSpPr>
        <p:grpSpPr>
          <a:xfrm>
            <a:off x="4143069" y="5041407"/>
            <a:ext cx="2305405" cy="1574262"/>
            <a:chOff x="3366914" y="2916559"/>
            <a:chExt cx="2424286" cy="1655441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1578667-DE87-466B-901D-23B263A6C1E3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EA65B7-2378-4BB4-BA4D-8B7FE8032B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9" name="Rectangle 3">
              <a:extLst>
                <a:ext uri="{FF2B5EF4-FFF2-40B4-BE49-F238E27FC236}">
                  <a16:creationId xmlns:a16="http://schemas.microsoft.com/office/drawing/2014/main" id="{804A03B4-A645-4096-9972-67DC3C2A684F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0" name="Rectangle 3">
              <a:extLst>
                <a:ext uri="{FF2B5EF4-FFF2-40B4-BE49-F238E27FC236}">
                  <a16:creationId xmlns:a16="http://schemas.microsoft.com/office/drawing/2014/main" id="{D28715A5-9367-4CCE-A386-6E195920B266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1" name="Oval 7">
              <a:extLst>
                <a:ext uri="{FF2B5EF4-FFF2-40B4-BE49-F238E27FC236}">
                  <a16:creationId xmlns:a16="http://schemas.microsoft.com/office/drawing/2014/main" id="{1B004808-95AE-4E3D-90E6-4D0FD6F2A09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E072615-C330-4165-B75B-5BC2732E2E6D}"/>
              </a:ext>
            </a:extLst>
          </p:cNvPr>
          <p:cNvGrpSpPr/>
          <p:nvPr/>
        </p:nvGrpSpPr>
        <p:grpSpPr>
          <a:xfrm>
            <a:off x="10098783" y="3261281"/>
            <a:ext cx="1585068" cy="3224978"/>
            <a:chOff x="1733233" y="2546138"/>
            <a:chExt cx="1843306" cy="3750389"/>
          </a:xfrm>
        </p:grpSpPr>
        <p:grpSp>
          <p:nvGrpSpPr>
            <p:cNvPr id="153" name="그룹 14">
              <a:extLst>
                <a:ext uri="{FF2B5EF4-FFF2-40B4-BE49-F238E27FC236}">
                  <a16:creationId xmlns:a16="http://schemas.microsoft.com/office/drawing/2014/main" id="{1AD8B04C-3377-4691-80C7-35C2D4D556C1}"/>
                </a:ext>
              </a:extLst>
            </p:cNvPr>
            <p:cNvGrpSpPr/>
            <p:nvPr/>
          </p:nvGrpSpPr>
          <p:grpSpPr>
            <a:xfrm>
              <a:off x="2227428" y="2546138"/>
              <a:ext cx="854909" cy="1343933"/>
              <a:chOff x="6163612" y="1966761"/>
              <a:chExt cx="2991257" cy="4702319"/>
            </a:xfrm>
          </p:grpSpPr>
          <p:sp>
            <p:nvSpPr>
              <p:cNvPr id="170" name="자유형: 도형 69">
                <a:extLst>
                  <a:ext uri="{FF2B5EF4-FFF2-40B4-BE49-F238E27FC236}">
                    <a16:creationId xmlns:a16="http://schemas.microsoft.com/office/drawing/2014/main" id="{F5A9A8F7-CA5A-4DC9-A01D-34B01613B578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자유형: 도형 79">
                <a:extLst>
                  <a:ext uri="{FF2B5EF4-FFF2-40B4-BE49-F238E27FC236}">
                    <a16:creationId xmlns:a16="http://schemas.microsoft.com/office/drawing/2014/main" id="{CF4C44FE-3F41-4207-9B7F-E9EF256C44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54" name="그룹 9">
              <a:extLst>
                <a:ext uri="{FF2B5EF4-FFF2-40B4-BE49-F238E27FC236}">
                  <a16:creationId xmlns:a16="http://schemas.microsoft.com/office/drawing/2014/main" id="{8398CECD-E92F-4A2F-9836-514C96F5342E}"/>
                </a:ext>
              </a:extLst>
            </p:cNvPr>
            <p:cNvGrpSpPr/>
            <p:nvPr/>
          </p:nvGrpSpPr>
          <p:grpSpPr>
            <a:xfrm>
              <a:off x="1733233" y="3838514"/>
              <a:ext cx="1843306" cy="2458013"/>
              <a:chOff x="9900592" y="3481411"/>
              <a:chExt cx="1656606" cy="2082040"/>
            </a:xfrm>
          </p:grpSpPr>
          <p:grpSp>
            <p:nvGrpSpPr>
              <p:cNvPr id="155" name="그룹 7">
                <a:extLst>
                  <a:ext uri="{FF2B5EF4-FFF2-40B4-BE49-F238E27FC236}">
                    <a16:creationId xmlns:a16="http://schemas.microsoft.com/office/drawing/2014/main" id="{159BB029-5301-4357-9723-4B84CAD9BCD8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8" name="직사각형 6">
                  <a:extLst>
                    <a:ext uri="{FF2B5EF4-FFF2-40B4-BE49-F238E27FC236}">
                      <a16:creationId xmlns:a16="http://schemas.microsoft.com/office/drawing/2014/main" id="{754451CE-EFE5-498A-B573-6E2244FEDB36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9" name="자유형: 도형 32">
                  <a:extLst>
                    <a:ext uri="{FF2B5EF4-FFF2-40B4-BE49-F238E27FC236}">
                      <a16:creationId xmlns:a16="http://schemas.microsoft.com/office/drawing/2014/main" id="{F1EA8454-44B5-42E6-BCC5-F3BB880BDB4B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6" name="그룹 34">
                <a:extLst>
                  <a:ext uri="{FF2B5EF4-FFF2-40B4-BE49-F238E27FC236}">
                    <a16:creationId xmlns:a16="http://schemas.microsoft.com/office/drawing/2014/main" id="{50A33352-5929-4F25-B9E7-4210199C076F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6" name="직사각형 6">
                  <a:extLst>
                    <a:ext uri="{FF2B5EF4-FFF2-40B4-BE49-F238E27FC236}">
                      <a16:creationId xmlns:a16="http://schemas.microsoft.com/office/drawing/2014/main" id="{80D8A469-39B0-4A72-8D9C-34A678E4CE02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7" name="자유형: 도형 36">
                  <a:extLst>
                    <a:ext uri="{FF2B5EF4-FFF2-40B4-BE49-F238E27FC236}">
                      <a16:creationId xmlns:a16="http://schemas.microsoft.com/office/drawing/2014/main" id="{6843A775-2713-4F32-98F2-7AC65E1CD037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7" name="그룹 37">
                <a:extLst>
                  <a:ext uri="{FF2B5EF4-FFF2-40B4-BE49-F238E27FC236}">
                    <a16:creationId xmlns:a16="http://schemas.microsoft.com/office/drawing/2014/main" id="{F6A2E659-894D-4BB1-9CFE-D11838F9928D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4" name="직사각형 6">
                  <a:extLst>
                    <a:ext uri="{FF2B5EF4-FFF2-40B4-BE49-F238E27FC236}">
                      <a16:creationId xmlns:a16="http://schemas.microsoft.com/office/drawing/2014/main" id="{0BAEFCAC-D8BC-4766-AD6A-9369BF5E997D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5" name="자유형: 도형 39">
                  <a:extLst>
                    <a:ext uri="{FF2B5EF4-FFF2-40B4-BE49-F238E27FC236}">
                      <a16:creationId xmlns:a16="http://schemas.microsoft.com/office/drawing/2014/main" id="{2F1E00A0-11E9-4A99-8990-87661F4B38A4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8" name="그룹 40">
                <a:extLst>
                  <a:ext uri="{FF2B5EF4-FFF2-40B4-BE49-F238E27FC236}">
                    <a16:creationId xmlns:a16="http://schemas.microsoft.com/office/drawing/2014/main" id="{673D34F8-393B-4939-A0BB-E47FB1C1B19C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2" name="직사각형 6">
                  <a:extLst>
                    <a:ext uri="{FF2B5EF4-FFF2-40B4-BE49-F238E27FC236}">
                      <a16:creationId xmlns:a16="http://schemas.microsoft.com/office/drawing/2014/main" id="{31466ADD-BB4B-4F97-979B-26777A33C1DD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3" name="자유형: 도형 46">
                  <a:extLst>
                    <a:ext uri="{FF2B5EF4-FFF2-40B4-BE49-F238E27FC236}">
                      <a16:creationId xmlns:a16="http://schemas.microsoft.com/office/drawing/2014/main" id="{AFF254D6-95C9-4DA8-8CE4-FDC1BE3DF4A3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59" name="그룹 47">
                <a:extLst>
                  <a:ext uri="{FF2B5EF4-FFF2-40B4-BE49-F238E27FC236}">
                    <a16:creationId xmlns:a16="http://schemas.microsoft.com/office/drawing/2014/main" id="{B9443C60-E0BE-403D-9DCD-16080FA5D2EE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0" name="직사각형 6">
                  <a:extLst>
                    <a:ext uri="{FF2B5EF4-FFF2-40B4-BE49-F238E27FC236}">
                      <a16:creationId xmlns:a16="http://schemas.microsoft.com/office/drawing/2014/main" id="{82F2ADD6-098A-4ED9-9BEE-F142E011EFFC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1" name="자유형: 도형 68">
                  <a:extLst>
                    <a:ext uri="{FF2B5EF4-FFF2-40B4-BE49-F238E27FC236}">
                      <a16:creationId xmlns:a16="http://schemas.microsoft.com/office/drawing/2014/main" id="{15C027AA-C6CC-4A0E-9DE5-995F8D08FEF2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65" name="Picture 64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5AE8AC8A-AFD0-4356-9480-C35257D8F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90" y="1090898"/>
            <a:ext cx="5583914" cy="4049956"/>
          </a:xfrm>
          <a:prstGeom prst="rect">
            <a:avLst/>
          </a:prstGeom>
        </p:spPr>
      </p:pic>
      <p:grpSp>
        <p:nvGrpSpPr>
          <p:cNvPr id="66" name="Graphic 14">
            <a:extLst>
              <a:ext uri="{FF2B5EF4-FFF2-40B4-BE49-F238E27FC236}">
                <a16:creationId xmlns:a16="http://schemas.microsoft.com/office/drawing/2014/main" id="{18431D6A-2A2B-434D-848D-6C1A0A8BF3C3}"/>
              </a:ext>
            </a:extLst>
          </p:cNvPr>
          <p:cNvGrpSpPr/>
          <p:nvPr/>
        </p:nvGrpSpPr>
        <p:grpSpPr>
          <a:xfrm>
            <a:off x="5598974" y="4058577"/>
            <a:ext cx="3229328" cy="2539921"/>
            <a:chOff x="2444748" y="555045"/>
            <a:chExt cx="7282048" cy="572745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F3795DB-F1B4-4311-BF77-7225AC33EBA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DFF620-D88F-4106-BCDF-1A79F2985F8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EE3C21F-C8EB-4506-AA54-A1DD3A8F77B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4C260E0-20F9-4BCA-8DBA-C56D7CF2C7F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FF3C937-BF41-4040-B218-AA3711751A3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E5AAF38-DC20-4C56-A4E8-648AC76EBF0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1C42CF7-5E18-468E-A62E-2824F221943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B911D4B-15D9-4D5B-8BA6-1C2DEB46D61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FB85B33-7363-4CA0-AE59-29FDD50A47D5}"/>
              </a:ext>
            </a:extLst>
          </p:cNvPr>
          <p:cNvGrpSpPr/>
          <p:nvPr/>
        </p:nvGrpSpPr>
        <p:grpSpPr>
          <a:xfrm>
            <a:off x="2519496" y="4154351"/>
            <a:ext cx="2854990" cy="2556202"/>
            <a:chOff x="4362911" y="2401514"/>
            <a:chExt cx="3520370" cy="315194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1BA8CA6-D924-4F7B-89DB-6BFC9EA96630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EE98A20-F126-43A8-92B5-1FFBB7413A12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CF05E4F-A95D-4B52-AD32-92B18D2AD103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ABF842A-3CFB-404A-B2C4-231EA4BE8F0B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46D591F-8E48-43BC-9FC2-4CFD261B08F3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C5A9D8-B7F2-448A-AFE5-80EF4A12AAF0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090155F-488C-412D-AA81-05741612AB9D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78F1418-F072-4F08-B3EB-208BED15C7D1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04A708-88E2-4CC2-913A-F53EE60B326A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6226A0E-71D6-4F4F-8C60-391208D11EE5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196AED9-FBAF-42CF-A067-8EE00EDB044D}"/>
              </a:ext>
            </a:extLst>
          </p:cNvPr>
          <p:cNvGrpSpPr/>
          <p:nvPr/>
        </p:nvGrpSpPr>
        <p:grpSpPr>
          <a:xfrm>
            <a:off x="-180715" y="2015173"/>
            <a:ext cx="3244879" cy="4620024"/>
            <a:chOff x="348360" y="1332374"/>
            <a:chExt cx="2545698" cy="3690873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F4FC067F-02E5-47CA-A639-453C50CA1414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19" name="Rectangle 7">
                <a:extLst>
                  <a:ext uri="{FF2B5EF4-FFF2-40B4-BE49-F238E27FC236}">
                    <a16:creationId xmlns:a16="http://schemas.microsoft.com/office/drawing/2014/main" id="{BE7DA1A4-C5AC-43BA-A259-CCBD9C0D6746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0" name="Rectangle 7">
                <a:extLst>
                  <a:ext uri="{FF2B5EF4-FFF2-40B4-BE49-F238E27FC236}">
                    <a16:creationId xmlns:a16="http://schemas.microsoft.com/office/drawing/2014/main" id="{B7D881B9-5610-4E57-B8CD-670D937F222F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611B39C-7231-4C92-96E0-CE8068748408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9870CDD-AF86-4A58-A04A-9E66A84248B5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EFC9594-1DD8-437C-9562-B4F80B14DB4A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79B5334-AFEC-406C-A4A2-31C2E1548679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934232B-2734-4E41-B75D-FAE5AC11BE99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1" name="Graphic 2">
            <a:extLst>
              <a:ext uri="{FF2B5EF4-FFF2-40B4-BE49-F238E27FC236}">
                <a16:creationId xmlns:a16="http://schemas.microsoft.com/office/drawing/2014/main" id="{AB221BE4-7890-437D-94B9-C0246E4FA9BF}"/>
              </a:ext>
            </a:extLst>
          </p:cNvPr>
          <p:cNvGrpSpPr/>
          <p:nvPr/>
        </p:nvGrpSpPr>
        <p:grpSpPr>
          <a:xfrm>
            <a:off x="2125483" y="1211672"/>
            <a:ext cx="3288209" cy="2627482"/>
            <a:chOff x="3810001" y="2347204"/>
            <a:chExt cx="4298774" cy="3434985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BBE177C-8E9F-4101-A8B0-C571E3B29859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A2D3BE4-7A03-419D-B711-92DAEBC867C3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0C8E5C2-29CD-4D0B-8879-2723489BEF5E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4FC52C-2D73-43B1-8C7F-B30C62DE1E91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8EE173E-D5F6-4280-89A0-7337BB0AB276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0C59501-BE4B-4C55-A9F8-B2699CAF3090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3A9B16-1FEF-4747-B0BC-282DE81658C1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F79BC69-6C20-4C6B-9D98-E6DD294F1D76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B655623-8B0A-465C-851A-ED53FEBA799B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1916BB0-8CE7-45EC-A6C1-364CDF34B330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CE57560-4811-460D-A361-8318E576A633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E61688B-3804-4D76-BD89-13BEAA19DCD0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8B69F4-54B6-4E2F-A5A2-172A57E2B72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B2FF9B6-1858-4349-9B1C-F64E1DDB565B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B78398-8ECC-4B59-B6C2-23D851EE090C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25C28AC-D320-4EFF-9E05-F62EFCFD5E5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99D9F2B-87A5-41A2-BABD-9137742103D8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91ACF49-582A-4132-804A-28002B63F7E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534442D-905F-4EB3-9764-C2277FD887B1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63CE88B-650F-49D1-A502-44EB245F5BC2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BB24F84-1E93-40FC-9501-7B27D7326A2D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FEA3809-35E9-4818-B71D-B9A6F24C00C2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A3CB404-E4A3-4FB7-B073-A2CBE3AE6B97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B934935-C9A7-40B3-964B-33B8E9D81428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AF416-FCDE-420D-BEAF-4ED139AE3AE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9E8840E2-5CB8-4803-99C9-B1235E8AC8DC}"/>
              </a:ext>
            </a:extLst>
          </p:cNvPr>
          <p:cNvGrpSpPr/>
          <p:nvPr/>
        </p:nvGrpSpPr>
        <p:grpSpPr>
          <a:xfrm>
            <a:off x="1021139" y="5298574"/>
            <a:ext cx="1800200" cy="521878"/>
            <a:chOff x="2851759" y="3796461"/>
            <a:chExt cx="1800000" cy="521878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3DED3163-5693-4E9A-8C6D-6159AC88C0D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E0E425F7-9F64-4A3E-A57A-9F255B3DDC2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Teacher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0F1497D-72A2-4F3C-B1FF-FBDDB2AA607D}"/>
              </a:ext>
            </a:extLst>
          </p:cNvPr>
          <p:cNvSpPr txBox="1"/>
          <p:nvPr/>
        </p:nvSpPr>
        <p:spPr>
          <a:xfrm>
            <a:off x="1021139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3CC63F54-B3C7-4E31-8A4F-B52C8E1CF473}"/>
              </a:ext>
            </a:extLst>
          </p:cNvPr>
          <p:cNvGrpSpPr/>
          <p:nvPr/>
        </p:nvGrpSpPr>
        <p:grpSpPr>
          <a:xfrm>
            <a:off x="3799220" y="5298574"/>
            <a:ext cx="1800200" cy="521878"/>
            <a:chOff x="2851759" y="3796461"/>
            <a:chExt cx="1800000" cy="521878"/>
          </a:xfrm>
        </p:grpSpPr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E63B2EA4-FB3C-4405-8BBB-FF75E08F4FE7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8AB4F181-2277-4950-8237-C87F7BC23F0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2"/>
                  </a:solidFill>
                </a:rPr>
                <a:t>Teacher</a:t>
              </a:r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A13B8B-2376-4A37-BF40-A501740C69D4}"/>
              </a:ext>
            </a:extLst>
          </p:cNvPr>
          <p:cNvSpPr txBox="1"/>
          <p:nvPr/>
        </p:nvSpPr>
        <p:spPr>
          <a:xfrm>
            <a:off x="3799187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6C6F326D-3758-4FCE-96E3-BEB556541304}"/>
              </a:ext>
            </a:extLst>
          </p:cNvPr>
          <p:cNvGrpSpPr/>
          <p:nvPr/>
        </p:nvGrpSpPr>
        <p:grpSpPr>
          <a:xfrm>
            <a:off x="6577301" y="5298574"/>
            <a:ext cx="1800200" cy="521878"/>
            <a:chOff x="2851759" y="3796461"/>
            <a:chExt cx="1800000" cy="521878"/>
          </a:xfrm>
        </p:grpSpPr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D311C138-8553-4CCE-B008-1DD48350555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BF7AEBFC-2B9D-42AC-B701-B958BAE0121D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accent3"/>
                  </a:solidFill>
                  <a:cs typeface="Arial" pitchFamily="34" charset="0"/>
                </a:rPr>
                <a:t>Teacher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D292099-D704-4060-816F-FCE6A01E014D}"/>
              </a:ext>
            </a:extLst>
          </p:cNvPr>
          <p:cNvSpPr txBox="1"/>
          <p:nvPr/>
        </p:nvSpPr>
        <p:spPr>
          <a:xfrm>
            <a:off x="6577235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6">
            <a:extLst>
              <a:ext uri="{FF2B5EF4-FFF2-40B4-BE49-F238E27FC236}">
                <a16:creationId xmlns:a16="http://schemas.microsoft.com/office/drawing/2014/main" id="{8FFFA59B-113D-420A-9730-1B192DD04C2A}"/>
              </a:ext>
            </a:extLst>
          </p:cNvPr>
          <p:cNvGrpSpPr/>
          <p:nvPr/>
        </p:nvGrpSpPr>
        <p:grpSpPr>
          <a:xfrm>
            <a:off x="9355382" y="5298574"/>
            <a:ext cx="1800200" cy="521878"/>
            <a:chOff x="2851759" y="3796461"/>
            <a:chExt cx="1800000" cy="521878"/>
          </a:xfrm>
        </p:grpSpPr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CD6A1900-95AF-405B-83B0-5A3B49763FD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23" name="Text Placeholder 5">
              <a:extLst>
                <a:ext uri="{FF2B5EF4-FFF2-40B4-BE49-F238E27FC236}">
                  <a16:creationId xmlns:a16="http://schemas.microsoft.com/office/drawing/2014/main" id="{8A3C95C5-9FD3-4BD9-8685-D69DA76BDF0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4"/>
                  </a:solidFill>
                </a:rPr>
                <a:t>Teacher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3000F7-01EA-4189-9B7C-D3A9E08FDC0F}"/>
              </a:ext>
            </a:extLst>
          </p:cNvPr>
          <p:cNvSpPr txBox="1"/>
          <p:nvPr/>
        </p:nvSpPr>
        <p:spPr>
          <a:xfrm>
            <a:off x="9355282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ardrop 29">
            <a:extLst>
              <a:ext uri="{FF2B5EF4-FFF2-40B4-BE49-F238E27FC236}">
                <a16:creationId xmlns:a16="http://schemas.microsoft.com/office/drawing/2014/main" id="{7A8E5B87-4700-4800-B813-837F1C08E6D2}"/>
              </a:ext>
            </a:extLst>
          </p:cNvPr>
          <p:cNvSpPr/>
          <p:nvPr/>
        </p:nvSpPr>
        <p:spPr>
          <a:xfrm>
            <a:off x="9812404" y="512537"/>
            <a:ext cx="1995988" cy="199598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19DA3B-586F-43F9-97CD-BF16ED2C9B56}"/>
              </a:ext>
            </a:extLst>
          </p:cNvPr>
          <p:cNvSpPr txBox="1"/>
          <p:nvPr/>
        </p:nvSpPr>
        <p:spPr>
          <a:xfrm>
            <a:off x="9954002" y="1359165"/>
            <a:ext cx="17378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Meet  Our Team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B19F4E3-F7DF-4392-856F-B0A6126753D4}"/>
              </a:ext>
            </a:extLst>
          </p:cNvPr>
          <p:cNvSpPr/>
          <p:nvPr/>
        </p:nvSpPr>
        <p:spPr>
          <a:xfrm>
            <a:off x="10569193" y="774987"/>
            <a:ext cx="507427" cy="542394"/>
          </a:xfrm>
          <a:custGeom>
            <a:avLst/>
            <a:gdLst>
              <a:gd name="connsiteX0" fmla="*/ 211514 w 899759"/>
              <a:gd name="connsiteY0" fmla="*/ 731330 h 961761"/>
              <a:gd name="connsiteX1" fmla="*/ 238116 w 899759"/>
              <a:gd name="connsiteY1" fmla="*/ 746902 h 961761"/>
              <a:gd name="connsiteX2" fmla="*/ 240711 w 899759"/>
              <a:gd name="connsiteY2" fmla="*/ 776747 h 961761"/>
              <a:gd name="connsiteX3" fmla="*/ 243955 w 899759"/>
              <a:gd name="connsiteY3" fmla="*/ 916892 h 961761"/>
              <a:gd name="connsiteX4" fmla="*/ 199187 w 899759"/>
              <a:gd name="connsiteY4" fmla="*/ 961011 h 961761"/>
              <a:gd name="connsiteX5" fmla="*/ 49310 w 899759"/>
              <a:gd name="connsiteY5" fmla="*/ 961660 h 961761"/>
              <a:gd name="connsiteX6" fmla="*/ 1297 w 899759"/>
              <a:gd name="connsiteY6" fmla="*/ 918189 h 961761"/>
              <a:gd name="connsiteX7" fmla="*/ 0 w 899759"/>
              <a:gd name="connsiteY7" fmla="*/ 772854 h 961761"/>
              <a:gd name="connsiteX8" fmla="*/ 32441 w 899759"/>
              <a:gd name="connsiteY8" fmla="*/ 733925 h 961761"/>
              <a:gd name="connsiteX9" fmla="*/ 211514 w 899759"/>
              <a:gd name="connsiteY9" fmla="*/ 731330 h 961761"/>
              <a:gd name="connsiteX10" fmla="*/ 425382 w 899759"/>
              <a:gd name="connsiteY10" fmla="*/ 615353 h 961761"/>
              <a:gd name="connsiteX11" fmla="*/ 537870 w 899759"/>
              <a:gd name="connsiteY11" fmla="*/ 624275 h 961761"/>
              <a:gd name="connsiteX12" fmla="*/ 546953 w 899759"/>
              <a:gd name="connsiteY12" fmla="*/ 661257 h 961761"/>
              <a:gd name="connsiteX13" fmla="*/ 549548 w 899759"/>
              <a:gd name="connsiteY13" fmla="*/ 918838 h 961761"/>
              <a:gd name="connsiteX14" fmla="*/ 513863 w 899759"/>
              <a:gd name="connsiteY14" fmla="*/ 955171 h 961761"/>
              <a:gd name="connsiteX15" fmla="*/ 343873 w 899759"/>
              <a:gd name="connsiteY15" fmla="*/ 955171 h 961761"/>
              <a:gd name="connsiteX16" fmla="*/ 308837 w 899759"/>
              <a:gd name="connsiteY16" fmla="*/ 926624 h 961761"/>
              <a:gd name="connsiteX17" fmla="*/ 304944 w 899759"/>
              <a:gd name="connsiteY17" fmla="*/ 649579 h 961761"/>
              <a:gd name="connsiteX18" fmla="*/ 309486 w 899759"/>
              <a:gd name="connsiteY18" fmla="*/ 624923 h 961761"/>
              <a:gd name="connsiteX19" fmla="*/ 425382 w 899759"/>
              <a:gd name="connsiteY19" fmla="*/ 615353 h 961761"/>
              <a:gd name="connsiteX20" fmla="*/ 827892 w 899759"/>
              <a:gd name="connsiteY20" fmla="*/ 466612 h 961761"/>
              <a:gd name="connsiteX21" fmla="*/ 855142 w 899759"/>
              <a:gd name="connsiteY21" fmla="*/ 481535 h 961761"/>
              <a:gd name="connsiteX22" fmla="*/ 857738 w 899759"/>
              <a:gd name="connsiteY22" fmla="*/ 506839 h 961761"/>
              <a:gd name="connsiteX23" fmla="*/ 862929 w 899759"/>
              <a:gd name="connsiteY23" fmla="*/ 909754 h 961761"/>
              <a:gd name="connsiteX24" fmla="*/ 818809 w 899759"/>
              <a:gd name="connsiteY24" fmla="*/ 957118 h 961761"/>
              <a:gd name="connsiteX25" fmla="*/ 668282 w 899759"/>
              <a:gd name="connsiteY25" fmla="*/ 959064 h 961761"/>
              <a:gd name="connsiteX26" fmla="*/ 620918 w 899759"/>
              <a:gd name="connsiteY26" fmla="*/ 914296 h 961761"/>
              <a:gd name="connsiteX27" fmla="*/ 616377 w 899759"/>
              <a:gd name="connsiteY27" fmla="*/ 506839 h 961761"/>
              <a:gd name="connsiteX28" fmla="*/ 648169 w 899759"/>
              <a:gd name="connsiteY28" fmla="*/ 467261 h 961761"/>
              <a:gd name="connsiteX29" fmla="*/ 827892 w 899759"/>
              <a:gd name="connsiteY29" fmla="*/ 466612 h 961761"/>
              <a:gd name="connsiteX30" fmla="*/ 872011 w 899759"/>
              <a:gd name="connsiteY30" fmla="*/ 2059 h 961761"/>
              <a:gd name="connsiteX31" fmla="*/ 899261 w 899759"/>
              <a:gd name="connsiteY31" fmla="*/ 22172 h 961761"/>
              <a:gd name="connsiteX32" fmla="*/ 870713 w 899759"/>
              <a:gd name="connsiteY32" fmla="*/ 219413 h 961761"/>
              <a:gd name="connsiteX33" fmla="*/ 841516 w 899759"/>
              <a:gd name="connsiteY33" fmla="*/ 225901 h 961761"/>
              <a:gd name="connsiteX34" fmla="*/ 758468 w 899759"/>
              <a:gd name="connsiteY34" fmla="*/ 231740 h 961761"/>
              <a:gd name="connsiteX35" fmla="*/ 469095 w 899759"/>
              <a:gd name="connsiteY35" fmla="*/ 519167 h 961761"/>
              <a:gd name="connsiteX36" fmla="*/ 386696 w 899759"/>
              <a:gd name="connsiteY36" fmla="*/ 521114 h 961761"/>
              <a:gd name="connsiteX37" fmla="*/ 238765 w 899759"/>
              <a:gd name="connsiteY37" fmla="*/ 523709 h 961761"/>
              <a:gd name="connsiteX38" fmla="*/ 147931 w 899759"/>
              <a:gd name="connsiteY38" fmla="*/ 618437 h 961761"/>
              <a:gd name="connsiteX39" fmla="*/ 38930 w 899759"/>
              <a:gd name="connsiteY39" fmla="*/ 611300 h 961761"/>
              <a:gd name="connsiteX40" fmla="*/ 42174 w 899759"/>
              <a:gd name="connsiteY40" fmla="*/ 556150 h 961761"/>
              <a:gd name="connsiteX41" fmla="*/ 280289 w 899759"/>
              <a:gd name="connsiteY41" fmla="*/ 313491 h 961761"/>
              <a:gd name="connsiteX42" fmla="*/ 342576 w 899759"/>
              <a:gd name="connsiteY42" fmla="*/ 310247 h 961761"/>
              <a:gd name="connsiteX43" fmla="*/ 366582 w 899759"/>
              <a:gd name="connsiteY43" fmla="*/ 334254 h 961761"/>
              <a:gd name="connsiteX44" fmla="*/ 498292 w 899759"/>
              <a:gd name="connsiteY44" fmla="*/ 337499 h 961761"/>
              <a:gd name="connsiteX45" fmla="*/ 678015 w 899759"/>
              <a:gd name="connsiteY45" fmla="*/ 160370 h 961761"/>
              <a:gd name="connsiteX46" fmla="*/ 681259 w 899759"/>
              <a:gd name="connsiteY46" fmla="*/ 90298 h 961761"/>
              <a:gd name="connsiteX47" fmla="*/ 689693 w 899759"/>
              <a:gd name="connsiteY47" fmla="*/ 54613 h 961761"/>
              <a:gd name="connsiteX48" fmla="*/ 872011 w 899759"/>
              <a:gd name="connsiteY48" fmla="*/ 2059 h 9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9759" h="961761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357E3C-E2D3-44A7-8D1B-ADD77829EF5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BDE550-A4F2-4F39-BBBD-FE31B1E3D45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FDA4D1-F75E-4278-8C63-9A574E13405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68CB7B4-BC52-4385-B667-0DA11D0E797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E4BDB4-D8B4-4BCD-B9FC-D1F34BD0B75A}"/>
              </a:ext>
            </a:extLst>
          </p:cNvPr>
          <p:cNvSpPr/>
          <p:nvPr/>
        </p:nvSpPr>
        <p:spPr>
          <a:xfrm>
            <a:off x="3532590" y="4262273"/>
            <a:ext cx="1221987" cy="1364256"/>
          </a:xfrm>
          <a:custGeom>
            <a:avLst/>
            <a:gdLst>
              <a:gd name="connsiteX0" fmla="*/ 1222432 w 1221987"/>
              <a:gd name="connsiteY0" fmla="*/ 0 h 1364255"/>
              <a:gd name="connsiteX1" fmla="*/ 1158411 w 1221987"/>
              <a:gd name="connsiteY1" fmla="*/ 122707 h 1364255"/>
              <a:gd name="connsiteX2" fmla="*/ 1096422 w 1221987"/>
              <a:gd name="connsiteY2" fmla="*/ 243381 h 1364255"/>
              <a:gd name="connsiteX3" fmla="*/ 1069239 w 1221987"/>
              <a:gd name="connsiteY3" fmla="*/ 295462 h 1364255"/>
              <a:gd name="connsiteX4" fmla="*/ 1074574 w 1221987"/>
              <a:gd name="connsiteY4" fmla="*/ 305624 h 1364255"/>
              <a:gd name="connsiteX5" fmla="*/ 1214302 w 1221987"/>
              <a:gd name="connsiteY5" fmla="*/ 415120 h 1364255"/>
              <a:gd name="connsiteX6" fmla="*/ 1223448 w 1221987"/>
              <a:gd name="connsiteY6" fmla="*/ 471011 h 1364255"/>
              <a:gd name="connsiteX7" fmla="*/ 1223448 w 1221987"/>
              <a:gd name="connsiteY7" fmla="*/ 1196074 h 1364255"/>
              <a:gd name="connsiteX8" fmla="*/ 1162222 w 1221987"/>
              <a:gd name="connsiteY8" fmla="*/ 1330213 h 1364255"/>
              <a:gd name="connsiteX9" fmla="*/ 1054504 w 1221987"/>
              <a:gd name="connsiteY9" fmla="*/ 1366289 h 1364255"/>
              <a:gd name="connsiteX10" fmla="*/ 173200 w 1221987"/>
              <a:gd name="connsiteY10" fmla="*/ 1366289 h 1364255"/>
              <a:gd name="connsiteX11" fmla="*/ 11877 w 1221987"/>
              <a:gd name="connsiteY11" fmla="*/ 1262635 h 1364255"/>
              <a:gd name="connsiteX12" fmla="*/ 191 w 1221987"/>
              <a:gd name="connsiteY12" fmla="*/ 1189469 h 1364255"/>
              <a:gd name="connsiteX13" fmla="*/ 191 w 1221987"/>
              <a:gd name="connsiteY13" fmla="*/ 498703 h 1364255"/>
              <a:gd name="connsiteX14" fmla="*/ 8320 w 1221987"/>
              <a:gd name="connsiteY14" fmla="*/ 418423 h 1364255"/>
              <a:gd name="connsiteX15" fmla="*/ 90887 w 1221987"/>
              <a:gd name="connsiteY15" fmla="*/ 321121 h 1364255"/>
              <a:gd name="connsiteX16" fmla="*/ 162529 w 1221987"/>
              <a:gd name="connsiteY16" fmla="*/ 305116 h 1364255"/>
              <a:gd name="connsiteX17" fmla="*/ 771999 w 1221987"/>
              <a:gd name="connsiteY17" fmla="*/ 305878 h 1364255"/>
              <a:gd name="connsiteX18" fmla="*/ 819506 w 1221987"/>
              <a:gd name="connsiteY18" fmla="*/ 284284 h 1364255"/>
              <a:gd name="connsiteX19" fmla="*/ 1053488 w 1221987"/>
              <a:gd name="connsiteY19" fmla="*/ 118134 h 1364255"/>
              <a:gd name="connsiteX20" fmla="*/ 1209983 w 1221987"/>
              <a:gd name="connsiteY20" fmla="*/ 6605 h 1364255"/>
              <a:gd name="connsiteX21" fmla="*/ 1222432 w 1221987"/>
              <a:gd name="connsiteY21" fmla="*/ 0 h 13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364255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A14845A-8439-4066-8F90-7F0E06BC9C4C}"/>
              </a:ext>
            </a:extLst>
          </p:cNvPr>
          <p:cNvSpPr/>
          <p:nvPr/>
        </p:nvSpPr>
        <p:spPr>
          <a:xfrm>
            <a:off x="7437423" y="4264814"/>
            <a:ext cx="1221987" cy="1361715"/>
          </a:xfrm>
          <a:custGeom>
            <a:avLst/>
            <a:gdLst>
              <a:gd name="connsiteX0" fmla="*/ 158278 w 1221987"/>
              <a:gd name="connsiteY0" fmla="*/ 303337 h 1361715"/>
              <a:gd name="connsiteX1" fmla="*/ 1782 w 1221987"/>
              <a:gd name="connsiteY1" fmla="*/ 1524 h 1361715"/>
              <a:gd name="connsiteX2" fmla="*/ 3306 w 1221987"/>
              <a:gd name="connsiteY2" fmla="*/ 0 h 1361715"/>
              <a:gd name="connsiteX3" fmla="*/ 53100 w 1221987"/>
              <a:gd name="connsiteY3" fmla="*/ 35313 h 1361715"/>
              <a:gd name="connsiteX4" fmla="*/ 424523 w 1221987"/>
              <a:gd name="connsiteY4" fmla="*/ 298764 h 1361715"/>
              <a:gd name="connsiteX5" fmla="*/ 443323 w 1221987"/>
              <a:gd name="connsiteY5" fmla="*/ 304100 h 1361715"/>
              <a:gd name="connsiteX6" fmla="*/ 1058128 w 1221987"/>
              <a:gd name="connsiteY6" fmla="*/ 303591 h 1361715"/>
              <a:gd name="connsiteX7" fmla="*/ 1219196 w 1221987"/>
              <a:gd name="connsiteY7" fmla="*/ 436206 h 1361715"/>
              <a:gd name="connsiteX8" fmla="*/ 1221483 w 1221987"/>
              <a:gd name="connsiteY8" fmla="*/ 468979 h 1361715"/>
              <a:gd name="connsiteX9" fmla="*/ 1221991 w 1221987"/>
              <a:gd name="connsiteY9" fmla="*/ 1198106 h 1361715"/>
              <a:gd name="connsiteX10" fmla="*/ 1100300 w 1221987"/>
              <a:gd name="connsiteY10" fmla="*/ 1359175 h 1361715"/>
              <a:gd name="connsiteX11" fmla="*/ 1060160 w 1221987"/>
              <a:gd name="connsiteY11" fmla="*/ 1364002 h 1361715"/>
              <a:gd name="connsiteX12" fmla="*/ 163359 w 1221987"/>
              <a:gd name="connsiteY12" fmla="*/ 1363748 h 1361715"/>
              <a:gd name="connsiteX13" fmla="*/ 2798 w 1221987"/>
              <a:gd name="connsiteY13" fmla="*/ 1232149 h 1361715"/>
              <a:gd name="connsiteX14" fmla="*/ 512 w 1221987"/>
              <a:gd name="connsiteY14" fmla="*/ 1200647 h 1361715"/>
              <a:gd name="connsiteX15" fmla="*/ 3 w 1221987"/>
              <a:gd name="connsiteY15" fmla="*/ 468979 h 1361715"/>
              <a:gd name="connsiteX16" fmla="*/ 134397 w 1221987"/>
              <a:gd name="connsiteY16" fmla="*/ 305370 h 1361715"/>
              <a:gd name="connsiteX17" fmla="*/ 158278 w 1221987"/>
              <a:gd name="connsiteY17" fmla="*/ 303337 h 1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987" h="1361715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11BD51-4E3B-4AF3-9F0D-981AFFF3CD96}"/>
              </a:ext>
            </a:extLst>
          </p:cNvPr>
          <p:cNvSpPr/>
          <p:nvPr/>
        </p:nvSpPr>
        <p:spPr>
          <a:xfrm>
            <a:off x="3532590" y="2168059"/>
            <a:ext cx="1221987" cy="1412526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120D6C-0E01-4E92-9EBD-9195A8C035BC}"/>
              </a:ext>
            </a:extLst>
          </p:cNvPr>
          <p:cNvSpPr/>
          <p:nvPr/>
        </p:nvSpPr>
        <p:spPr>
          <a:xfrm>
            <a:off x="7439963" y="2168059"/>
            <a:ext cx="1219447" cy="1412526"/>
          </a:xfrm>
          <a:custGeom>
            <a:avLst/>
            <a:gdLst>
              <a:gd name="connsiteX0" fmla="*/ 53351 w 1219446"/>
              <a:gd name="connsiteY0" fmla="*/ 1414305 h 1412525"/>
              <a:gd name="connsiteX1" fmla="*/ 80534 w 1219446"/>
              <a:gd name="connsiteY1" fmla="*/ 1295409 h 1412525"/>
              <a:gd name="connsiteX2" fmla="*/ 117880 w 1219446"/>
              <a:gd name="connsiteY2" fmla="*/ 1128751 h 1412525"/>
              <a:gd name="connsiteX3" fmla="*/ 131344 w 1219446"/>
              <a:gd name="connsiteY3" fmla="*/ 1070827 h 1412525"/>
              <a:gd name="connsiteX4" fmla="*/ 123215 w 1219446"/>
              <a:gd name="connsiteY4" fmla="*/ 1056093 h 1412525"/>
              <a:gd name="connsiteX5" fmla="*/ 13973 w 1219446"/>
              <a:gd name="connsiteY5" fmla="*/ 966412 h 1412525"/>
              <a:gd name="connsiteX6" fmla="*/ 0 w 1219446"/>
              <a:gd name="connsiteY6" fmla="*/ 893754 h 1412525"/>
              <a:gd name="connsiteX7" fmla="*/ 254 w 1219446"/>
              <a:gd name="connsiteY7" fmla="*/ 170977 h 1412525"/>
              <a:gd name="connsiteX8" fmla="*/ 762 w 1219446"/>
              <a:gd name="connsiteY8" fmla="*/ 146843 h 1412525"/>
              <a:gd name="connsiteX9" fmla="*/ 101621 w 1219446"/>
              <a:gd name="connsiteY9" fmla="*/ 11179 h 1412525"/>
              <a:gd name="connsiteX10" fmla="*/ 162339 w 1219446"/>
              <a:gd name="connsiteY10" fmla="*/ 255 h 1412525"/>
              <a:gd name="connsiteX11" fmla="*/ 1060410 w 1219446"/>
              <a:gd name="connsiteY11" fmla="*/ 1 h 1412525"/>
              <a:gd name="connsiteX12" fmla="*/ 1219701 w 1219446"/>
              <a:gd name="connsiteY12" fmla="*/ 133886 h 1412525"/>
              <a:gd name="connsiteX13" fmla="*/ 1221225 w 1219446"/>
              <a:gd name="connsiteY13" fmla="*/ 168183 h 1412525"/>
              <a:gd name="connsiteX14" fmla="*/ 1221733 w 1219446"/>
              <a:gd name="connsiteY14" fmla="*/ 894770 h 1412525"/>
              <a:gd name="connsiteX15" fmla="*/ 1117826 w 1219446"/>
              <a:gd name="connsiteY15" fmla="*/ 1050249 h 1412525"/>
              <a:gd name="connsiteX16" fmla="*/ 1060665 w 1219446"/>
              <a:gd name="connsiteY16" fmla="*/ 1060665 h 1412525"/>
              <a:gd name="connsiteX17" fmla="*/ 358212 w 1219446"/>
              <a:gd name="connsiteY17" fmla="*/ 1060411 h 1412525"/>
              <a:gd name="connsiteX18" fmla="*/ 336872 w 1219446"/>
              <a:gd name="connsiteY18" fmla="*/ 1070319 h 1412525"/>
              <a:gd name="connsiteX19" fmla="*/ 65799 w 1219446"/>
              <a:gd name="connsiteY19" fmla="*/ 1400840 h 1412525"/>
              <a:gd name="connsiteX20" fmla="*/ 53351 w 1219446"/>
              <a:gd name="connsiteY20" fmla="*/ 1414305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446" h="1412525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3D4480-B5A0-4348-9C7D-B28E51FAA924}"/>
              </a:ext>
            </a:extLst>
          </p:cNvPr>
          <p:cNvGrpSpPr/>
          <p:nvPr/>
        </p:nvGrpSpPr>
        <p:grpSpPr>
          <a:xfrm>
            <a:off x="4769990" y="2185438"/>
            <a:ext cx="2322367" cy="3859552"/>
            <a:chOff x="4769990" y="2185438"/>
            <a:chExt cx="2322367" cy="38595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46A6DC-BE2C-4BB7-B666-CB4ADE10AC43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6865C2E-9C84-433B-AA0D-712292EBA6C9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9558C46B-ADD5-4147-83B5-C899153ECBF4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7C47514-AD6C-4321-B022-89550955E979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D2521-ACF4-45F9-9BCB-01CD8B6E148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7671E1-51F8-4654-A655-C9D51A27A1E3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4B1354-3BDD-4A9A-934D-CDC022AF687C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3834CF-821E-40AC-8CB1-1CDA8E42AA71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657927-BB0A-4565-900F-8062B227D4B6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CBB6293-7627-4B36-A862-CF54107CCFF6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50CE65-DB5D-42F7-AB9F-A3290EE4C322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F420C5C-566C-4324-A16D-672FCAB7E836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A6A481-C623-462C-9061-60C9B46B3247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C54A64-33B7-4C67-B2F0-B23AA40AE187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A18A1B1-2DA6-49A8-A97D-7695612635BA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8E91F93-26E0-4CDE-BA15-FA68A6ACF5E9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3643F8-EF6A-4712-8F0E-7A812806ED48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3BD6654-FB75-4A57-AAFF-720ACFCE28B2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C4016AD-478D-4B06-AA92-5F6DEF7B534C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D492F82-7FA4-4AAC-9D67-808EB69CDD93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CE734A5-12FA-4353-B64B-EE3E5B23CB0A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C94E053-AF3D-438B-9BDA-ED1E30E86FD5}"/>
              </a:ext>
            </a:extLst>
          </p:cNvPr>
          <p:cNvSpPr/>
          <p:nvPr/>
        </p:nvSpPr>
        <p:spPr>
          <a:xfrm>
            <a:off x="3801613" y="2464962"/>
            <a:ext cx="671732" cy="497130"/>
          </a:xfrm>
          <a:custGeom>
            <a:avLst/>
            <a:gdLst>
              <a:gd name="connsiteX0" fmla="*/ 687205 w 974885"/>
              <a:gd name="connsiteY0" fmla="*/ 253121 h 721485"/>
              <a:gd name="connsiteX1" fmla="*/ 765955 w 974885"/>
              <a:gd name="connsiteY1" fmla="*/ 263420 h 721485"/>
              <a:gd name="connsiteX2" fmla="*/ 826295 w 974885"/>
              <a:gd name="connsiteY2" fmla="*/ 458066 h 721485"/>
              <a:gd name="connsiteX3" fmla="*/ 727675 w 974885"/>
              <a:gd name="connsiteY3" fmla="*/ 536573 h 721485"/>
              <a:gd name="connsiteX4" fmla="*/ 703020 w 974885"/>
              <a:gd name="connsiteY4" fmla="*/ 563823 h 721485"/>
              <a:gd name="connsiteX5" fmla="*/ 740651 w 974885"/>
              <a:gd name="connsiteY5" fmla="*/ 575502 h 721485"/>
              <a:gd name="connsiteX6" fmla="*/ 808777 w 974885"/>
              <a:gd name="connsiteY6" fmla="*/ 576150 h 721485"/>
              <a:gd name="connsiteX7" fmla="*/ 856790 w 974885"/>
              <a:gd name="connsiteY7" fmla="*/ 626758 h 721485"/>
              <a:gd name="connsiteX8" fmla="*/ 808128 w 974885"/>
              <a:gd name="connsiteY8" fmla="*/ 668931 h 721485"/>
              <a:gd name="connsiteX9" fmla="*/ 565470 w 974885"/>
              <a:gd name="connsiteY9" fmla="*/ 664390 h 721485"/>
              <a:gd name="connsiteX10" fmla="*/ 533029 w 974885"/>
              <a:gd name="connsiteY10" fmla="*/ 609889 h 721485"/>
              <a:gd name="connsiteX11" fmla="*/ 629702 w 974885"/>
              <a:gd name="connsiteY11" fmla="*/ 496346 h 721485"/>
              <a:gd name="connsiteX12" fmla="*/ 720538 w 974885"/>
              <a:gd name="connsiteY12" fmla="*/ 423678 h 721485"/>
              <a:gd name="connsiteX13" fmla="*/ 728324 w 974885"/>
              <a:gd name="connsiteY13" fmla="*/ 343874 h 721485"/>
              <a:gd name="connsiteX14" fmla="*/ 654358 w 974885"/>
              <a:gd name="connsiteY14" fmla="*/ 361392 h 721485"/>
              <a:gd name="connsiteX15" fmla="*/ 553791 w 974885"/>
              <a:gd name="connsiteY15" fmla="*/ 378261 h 721485"/>
              <a:gd name="connsiteX16" fmla="*/ 544059 w 974885"/>
              <a:gd name="connsiteY16" fmla="*/ 345820 h 721485"/>
              <a:gd name="connsiteX17" fmla="*/ 610887 w 974885"/>
              <a:gd name="connsiteY17" fmla="*/ 268611 h 721485"/>
              <a:gd name="connsiteX18" fmla="*/ 687205 w 974885"/>
              <a:gd name="connsiteY18" fmla="*/ 253121 h 721485"/>
              <a:gd name="connsiteX19" fmla="*/ 449980 w 974885"/>
              <a:gd name="connsiteY19" fmla="*/ 0 h 721485"/>
              <a:gd name="connsiteX20" fmla="*/ 916480 w 974885"/>
              <a:gd name="connsiteY20" fmla="*/ 3244 h 721485"/>
              <a:gd name="connsiteX21" fmla="*/ 974873 w 974885"/>
              <a:gd name="connsiteY21" fmla="*/ 73965 h 721485"/>
              <a:gd name="connsiteX22" fmla="*/ 913236 w 974885"/>
              <a:gd name="connsiteY22" fmla="*/ 123924 h 721485"/>
              <a:gd name="connsiteX23" fmla="*/ 563523 w 974885"/>
              <a:gd name="connsiteY23" fmla="*/ 107055 h 721485"/>
              <a:gd name="connsiteX24" fmla="*/ 481123 w 974885"/>
              <a:gd name="connsiteY24" fmla="*/ 165448 h 721485"/>
              <a:gd name="connsiteX25" fmla="*/ 328651 w 974885"/>
              <a:gd name="connsiteY25" fmla="*/ 703318 h 721485"/>
              <a:gd name="connsiteX26" fmla="*/ 311133 w 974885"/>
              <a:gd name="connsiteY26" fmla="*/ 721485 h 721485"/>
              <a:gd name="connsiteX27" fmla="*/ 187858 w 974885"/>
              <a:gd name="connsiteY27" fmla="*/ 483369 h 721485"/>
              <a:gd name="connsiteX28" fmla="*/ 130762 w 974885"/>
              <a:gd name="connsiteY28" fmla="*/ 360094 h 721485"/>
              <a:gd name="connsiteX29" fmla="*/ 53553 w 974885"/>
              <a:gd name="connsiteY29" fmla="*/ 314028 h 721485"/>
              <a:gd name="connsiteX30" fmla="*/ 349 w 974885"/>
              <a:gd name="connsiteY30" fmla="*/ 260176 h 721485"/>
              <a:gd name="connsiteX31" fmla="*/ 60041 w 974885"/>
              <a:gd name="connsiteY31" fmla="*/ 199836 h 721485"/>
              <a:gd name="connsiteX32" fmla="*/ 239114 w 974885"/>
              <a:gd name="connsiteY32" fmla="*/ 309486 h 721485"/>
              <a:gd name="connsiteX33" fmla="*/ 296859 w 974885"/>
              <a:gd name="connsiteY33" fmla="*/ 417190 h 721485"/>
              <a:gd name="connsiteX34" fmla="*/ 354604 w 974885"/>
              <a:gd name="connsiteY34" fmla="*/ 208270 h 721485"/>
              <a:gd name="connsiteX35" fmla="*/ 397426 w 974885"/>
              <a:gd name="connsiteY35" fmla="*/ 38929 h 721485"/>
              <a:gd name="connsiteX36" fmla="*/ 449980 w 974885"/>
              <a:gd name="connsiteY36" fmla="*/ 0 h 72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4885" h="721485">
                <a:moveTo>
                  <a:pt x="687205" y="253121"/>
                </a:moveTo>
                <a:cubicBezTo>
                  <a:pt x="712914" y="252553"/>
                  <a:pt x="739029" y="256284"/>
                  <a:pt x="765955" y="263420"/>
                </a:cubicBezTo>
                <a:cubicBezTo>
                  <a:pt x="873659" y="282885"/>
                  <a:pt x="878849" y="396428"/>
                  <a:pt x="826295" y="458066"/>
                </a:cubicBezTo>
                <a:cubicBezTo>
                  <a:pt x="798396" y="490507"/>
                  <a:pt x="763360" y="513864"/>
                  <a:pt x="727675" y="536573"/>
                </a:cubicBezTo>
                <a:cubicBezTo>
                  <a:pt x="717294" y="543061"/>
                  <a:pt x="699776" y="550198"/>
                  <a:pt x="703020" y="563823"/>
                </a:cubicBezTo>
                <a:cubicBezTo>
                  <a:pt x="707562" y="581990"/>
                  <a:pt x="727026" y="574204"/>
                  <a:pt x="740651" y="575502"/>
                </a:cubicBezTo>
                <a:cubicBezTo>
                  <a:pt x="763360" y="576799"/>
                  <a:pt x="786069" y="576799"/>
                  <a:pt x="808777" y="576150"/>
                </a:cubicBezTo>
                <a:cubicBezTo>
                  <a:pt x="844462" y="574853"/>
                  <a:pt x="856790" y="593020"/>
                  <a:pt x="856790" y="626758"/>
                </a:cubicBezTo>
                <a:cubicBezTo>
                  <a:pt x="856790" y="662443"/>
                  <a:pt x="839271" y="669580"/>
                  <a:pt x="808128" y="668931"/>
                </a:cubicBezTo>
                <a:cubicBezTo>
                  <a:pt x="727026" y="666336"/>
                  <a:pt x="646573" y="666985"/>
                  <a:pt x="565470" y="664390"/>
                </a:cubicBezTo>
                <a:cubicBezTo>
                  <a:pt x="521350" y="663092"/>
                  <a:pt x="513564" y="649467"/>
                  <a:pt x="533029" y="609889"/>
                </a:cubicBezTo>
                <a:cubicBezTo>
                  <a:pt x="555088" y="563823"/>
                  <a:pt x="588827" y="527489"/>
                  <a:pt x="629702" y="496346"/>
                </a:cubicBezTo>
                <a:cubicBezTo>
                  <a:pt x="660847" y="472989"/>
                  <a:pt x="692639" y="450280"/>
                  <a:pt x="720538" y="423678"/>
                </a:cubicBezTo>
                <a:cubicBezTo>
                  <a:pt x="743895" y="401619"/>
                  <a:pt x="759467" y="370475"/>
                  <a:pt x="728324" y="343874"/>
                </a:cubicBezTo>
                <a:cubicBezTo>
                  <a:pt x="699776" y="319219"/>
                  <a:pt x="672525" y="333493"/>
                  <a:pt x="654358" y="361392"/>
                </a:cubicBezTo>
                <a:cubicBezTo>
                  <a:pt x="625810" y="403565"/>
                  <a:pt x="588827" y="385398"/>
                  <a:pt x="553791" y="378261"/>
                </a:cubicBezTo>
                <a:cubicBezTo>
                  <a:pt x="536922" y="375017"/>
                  <a:pt x="540814" y="358148"/>
                  <a:pt x="544059" y="345820"/>
                </a:cubicBezTo>
                <a:cubicBezTo>
                  <a:pt x="553791" y="309486"/>
                  <a:pt x="574553" y="282236"/>
                  <a:pt x="610887" y="268611"/>
                </a:cubicBezTo>
                <a:cubicBezTo>
                  <a:pt x="636192" y="258555"/>
                  <a:pt x="661495" y="253689"/>
                  <a:pt x="687205" y="253121"/>
                </a:cubicBezTo>
                <a:close/>
                <a:moveTo>
                  <a:pt x="449980" y="0"/>
                </a:moveTo>
                <a:cubicBezTo>
                  <a:pt x="605696" y="1946"/>
                  <a:pt x="761412" y="1298"/>
                  <a:pt x="916480" y="3244"/>
                </a:cubicBezTo>
                <a:cubicBezTo>
                  <a:pt x="969683" y="3893"/>
                  <a:pt x="973576" y="13625"/>
                  <a:pt x="974873" y="73965"/>
                </a:cubicBezTo>
                <a:cubicBezTo>
                  <a:pt x="975522" y="121978"/>
                  <a:pt x="950867" y="125871"/>
                  <a:pt x="913236" y="123924"/>
                </a:cubicBezTo>
                <a:cubicBezTo>
                  <a:pt x="796449" y="117436"/>
                  <a:pt x="679661" y="114841"/>
                  <a:pt x="563523" y="107055"/>
                </a:cubicBezTo>
                <a:cubicBezTo>
                  <a:pt x="516159" y="103811"/>
                  <a:pt x="494100" y="118734"/>
                  <a:pt x="481123" y="165448"/>
                </a:cubicBezTo>
                <a:cubicBezTo>
                  <a:pt x="432462" y="345171"/>
                  <a:pt x="379908" y="524245"/>
                  <a:pt x="328651" y="703318"/>
                </a:cubicBezTo>
                <a:cubicBezTo>
                  <a:pt x="326705" y="710455"/>
                  <a:pt x="324758" y="718890"/>
                  <a:pt x="311133" y="721485"/>
                </a:cubicBezTo>
                <a:cubicBezTo>
                  <a:pt x="263121" y="646871"/>
                  <a:pt x="230680" y="561876"/>
                  <a:pt x="187858" y="483369"/>
                </a:cubicBezTo>
                <a:cubicBezTo>
                  <a:pt x="166447" y="443791"/>
                  <a:pt x="148280" y="401618"/>
                  <a:pt x="130762" y="360094"/>
                </a:cubicBezTo>
                <a:cubicBezTo>
                  <a:pt x="115839" y="325058"/>
                  <a:pt x="89237" y="312730"/>
                  <a:pt x="53553" y="314028"/>
                </a:cubicBezTo>
                <a:cubicBezTo>
                  <a:pt x="16570" y="315325"/>
                  <a:pt x="-2895" y="303647"/>
                  <a:pt x="349" y="260176"/>
                </a:cubicBezTo>
                <a:cubicBezTo>
                  <a:pt x="3594" y="219949"/>
                  <a:pt x="12677" y="201782"/>
                  <a:pt x="60041" y="199836"/>
                </a:cubicBezTo>
                <a:cubicBezTo>
                  <a:pt x="148280" y="195943"/>
                  <a:pt x="213162" y="211515"/>
                  <a:pt x="239114" y="309486"/>
                </a:cubicBezTo>
                <a:cubicBezTo>
                  <a:pt x="248198" y="344522"/>
                  <a:pt x="261823" y="383451"/>
                  <a:pt x="296859" y="417190"/>
                </a:cubicBezTo>
                <a:cubicBezTo>
                  <a:pt x="317621" y="343873"/>
                  <a:pt x="340330" y="277045"/>
                  <a:pt x="354604" y="208270"/>
                </a:cubicBezTo>
                <a:cubicBezTo>
                  <a:pt x="366282" y="151174"/>
                  <a:pt x="383152" y="95376"/>
                  <a:pt x="397426" y="38929"/>
                </a:cubicBezTo>
                <a:cubicBezTo>
                  <a:pt x="404563" y="11030"/>
                  <a:pt x="420783" y="0"/>
                  <a:pt x="449980" y="0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D16EC7D-542D-42BD-B583-B62FBAD0CBE5}"/>
              </a:ext>
            </a:extLst>
          </p:cNvPr>
          <p:cNvSpPr/>
          <p:nvPr/>
        </p:nvSpPr>
        <p:spPr>
          <a:xfrm>
            <a:off x="7791450" y="2356074"/>
            <a:ext cx="566949" cy="606018"/>
          </a:xfrm>
          <a:custGeom>
            <a:avLst/>
            <a:gdLst>
              <a:gd name="connsiteX0" fmla="*/ 211514 w 899759"/>
              <a:gd name="connsiteY0" fmla="*/ 731330 h 961761"/>
              <a:gd name="connsiteX1" fmla="*/ 238116 w 899759"/>
              <a:gd name="connsiteY1" fmla="*/ 746902 h 961761"/>
              <a:gd name="connsiteX2" fmla="*/ 240711 w 899759"/>
              <a:gd name="connsiteY2" fmla="*/ 776747 h 961761"/>
              <a:gd name="connsiteX3" fmla="*/ 243955 w 899759"/>
              <a:gd name="connsiteY3" fmla="*/ 916892 h 961761"/>
              <a:gd name="connsiteX4" fmla="*/ 199187 w 899759"/>
              <a:gd name="connsiteY4" fmla="*/ 961011 h 961761"/>
              <a:gd name="connsiteX5" fmla="*/ 49310 w 899759"/>
              <a:gd name="connsiteY5" fmla="*/ 961660 h 961761"/>
              <a:gd name="connsiteX6" fmla="*/ 1297 w 899759"/>
              <a:gd name="connsiteY6" fmla="*/ 918189 h 961761"/>
              <a:gd name="connsiteX7" fmla="*/ 0 w 899759"/>
              <a:gd name="connsiteY7" fmla="*/ 772854 h 961761"/>
              <a:gd name="connsiteX8" fmla="*/ 32441 w 899759"/>
              <a:gd name="connsiteY8" fmla="*/ 733925 h 961761"/>
              <a:gd name="connsiteX9" fmla="*/ 211514 w 899759"/>
              <a:gd name="connsiteY9" fmla="*/ 731330 h 961761"/>
              <a:gd name="connsiteX10" fmla="*/ 425382 w 899759"/>
              <a:gd name="connsiteY10" fmla="*/ 615353 h 961761"/>
              <a:gd name="connsiteX11" fmla="*/ 537870 w 899759"/>
              <a:gd name="connsiteY11" fmla="*/ 624275 h 961761"/>
              <a:gd name="connsiteX12" fmla="*/ 546953 w 899759"/>
              <a:gd name="connsiteY12" fmla="*/ 661257 h 961761"/>
              <a:gd name="connsiteX13" fmla="*/ 549548 w 899759"/>
              <a:gd name="connsiteY13" fmla="*/ 918838 h 961761"/>
              <a:gd name="connsiteX14" fmla="*/ 513863 w 899759"/>
              <a:gd name="connsiteY14" fmla="*/ 955171 h 961761"/>
              <a:gd name="connsiteX15" fmla="*/ 343873 w 899759"/>
              <a:gd name="connsiteY15" fmla="*/ 955171 h 961761"/>
              <a:gd name="connsiteX16" fmla="*/ 308837 w 899759"/>
              <a:gd name="connsiteY16" fmla="*/ 926624 h 961761"/>
              <a:gd name="connsiteX17" fmla="*/ 304944 w 899759"/>
              <a:gd name="connsiteY17" fmla="*/ 649579 h 961761"/>
              <a:gd name="connsiteX18" fmla="*/ 309486 w 899759"/>
              <a:gd name="connsiteY18" fmla="*/ 624923 h 961761"/>
              <a:gd name="connsiteX19" fmla="*/ 425382 w 899759"/>
              <a:gd name="connsiteY19" fmla="*/ 615353 h 961761"/>
              <a:gd name="connsiteX20" fmla="*/ 827892 w 899759"/>
              <a:gd name="connsiteY20" fmla="*/ 466612 h 961761"/>
              <a:gd name="connsiteX21" fmla="*/ 855142 w 899759"/>
              <a:gd name="connsiteY21" fmla="*/ 481535 h 961761"/>
              <a:gd name="connsiteX22" fmla="*/ 857738 w 899759"/>
              <a:gd name="connsiteY22" fmla="*/ 506839 h 961761"/>
              <a:gd name="connsiteX23" fmla="*/ 862929 w 899759"/>
              <a:gd name="connsiteY23" fmla="*/ 909754 h 961761"/>
              <a:gd name="connsiteX24" fmla="*/ 818809 w 899759"/>
              <a:gd name="connsiteY24" fmla="*/ 957118 h 961761"/>
              <a:gd name="connsiteX25" fmla="*/ 668282 w 899759"/>
              <a:gd name="connsiteY25" fmla="*/ 959064 h 961761"/>
              <a:gd name="connsiteX26" fmla="*/ 620918 w 899759"/>
              <a:gd name="connsiteY26" fmla="*/ 914296 h 961761"/>
              <a:gd name="connsiteX27" fmla="*/ 616377 w 899759"/>
              <a:gd name="connsiteY27" fmla="*/ 506839 h 961761"/>
              <a:gd name="connsiteX28" fmla="*/ 648169 w 899759"/>
              <a:gd name="connsiteY28" fmla="*/ 467261 h 961761"/>
              <a:gd name="connsiteX29" fmla="*/ 827892 w 899759"/>
              <a:gd name="connsiteY29" fmla="*/ 466612 h 961761"/>
              <a:gd name="connsiteX30" fmla="*/ 872011 w 899759"/>
              <a:gd name="connsiteY30" fmla="*/ 2059 h 961761"/>
              <a:gd name="connsiteX31" fmla="*/ 899261 w 899759"/>
              <a:gd name="connsiteY31" fmla="*/ 22172 h 961761"/>
              <a:gd name="connsiteX32" fmla="*/ 870713 w 899759"/>
              <a:gd name="connsiteY32" fmla="*/ 219413 h 961761"/>
              <a:gd name="connsiteX33" fmla="*/ 841516 w 899759"/>
              <a:gd name="connsiteY33" fmla="*/ 225901 h 961761"/>
              <a:gd name="connsiteX34" fmla="*/ 758468 w 899759"/>
              <a:gd name="connsiteY34" fmla="*/ 231740 h 961761"/>
              <a:gd name="connsiteX35" fmla="*/ 469095 w 899759"/>
              <a:gd name="connsiteY35" fmla="*/ 519167 h 961761"/>
              <a:gd name="connsiteX36" fmla="*/ 386696 w 899759"/>
              <a:gd name="connsiteY36" fmla="*/ 521114 h 961761"/>
              <a:gd name="connsiteX37" fmla="*/ 238765 w 899759"/>
              <a:gd name="connsiteY37" fmla="*/ 523709 h 961761"/>
              <a:gd name="connsiteX38" fmla="*/ 147931 w 899759"/>
              <a:gd name="connsiteY38" fmla="*/ 618437 h 961761"/>
              <a:gd name="connsiteX39" fmla="*/ 38930 w 899759"/>
              <a:gd name="connsiteY39" fmla="*/ 611300 h 961761"/>
              <a:gd name="connsiteX40" fmla="*/ 42174 w 899759"/>
              <a:gd name="connsiteY40" fmla="*/ 556150 h 961761"/>
              <a:gd name="connsiteX41" fmla="*/ 280289 w 899759"/>
              <a:gd name="connsiteY41" fmla="*/ 313491 h 961761"/>
              <a:gd name="connsiteX42" fmla="*/ 342576 w 899759"/>
              <a:gd name="connsiteY42" fmla="*/ 310247 h 961761"/>
              <a:gd name="connsiteX43" fmla="*/ 366582 w 899759"/>
              <a:gd name="connsiteY43" fmla="*/ 334254 h 961761"/>
              <a:gd name="connsiteX44" fmla="*/ 498292 w 899759"/>
              <a:gd name="connsiteY44" fmla="*/ 337499 h 961761"/>
              <a:gd name="connsiteX45" fmla="*/ 678015 w 899759"/>
              <a:gd name="connsiteY45" fmla="*/ 160370 h 961761"/>
              <a:gd name="connsiteX46" fmla="*/ 681259 w 899759"/>
              <a:gd name="connsiteY46" fmla="*/ 90298 h 961761"/>
              <a:gd name="connsiteX47" fmla="*/ 689693 w 899759"/>
              <a:gd name="connsiteY47" fmla="*/ 54613 h 961761"/>
              <a:gd name="connsiteX48" fmla="*/ 872011 w 899759"/>
              <a:gd name="connsiteY48" fmla="*/ 2059 h 9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9759" h="961761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0A4F724-33AF-4D37-A3A0-67640442C2BC}"/>
              </a:ext>
            </a:extLst>
          </p:cNvPr>
          <p:cNvSpPr/>
          <p:nvPr/>
        </p:nvSpPr>
        <p:spPr>
          <a:xfrm>
            <a:off x="3901495" y="4808713"/>
            <a:ext cx="483676" cy="570355"/>
          </a:xfrm>
          <a:custGeom>
            <a:avLst/>
            <a:gdLst>
              <a:gd name="connsiteX0" fmla="*/ 586328 w 823876"/>
              <a:gd name="connsiteY0" fmla="*/ 280654 h 971521"/>
              <a:gd name="connsiteX1" fmla="*/ 690219 w 823876"/>
              <a:gd name="connsiteY1" fmla="*/ 305066 h 971521"/>
              <a:gd name="connsiteX2" fmla="*/ 823876 w 823876"/>
              <a:gd name="connsiteY2" fmla="*/ 499062 h 971521"/>
              <a:gd name="connsiteX3" fmla="*/ 518932 w 823876"/>
              <a:gd name="connsiteY3" fmla="*/ 962318 h 971521"/>
              <a:gd name="connsiteX4" fmla="*/ 438478 w 823876"/>
              <a:gd name="connsiteY4" fmla="*/ 965562 h 971521"/>
              <a:gd name="connsiteX5" fmla="*/ 410578 w 823876"/>
              <a:gd name="connsiteY5" fmla="*/ 960371 h 971521"/>
              <a:gd name="connsiteX6" fmla="*/ 168569 w 823876"/>
              <a:gd name="connsiteY6" fmla="*/ 881215 h 971521"/>
              <a:gd name="connsiteX7" fmla="*/ 8960 w 823876"/>
              <a:gd name="connsiteY7" fmla="*/ 462079 h 971521"/>
              <a:gd name="connsiteX8" fmla="*/ 224368 w 823876"/>
              <a:gd name="connsiteY8" fmla="*/ 283006 h 971521"/>
              <a:gd name="connsiteX9" fmla="*/ 350238 w 823876"/>
              <a:gd name="connsiteY9" fmla="*/ 289494 h 971521"/>
              <a:gd name="connsiteX10" fmla="*/ 480003 w 823876"/>
              <a:gd name="connsiteY10" fmla="*/ 288845 h 971521"/>
              <a:gd name="connsiteX11" fmla="*/ 586328 w 823876"/>
              <a:gd name="connsiteY11" fmla="*/ 280654 h 971521"/>
              <a:gd name="connsiteX12" fmla="*/ 522337 w 823876"/>
              <a:gd name="connsiteY12" fmla="*/ 100446 h 971521"/>
              <a:gd name="connsiteX13" fmla="*/ 545532 w 823876"/>
              <a:gd name="connsiteY13" fmla="*/ 110421 h 971521"/>
              <a:gd name="connsiteX14" fmla="*/ 543586 w 823876"/>
              <a:gd name="connsiteY14" fmla="*/ 161677 h 971521"/>
              <a:gd name="connsiteX15" fmla="*/ 451454 w 823876"/>
              <a:gd name="connsiteY15" fmla="*/ 222017 h 971521"/>
              <a:gd name="connsiteX16" fmla="*/ 425501 w 823876"/>
              <a:gd name="connsiteY16" fmla="*/ 191523 h 971521"/>
              <a:gd name="connsiteX17" fmla="*/ 496222 w 823876"/>
              <a:gd name="connsiteY17" fmla="*/ 106528 h 971521"/>
              <a:gd name="connsiteX18" fmla="*/ 522337 w 823876"/>
              <a:gd name="connsiteY18" fmla="*/ 100446 h 971521"/>
              <a:gd name="connsiteX19" fmla="*/ 208796 w 823876"/>
              <a:gd name="connsiteY19" fmla="*/ 121 h 971521"/>
              <a:gd name="connsiteX20" fmla="*/ 394358 w 823876"/>
              <a:gd name="connsiteY20" fmla="*/ 175952 h 971521"/>
              <a:gd name="connsiteX21" fmla="*/ 356726 w 823876"/>
              <a:gd name="connsiteY21" fmla="*/ 222667 h 971521"/>
              <a:gd name="connsiteX22" fmla="*/ 159486 w 823876"/>
              <a:gd name="connsiteY22" fmla="*/ 55271 h 971521"/>
              <a:gd name="connsiteX23" fmla="*/ 208796 w 823876"/>
              <a:gd name="connsiteY23" fmla="*/ 121 h 9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3876" h="971521">
                <a:moveTo>
                  <a:pt x="586328" y="280654"/>
                </a:moveTo>
                <a:cubicBezTo>
                  <a:pt x="621607" y="282519"/>
                  <a:pt x="656481" y="289819"/>
                  <a:pt x="690219" y="305066"/>
                </a:cubicBezTo>
                <a:cubicBezTo>
                  <a:pt x="788191" y="348536"/>
                  <a:pt x="822578" y="431585"/>
                  <a:pt x="823876" y="499062"/>
                </a:cubicBezTo>
                <a:cubicBezTo>
                  <a:pt x="823227" y="719011"/>
                  <a:pt x="692815" y="902627"/>
                  <a:pt x="518932" y="962318"/>
                </a:cubicBezTo>
                <a:cubicBezTo>
                  <a:pt x="492330" y="971401"/>
                  <a:pt x="465729" y="975943"/>
                  <a:pt x="438478" y="965562"/>
                </a:cubicBezTo>
                <a:cubicBezTo>
                  <a:pt x="429395" y="962318"/>
                  <a:pt x="418364" y="957776"/>
                  <a:pt x="410578" y="960371"/>
                </a:cubicBezTo>
                <a:cubicBezTo>
                  <a:pt x="310660" y="992163"/>
                  <a:pt x="234749" y="940258"/>
                  <a:pt x="168569" y="881215"/>
                </a:cubicBezTo>
                <a:cubicBezTo>
                  <a:pt x="44645" y="770916"/>
                  <a:pt x="-26076" y="633367"/>
                  <a:pt x="8960" y="462079"/>
                </a:cubicBezTo>
                <a:cubicBezTo>
                  <a:pt x="30371" y="356322"/>
                  <a:pt x="116015" y="289494"/>
                  <a:pt x="224368" y="283006"/>
                </a:cubicBezTo>
                <a:cubicBezTo>
                  <a:pt x="266541" y="280411"/>
                  <a:pt x="308714" y="279762"/>
                  <a:pt x="350238" y="289494"/>
                </a:cubicBezTo>
                <a:cubicBezTo>
                  <a:pt x="393709" y="299875"/>
                  <a:pt x="435883" y="297280"/>
                  <a:pt x="480003" y="288845"/>
                </a:cubicBezTo>
                <a:cubicBezTo>
                  <a:pt x="515363" y="282357"/>
                  <a:pt x="551048" y="278789"/>
                  <a:pt x="586328" y="280654"/>
                </a:cubicBezTo>
                <a:close/>
                <a:moveTo>
                  <a:pt x="522337" y="100446"/>
                </a:moveTo>
                <a:cubicBezTo>
                  <a:pt x="530934" y="99553"/>
                  <a:pt x="539044" y="101338"/>
                  <a:pt x="545532" y="110421"/>
                </a:cubicBezTo>
                <a:cubicBezTo>
                  <a:pt x="556562" y="125992"/>
                  <a:pt x="550074" y="144808"/>
                  <a:pt x="543586" y="161677"/>
                </a:cubicBezTo>
                <a:cubicBezTo>
                  <a:pt x="528014" y="204499"/>
                  <a:pt x="491680" y="216827"/>
                  <a:pt x="451454" y="222017"/>
                </a:cubicBezTo>
                <a:cubicBezTo>
                  <a:pt x="429394" y="225261"/>
                  <a:pt x="422257" y="212934"/>
                  <a:pt x="425501" y="191523"/>
                </a:cubicBezTo>
                <a:cubicBezTo>
                  <a:pt x="429394" y="147403"/>
                  <a:pt x="448209" y="114963"/>
                  <a:pt x="496222" y="106528"/>
                </a:cubicBezTo>
                <a:cubicBezTo>
                  <a:pt x="504657" y="104906"/>
                  <a:pt x="513740" y="101338"/>
                  <a:pt x="522337" y="100446"/>
                </a:cubicBezTo>
                <a:close/>
                <a:moveTo>
                  <a:pt x="208796" y="121"/>
                </a:moveTo>
                <a:cubicBezTo>
                  <a:pt x="321041" y="2716"/>
                  <a:pt x="385923" y="64354"/>
                  <a:pt x="394358" y="175952"/>
                </a:cubicBezTo>
                <a:cubicBezTo>
                  <a:pt x="396304" y="203851"/>
                  <a:pt x="391762" y="223315"/>
                  <a:pt x="356726" y="222667"/>
                </a:cubicBezTo>
                <a:cubicBezTo>
                  <a:pt x="244481" y="219422"/>
                  <a:pt x="177004" y="162975"/>
                  <a:pt x="159486" y="55271"/>
                </a:cubicBezTo>
                <a:cubicBezTo>
                  <a:pt x="151051" y="7258"/>
                  <a:pt x="158188" y="-1176"/>
                  <a:pt x="208796" y="12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392F5A3-4488-4C86-9E30-29CD9BF54C43}"/>
              </a:ext>
            </a:extLst>
          </p:cNvPr>
          <p:cNvSpPr/>
          <p:nvPr/>
        </p:nvSpPr>
        <p:spPr>
          <a:xfrm>
            <a:off x="7744258" y="4897435"/>
            <a:ext cx="661332" cy="552891"/>
          </a:xfrm>
          <a:custGeom>
            <a:avLst/>
            <a:gdLst>
              <a:gd name="connsiteX0" fmla="*/ 41200 w 959791"/>
              <a:gd name="connsiteY0" fmla="*/ 492925 h 802411"/>
              <a:gd name="connsiteX1" fmla="*/ 376639 w 959791"/>
              <a:gd name="connsiteY1" fmla="*/ 742721 h 802411"/>
              <a:gd name="connsiteX2" fmla="*/ 41200 w 959791"/>
              <a:gd name="connsiteY2" fmla="*/ 492925 h 802411"/>
              <a:gd name="connsiteX3" fmla="*/ 959277 w 959791"/>
              <a:gd name="connsiteY3" fmla="*/ 485788 h 802411"/>
              <a:gd name="connsiteX4" fmla="*/ 644601 w 959791"/>
              <a:gd name="connsiteY4" fmla="*/ 746614 h 802411"/>
              <a:gd name="connsiteX5" fmla="*/ 959277 w 959791"/>
              <a:gd name="connsiteY5" fmla="*/ 485788 h 802411"/>
              <a:gd name="connsiteX6" fmla="*/ 316462 w 959791"/>
              <a:gd name="connsiteY6" fmla="*/ 112232 h 802411"/>
              <a:gd name="connsiteX7" fmla="*/ 295537 w 959791"/>
              <a:gd name="connsiteY7" fmla="*/ 136075 h 802411"/>
              <a:gd name="connsiteX8" fmla="*/ 335764 w 959791"/>
              <a:gd name="connsiteY8" fmla="*/ 186683 h 802411"/>
              <a:gd name="connsiteX9" fmla="*/ 436331 w 959791"/>
              <a:gd name="connsiteY9" fmla="*/ 200957 h 802411"/>
              <a:gd name="connsiteX10" fmla="*/ 462284 w 959791"/>
              <a:gd name="connsiteY10" fmla="*/ 192523 h 802411"/>
              <a:gd name="connsiteX11" fmla="*/ 453849 w 959791"/>
              <a:gd name="connsiteY11" fmla="*/ 166570 h 802411"/>
              <a:gd name="connsiteX12" fmla="*/ 350038 w 959791"/>
              <a:gd name="connsiteY12" fmla="*/ 112718 h 802411"/>
              <a:gd name="connsiteX13" fmla="*/ 316462 w 959791"/>
              <a:gd name="connsiteY13" fmla="*/ 112232 h 802411"/>
              <a:gd name="connsiteX14" fmla="*/ 323031 w 959791"/>
              <a:gd name="connsiteY14" fmla="*/ 1121 h 802411"/>
              <a:gd name="connsiteX15" fmla="*/ 452551 w 959791"/>
              <a:gd name="connsiteY15" fmla="*/ 66003 h 802411"/>
              <a:gd name="connsiteX16" fmla="*/ 535600 w 959791"/>
              <a:gd name="connsiteY16" fmla="*/ 196416 h 802411"/>
              <a:gd name="connsiteX17" fmla="*/ 538844 w 959791"/>
              <a:gd name="connsiteY17" fmla="*/ 238589 h 802411"/>
              <a:gd name="connsiteX18" fmla="*/ 516784 w 959791"/>
              <a:gd name="connsiteY18" fmla="*/ 588301 h 802411"/>
              <a:gd name="connsiteX19" fmla="*/ 548576 w 959791"/>
              <a:gd name="connsiteY19" fmla="*/ 627879 h 802411"/>
              <a:gd name="connsiteX20" fmla="*/ 586856 w 959791"/>
              <a:gd name="connsiteY20" fmla="*/ 742720 h 802411"/>
              <a:gd name="connsiteX21" fmla="*/ 501213 w 959791"/>
              <a:gd name="connsiteY21" fmla="*/ 802411 h 802411"/>
              <a:gd name="connsiteX22" fmla="*/ 415568 w 959791"/>
              <a:gd name="connsiteY22" fmla="*/ 736881 h 802411"/>
              <a:gd name="connsiteX23" fmla="*/ 454497 w 959791"/>
              <a:gd name="connsiteY23" fmla="*/ 627230 h 802411"/>
              <a:gd name="connsiteX24" fmla="*/ 485641 w 959791"/>
              <a:gd name="connsiteY24" fmla="*/ 582462 h 802411"/>
              <a:gd name="connsiteX25" fmla="*/ 494724 w 959791"/>
              <a:gd name="connsiteY25" fmla="*/ 330072 h 802411"/>
              <a:gd name="connsiteX26" fmla="*/ 447361 w 959791"/>
              <a:gd name="connsiteY26" fmla="*/ 278815 h 802411"/>
              <a:gd name="connsiteX27" fmla="*/ 251417 w 959791"/>
              <a:gd name="connsiteY27" fmla="*/ 272327 h 802411"/>
              <a:gd name="connsiteX28" fmla="*/ 29521 w 959791"/>
              <a:gd name="connsiteY28" fmla="*/ 239886 h 802411"/>
              <a:gd name="connsiteX29" fmla="*/ 974 w 959791"/>
              <a:gd name="connsiteY29" fmla="*/ 211987 h 802411"/>
              <a:gd name="connsiteX30" fmla="*/ 974 w 959791"/>
              <a:gd name="connsiteY30" fmla="*/ 114664 h 802411"/>
              <a:gd name="connsiteX31" fmla="*/ 43147 w 959791"/>
              <a:gd name="connsiteY31" fmla="*/ 85468 h 802411"/>
              <a:gd name="connsiteX32" fmla="*/ 183291 w 959791"/>
              <a:gd name="connsiteY32" fmla="*/ 37455 h 802411"/>
              <a:gd name="connsiteX33" fmla="*/ 323031 w 959791"/>
              <a:gd name="connsiteY33" fmla="*/ 1121 h 80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9791" h="802411">
                <a:moveTo>
                  <a:pt x="41200" y="492925"/>
                </a:moveTo>
                <a:cubicBezTo>
                  <a:pt x="112570" y="623987"/>
                  <a:pt x="217030" y="710929"/>
                  <a:pt x="376639" y="742721"/>
                </a:cubicBezTo>
                <a:cubicBezTo>
                  <a:pt x="261799" y="768025"/>
                  <a:pt x="63260" y="619445"/>
                  <a:pt x="41200" y="492925"/>
                </a:cubicBezTo>
                <a:close/>
                <a:moveTo>
                  <a:pt x="959277" y="485788"/>
                </a:moveTo>
                <a:cubicBezTo>
                  <a:pt x="971605" y="585058"/>
                  <a:pt x="759441" y="763483"/>
                  <a:pt x="644601" y="746614"/>
                </a:cubicBezTo>
                <a:cubicBezTo>
                  <a:pt x="783448" y="704441"/>
                  <a:pt x="895044" y="629827"/>
                  <a:pt x="959277" y="485788"/>
                </a:cubicBezTo>
                <a:close/>
                <a:moveTo>
                  <a:pt x="316462" y="112232"/>
                </a:moveTo>
                <a:cubicBezTo>
                  <a:pt x="306567" y="114502"/>
                  <a:pt x="298781" y="120828"/>
                  <a:pt x="295537" y="136075"/>
                </a:cubicBezTo>
                <a:cubicBezTo>
                  <a:pt x="288399" y="166570"/>
                  <a:pt x="311109" y="181493"/>
                  <a:pt x="335764" y="186683"/>
                </a:cubicBezTo>
                <a:cubicBezTo>
                  <a:pt x="368854" y="193820"/>
                  <a:pt x="402592" y="196416"/>
                  <a:pt x="436331" y="200957"/>
                </a:cubicBezTo>
                <a:cubicBezTo>
                  <a:pt x="445415" y="199660"/>
                  <a:pt x="457093" y="202904"/>
                  <a:pt x="462284" y="192523"/>
                </a:cubicBezTo>
                <a:cubicBezTo>
                  <a:pt x="467474" y="182142"/>
                  <a:pt x="459688" y="174356"/>
                  <a:pt x="453849" y="166570"/>
                </a:cubicBezTo>
                <a:cubicBezTo>
                  <a:pt x="428545" y="130885"/>
                  <a:pt x="392211" y="116611"/>
                  <a:pt x="350038" y="112718"/>
                </a:cubicBezTo>
                <a:cubicBezTo>
                  <a:pt x="338360" y="111745"/>
                  <a:pt x="326356" y="109961"/>
                  <a:pt x="316462" y="112232"/>
                </a:cubicBezTo>
                <a:close/>
                <a:moveTo>
                  <a:pt x="323031" y="1121"/>
                </a:moveTo>
                <a:cubicBezTo>
                  <a:pt x="369503" y="6150"/>
                  <a:pt x="414271" y="28047"/>
                  <a:pt x="452551" y="66003"/>
                </a:cubicBezTo>
                <a:cubicBezTo>
                  <a:pt x="490182" y="102986"/>
                  <a:pt x="514189" y="149052"/>
                  <a:pt x="535600" y="196416"/>
                </a:cubicBezTo>
                <a:cubicBezTo>
                  <a:pt x="541439" y="209392"/>
                  <a:pt x="545332" y="224315"/>
                  <a:pt x="538844" y="238589"/>
                </a:cubicBezTo>
                <a:cubicBezTo>
                  <a:pt x="489534" y="352781"/>
                  <a:pt x="525219" y="471514"/>
                  <a:pt x="516784" y="588301"/>
                </a:cubicBezTo>
                <a:cubicBezTo>
                  <a:pt x="515486" y="608415"/>
                  <a:pt x="533654" y="617498"/>
                  <a:pt x="548576" y="627879"/>
                </a:cubicBezTo>
                <a:cubicBezTo>
                  <a:pt x="588803" y="655129"/>
                  <a:pt x="603077" y="697952"/>
                  <a:pt x="586856" y="742720"/>
                </a:cubicBezTo>
                <a:cubicBezTo>
                  <a:pt x="572583" y="782298"/>
                  <a:pt x="542088" y="802411"/>
                  <a:pt x="501213" y="802411"/>
                </a:cubicBezTo>
                <a:cubicBezTo>
                  <a:pt x="458391" y="801762"/>
                  <a:pt x="427247" y="780351"/>
                  <a:pt x="415568" y="736881"/>
                </a:cubicBezTo>
                <a:cubicBezTo>
                  <a:pt x="403241" y="692112"/>
                  <a:pt x="413622" y="653183"/>
                  <a:pt x="454497" y="627230"/>
                </a:cubicBezTo>
                <a:cubicBezTo>
                  <a:pt x="472665" y="616200"/>
                  <a:pt x="484992" y="605171"/>
                  <a:pt x="485641" y="582462"/>
                </a:cubicBezTo>
                <a:cubicBezTo>
                  <a:pt x="488236" y="498116"/>
                  <a:pt x="491480" y="414418"/>
                  <a:pt x="494724" y="330072"/>
                </a:cubicBezTo>
                <a:cubicBezTo>
                  <a:pt x="496022" y="296333"/>
                  <a:pt x="483045" y="282059"/>
                  <a:pt x="447361" y="278815"/>
                </a:cubicBezTo>
                <a:cubicBezTo>
                  <a:pt x="388967" y="273625"/>
                  <a:pt x="331222" y="267786"/>
                  <a:pt x="251417" y="272327"/>
                </a:cubicBezTo>
                <a:cubicBezTo>
                  <a:pt x="187833" y="291792"/>
                  <a:pt x="111273" y="243130"/>
                  <a:pt x="29521" y="239886"/>
                </a:cubicBezTo>
                <a:cubicBezTo>
                  <a:pt x="12652" y="239238"/>
                  <a:pt x="1622" y="228857"/>
                  <a:pt x="974" y="211987"/>
                </a:cubicBezTo>
                <a:cubicBezTo>
                  <a:pt x="-325" y="179546"/>
                  <a:pt x="-325" y="147105"/>
                  <a:pt x="974" y="114664"/>
                </a:cubicBezTo>
                <a:cubicBezTo>
                  <a:pt x="2271" y="89361"/>
                  <a:pt x="22384" y="84819"/>
                  <a:pt x="43147" y="85468"/>
                </a:cubicBezTo>
                <a:cubicBezTo>
                  <a:pt x="96349" y="87414"/>
                  <a:pt x="140469" y="65355"/>
                  <a:pt x="183291" y="37455"/>
                </a:cubicBezTo>
                <a:cubicBezTo>
                  <a:pt x="228384" y="7934"/>
                  <a:pt x="276559" y="-3907"/>
                  <a:pt x="323031" y="112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55EE0A-0551-498C-BD8E-08E54CCC896D}"/>
              </a:ext>
            </a:extLst>
          </p:cNvPr>
          <p:cNvGrpSpPr/>
          <p:nvPr/>
        </p:nvGrpSpPr>
        <p:grpSpPr>
          <a:xfrm>
            <a:off x="848182" y="2213149"/>
            <a:ext cx="2535251" cy="904115"/>
            <a:chOff x="395534" y="3737446"/>
            <a:chExt cx="3972999" cy="9041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9A5B2B-9A1D-42E9-BFCE-A597FB3699A4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79DF4F3-9A49-4F5D-8FEC-B78DBD5A11A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0421CB-43B8-434B-8BBA-525329809007}"/>
              </a:ext>
            </a:extLst>
          </p:cNvPr>
          <p:cNvGrpSpPr/>
          <p:nvPr/>
        </p:nvGrpSpPr>
        <p:grpSpPr>
          <a:xfrm>
            <a:off x="848182" y="4678138"/>
            <a:ext cx="2535251" cy="904115"/>
            <a:chOff x="395534" y="3737446"/>
            <a:chExt cx="3972999" cy="90411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28654F-A344-4BA1-8E30-DE3CE03F2FF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CF3959C-2203-4242-9F0F-7B5143F9C0E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FF2994-8A49-489B-9933-A85E7A3FA442}"/>
              </a:ext>
            </a:extLst>
          </p:cNvPr>
          <p:cNvGrpSpPr/>
          <p:nvPr/>
        </p:nvGrpSpPr>
        <p:grpSpPr>
          <a:xfrm>
            <a:off x="9025764" y="2213149"/>
            <a:ext cx="2535251" cy="904115"/>
            <a:chOff x="395534" y="3737446"/>
            <a:chExt cx="3972999" cy="90411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4BC7967-D461-4CFF-B785-34D71DD636B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4F6F2B-1F13-41C2-A03F-F4C5D20DB481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F5DBEEE-415F-4BE7-8846-7AB87D85DAC2}"/>
              </a:ext>
            </a:extLst>
          </p:cNvPr>
          <p:cNvGrpSpPr/>
          <p:nvPr/>
        </p:nvGrpSpPr>
        <p:grpSpPr>
          <a:xfrm>
            <a:off x="9025764" y="4678138"/>
            <a:ext cx="2535251" cy="904115"/>
            <a:chOff x="395534" y="3737446"/>
            <a:chExt cx="3972999" cy="90411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8244C9-3F74-4BA5-973C-10231D288432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25E53D9-F36A-4DC6-A2BC-47DCF99A807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9A96D8-9C4F-4BB4-A956-9D24B2998770}"/>
              </a:ext>
            </a:extLst>
          </p:cNvPr>
          <p:cNvGrpSpPr/>
          <p:nvPr/>
        </p:nvGrpSpPr>
        <p:grpSpPr>
          <a:xfrm>
            <a:off x="5355682" y="2630490"/>
            <a:ext cx="337351" cy="337351"/>
            <a:chOff x="4319972" y="3176972"/>
            <a:chExt cx="504056" cy="5040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554519E-5EBF-4F26-9241-4846788E417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C46DA4-9450-4D22-98F8-2CFDA24D6A5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047285-C070-479B-BFC8-1796A4C84E6D}"/>
              </a:ext>
            </a:extLst>
          </p:cNvPr>
          <p:cNvCxnSpPr>
            <a:cxnSpLocks/>
          </p:cNvCxnSpPr>
          <p:nvPr/>
        </p:nvCxnSpPr>
        <p:spPr>
          <a:xfrm>
            <a:off x="950615" y="2797253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1264F-1997-4CBE-B9E8-52C34A6AB7A8}"/>
              </a:ext>
            </a:extLst>
          </p:cNvPr>
          <p:cNvGrpSpPr/>
          <p:nvPr/>
        </p:nvGrpSpPr>
        <p:grpSpPr>
          <a:xfrm>
            <a:off x="2827080" y="2630490"/>
            <a:ext cx="337351" cy="337351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288EE-1AD4-44B1-B059-495B93CA4AA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E15DDE-68D2-49BD-9349-12ADA9B5AB0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86747F-AF68-4F08-85BB-5CA0786E1E07}"/>
              </a:ext>
            </a:extLst>
          </p:cNvPr>
          <p:cNvGrpSpPr/>
          <p:nvPr/>
        </p:nvGrpSpPr>
        <p:grpSpPr>
          <a:xfrm>
            <a:off x="4091381" y="2630490"/>
            <a:ext cx="337351" cy="337351"/>
            <a:chOff x="4319972" y="3176972"/>
            <a:chExt cx="504056" cy="5040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FA32F2-F388-4804-A229-0916493A3C2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CD8914-745C-4115-8D5E-9A4743CB541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648696-F2C2-4918-9C3C-DB825BCEA50F}"/>
              </a:ext>
            </a:extLst>
          </p:cNvPr>
          <p:cNvGrpSpPr/>
          <p:nvPr/>
        </p:nvGrpSpPr>
        <p:grpSpPr>
          <a:xfrm>
            <a:off x="1551496" y="2627393"/>
            <a:ext cx="337351" cy="337351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3B446F-168B-43E7-B644-9D7305184F6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F93607-6130-4C23-A74A-5A997E765293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532312-B987-4511-9139-F5E9FC20EDD7}"/>
              </a:ext>
            </a:extLst>
          </p:cNvPr>
          <p:cNvGrpSpPr/>
          <p:nvPr/>
        </p:nvGrpSpPr>
        <p:grpSpPr>
          <a:xfrm>
            <a:off x="6619983" y="2630490"/>
            <a:ext cx="337351" cy="337351"/>
            <a:chOff x="4319972" y="3176972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F11D1B-1353-4722-8BBD-C7F93E1E978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2412DE-7018-4A89-9AB4-76153754118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FDFEE2-0CE1-4564-B0F4-B147E352F33D}"/>
              </a:ext>
            </a:extLst>
          </p:cNvPr>
          <p:cNvGrpSpPr/>
          <p:nvPr/>
        </p:nvGrpSpPr>
        <p:grpSpPr>
          <a:xfrm>
            <a:off x="7884284" y="2630490"/>
            <a:ext cx="337351" cy="337351"/>
            <a:chOff x="4319972" y="3176972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A01707-9C54-47B2-8AC8-4A65FF4C22F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857614-F6E4-45DA-93F5-2E2A8B29715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B2B214-A855-4BF1-B538-765841E345E3}"/>
              </a:ext>
            </a:extLst>
          </p:cNvPr>
          <p:cNvGrpSpPr/>
          <p:nvPr/>
        </p:nvGrpSpPr>
        <p:grpSpPr>
          <a:xfrm>
            <a:off x="9148585" y="2630490"/>
            <a:ext cx="337351" cy="337351"/>
            <a:chOff x="4319972" y="3176972"/>
            <a:chExt cx="504056" cy="50405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A06593-59E8-43DA-B451-43353C91C2D8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426A43-6393-4838-BAD6-786C5EC2931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11A2E0-0262-46CC-BC98-31BDFAC239DD}"/>
              </a:ext>
            </a:extLst>
          </p:cNvPr>
          <p:cNvGrpSpPr/>
          <p:nvPr/>
        </p:nvGrpSpPr>
        <p:grpSpPr>
          <a:xfrm>
            <a:off x="10412884" y="2630490"/>
            <a:ext cx="337351" cy="337351"/>
            <a:chOff x="4319972" y="3176972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0BD0FB6-FCC1-477E-A957-B0107D30299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E52DC6-4526-4491-A580-1812EBA1516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BDF21C-4903-4B23-969D-B3205B35494D}"/>
              </a:ext>
            </a:extLst>
          </p:cNvPr>
          <p:cNvGrpSpPr/>
          <p:nvPr/>
        </p:nvGrpSpPr>
        <p:grpSpPr>
          <a:xfrm>
            <a:off x="6772916" y="3183863"/>
            <a:ext cx="1288488" cy="657364"/>
            <a:chOff x="3684730" y="4077072"/>
            <a:chExt cx="2040484" cy="65736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833B9C8-85E9-4D85-ADD2-CE9E28C4283B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7EA7CF-D267-4F26-ACD9-B7EBFE57A253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72DAEB-56D8-4768-A073-87DDE9A41A0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4A63DE-54BD-4A5F-BFA9-E3BD5D88715E}"/>
              </a:ext>
            </a:extLst>
          </p:cNvPr>
          <p:cNvGrpSpPr/>
          <p:nvPr/>
        </p:nvGrpSpPr>
        <p:grpSpPr>
          <a:xfrm>
            <a:off x="9340912" y="3183863"/>
            <a:ext cx="1261769" cy="657364"/>
            <a:chOff x="3684730" y="4077072"/>
            <a:chExt cx="1025186" cy="65736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7076FE-EA39-4F5E-9C86-6E7CED72E3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768119D-D6B0-4AFC-9807-85963A76DC3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3FD632F-5BD1-4224-8DE4-3153F0FC2727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1A389C-C747-4B39-A3BC-2C4483A221D7}"/>
              </a:ext>
            </a:extLst>
          </p:cNvPr>
          <p:cNvGrpSpPr/>
          <p:nvPr/>
        </p:nvGrpSpPr>
        <p:grpSpPr>
          <a:xfrm>
            <a:off x="1279733" y="4442935"/>
            <a:ext cx="2050360" cy="1518664"/>
            <a:chOff x="994277" y="3861048"/>
            <a:chExt cx="2050360" cy="151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F9F60B-F85E-4CB6-B756-B2B1FC74F505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3FE4988-EC16-447E-8410-69E78F23A4B9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51C62521-57E3-4629-94E0-9C95114FE9FF}"/>
              </a:ext>
            </a:extLst>
          </p:cNvPr>
          <p:cNvSpPr/>
          <p:nvPr/>
        </p:nvSpPr>
        <p:spPr>
          <a:xfrm rot="10800000">
            <a:off x="4733797" y="4105850"/>
            <a:ext cx="257452" cy="221941"/>
          </a:xfrm>
          <a:prstGeom prst="triangl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1DB22C9-20F7-4EDA-B2C1-0D8EE89F18D5}"/>
              </a:ext>
            </a:extLst>
          </p:cNvPr>
          <p:cNvGrpSpPr/>
          <p:nvPr/>
        </p:nvGrpSpPr>
        <p:grpSpPr>
          <a:xfrm>
            <a:off x="6390987" y="4442935"/>
            <a:ext cx="2050360" cy="1518664"/>
            <a:chOff x="994277" y="3861048"/>
            <a:chExt cx="2050360" cy="151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0992CF-7C3D-4635-9779-AC2E025182C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044CE62-4DD9-4703-9863-CA9AD8B46617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8D710DF-0E29-420B-8737-D98D0D0E58EF}"/>
              </a:ext>
            </a:extLst>
          </p:cNvPr>
          <p:cNvSpPr/>
          <p:nvPr/>
        </p:nvSpPr>
        <p:spPr>
          <a:xfrm rot="10800000">
            <a:off x="7288434" y="4105849"/>
            <a:ext cx="257452" cy="221941"/>
          </a:xfrm>
          <a:prstGeom prst="triangl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166CAC-D934-4BC6-8F0D-5135BA5DBAC4}"/>
              </a:ext>
            </a:extLst>
          </p:cNvPr>
          <p:cNvGrpSpPr/>
          <p:nvPr/>
        </p:nvGrpSpPr>
        <p:grpSpPr>
          <a:xfrm>
            <a:off x="8946615" y="4442935"/>
            <a:ext cx="2050360" cy="1518664"/>
            <a:chOff x="994277" y="3861048"/>
            <a:chExt cx="2050360" cy="151866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11D44F-B4DA-499E-BFA4-32F3A420B806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0E4160-B2D7-4493-8596-28289421F20E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C68331EF-3EB3-4C07-B27C-BA2C908AEB3C}"/>
              </a:ext>
            </a:extLst>
          </p:cNvPr>
          <p:cNvSpPr/>
          <p:nvPr/>
        </p:nvSpPr>
        <p:spPr>
          <a:xfrm rot="10800000">
            <a:off x="9843070" y="4105849"/>
            <a:ext cx="257452" cy="221941"/>
          </a:xfrm>
          <a:prstGeom prst="triangl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7D698B-5CA7-4574-A766-E44DC088C975}"/>
              </a:ext>
            </a:extLst>
          </p:cNvPr>
          <p:cNvSpPr txBox="1"/>
          <p:nvPr/>
        </p:nvSpPr>
        <p:spPr>
          <a:xfrm>
            <a:off x="1279733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Calibri" pitchFamily="34" charset="0"/>
              </a:rPr>
              <a:t>6-7 YEARS OLD</a:t>
            </a:r>
            <a:endParaRPr lang="ko-KR" altLang="en-US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42324858-6206-4B46-9DCC-722D7C6F3F53}"/>
              </a:ext>
            </a:extLst>
          </p:cNvPr>
          <p:cNvSpPr/>
          <p:nvPr/>
        </p:nvSpPr>
        <p:spPr>
          <a:xfrm rot="10800000">
            <a:off x="2179160" y="4105850"/>
            <a:ext cx="257452" cy="221941"/>
          </a:xfrm>
          <a:prstGeom prst="triangl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0956239-2E31-4EB5-9CE2-4971CA9CF820}"/>
              </a:ext>
            </a:extLst>
          </p:cNvPr>
          <p:cNvGrpSpPr/>
          <p:nvPr/>
        </p:nvGrpSpPr>
        <p:grpSpPr>
          <a:xfrm>
            <a:off x="1663641" y="3183863"/>
            <a:ext cx="1288488" cy="657364"/>
            <a:chOff x="3684730" y="4077072"/>
            <a:chExt cx="2040484" cy="65736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C2452F2-792F-434F-8D9C-7AFC39910055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AA94F09-2CC6-4098-B517-2514EB2E3B42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5AAD110-B6E3-4241-82EC-68C49AEB384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D81DCC-712E-48F9-A814-D184D92EC0A4}"/>
              </a:ext>
            </a:extLst>
          </p:cNvPr>
          <p:cNvGrpSpPr/>
          <p:nvPr/>
        </p:nvGrpSpPr>
        <p:grpSpPr>
          <a:xfrm>
            <a:off x="4231638" y="3183863"/>
            <a:ext cx="1261769" cy="657364"/>
            <a:chOff x="3684730" y="4077072"/>
            <a:chExt cx="1025186" cy="65736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EBEF85-6E23-4B56-B78B-E9857DF36C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B28D79E-A174-43EE-B716-ADD709F48F7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D330131-7FDB-4593-B65D-597B52BCA93D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5D16F37-00C0-4205-B97A-85497E272FBE}"/>
              </a:ext>
            </a:extLst>
          </p:cNvPr>
          <p:cNvSpPr txBox="1"/>
          <p:nvPr/>
        </p:nvSpPr>
        <p:spPr>
          <a:xfrm>
            <a:off x="3839322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Calibri" pitchFamily="34" charset="0"/>
              </a:rPr>
              <a:t>8-9 YEARS OLD</a:t>
            </a:r>
            <a:endParaRPr lang="ko-KR" altLang="en-US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865DF3-A97B-4E65-9937-91F7DEA704BA}"/>
              </a:ext>
            </a:extLst>
          </p:cNvPr>
          <p:cNvSpPr txBox="1"/>
          <p:nvPr/>
        </p:nvSpPr>
        <p:spPr>
          <a:xfrm>
            <a:off x="6392968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Calibri" pitchFamily="34" charset="0"/>
              </a:rPr>
              <a:t>10-11 YEARS OLD</a:t>
            </a:r>
            <a:endParaRPr lang="ko-KR" altLang="en-US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8DF391-3F5B-4CAE-B527-3B6C1401F9EA}"/>
              </a:ext>
            </a:extLst>
          </p:cNvPr>
          <p:cNvSpPr txBox="1"/>
          <p:nvPr/>
        </p:nvSpPr>
        <p:spPr>
          <a:xfrm>
            <a:off x="8952558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Calibri" pitchFamily="34" charset="0"/>
              </a:rPr>
              <a:t>12-13 YEARS OLD</a:t>
            </a:r>
            <a:endParaRPr lang="ko-KR" altLang="en-US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CE874E2-D2D7-4BFB-9804-D5F0F3624EC2}"/>
              </a:ext>
            </a:extLst>
          </p:cNvPr>
          <p:cNvGrpSpPr/>
          <p:nvPr/>
        </p:nvGrpSpPr>
        <p:grpSpPr>
          <a:xfrm>
            <a:off x="3835360" y="4442935"/>
            <a:ext cx="2050360" cy="1518664"/>
            <a:chOff x="994277" y="3861048"/>
            <a:chExt cx="2050360" cy="151866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AE69170-3BEF-400E-97E4-2E6E887927D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0F8DD8-BDAF-43EC-97F3-E1634ACD275A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F1A046-AD18-47CB-872C-382B0B4B678C}"/>
              </a:ext>
            </a:extLst>
          </p:cNvPr>
          <p:cNvSpPr/>
          <p:nvPr/>
        </p:nvSpPr>
        <p:spPr>
          <a:xfrm flipH="1">
            <a:off x="5240690" y="82497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5989D-13B9-4D61-94F9-D3E4B94BB3A8}"/>
              </a:ext>
            </a:extLst>
          </p:cNvPr>
          <p:cNvSpPr/>
          <p:nvPr/>
        </p:nvSpPr>
        <p:spPr>
          <a:xfrm flipH="1">
            <a:off x="5240690" y="177129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FFBBC-60D2-49BE-AFB2-436F6801D1DB}"/>
              </a:ext>
            </a:extLst>
          </p:cNvPr>
          <p:cNvSpPr/>
          <p:nvPr/>
        </p:nvSpPr>
        <p:spPr>
          <a:xfrm flipH="1">
            <a:off x="5240690" y="271761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F4636D-4829-43EC-8AF0-E4FC1B8C5756}"/>
              </a:ext>
            </a:extLst>
          </p:cNvPr>
          <p:cNvSpPr/>
          <p:nvPr/>
        </p:nvSpPr>
        <p:spPr>
          <a:xfrm>
            <a:off x="5692478" y="104125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EDC7DE3-87D0-4579-8AC2-ECC5EEA82F98}"/>
              </a:ext>
            </a:extLst>
          </p:cNvPr>
          <p:cNvSpPr/>
          <p:nvPr/>
        </p:nvSpPr>
        <p:spPr>
          <a:xfrm>
            <a:off x="5673496" y="972312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500DF3D-4431-43E7-9E13-FD03ECB7C86C}"/>
              </a:ext>
            </a:extLst>
          </p:cNvPr>
          <p:cNvSpPr/>
          <p:nvPr/>
        </p:nvSpPr>
        <p:spPr>
          <a:xfrm>
            <a:off x="5692478" y="198757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A9898C-FEE5-4E46-8D0A-C9E8AB0E1879}"/>
              </a:ext>
            </a:extLst>
          </p:cNvPr>
          <p:cNvSpPr/>
          <p:nvPr/>
        </p:nvSpPr>
        <p:spPr>
          <a:xfrm>
            <a:off x="5692478" y="293389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9EDED4-836C-4471-8402-583ADF293122}"/>
              </a:ext>
            </a:extLst>
          </p:cNvPr>
          <p:cNvSpPr/>
          <p:nvPr/>
        </p:nvSpPr>
        <p:spPr>
          <a:xfrm>
            <a:off x="5673496" y="1932771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8ADC60-12D6-47BF-9DBE-5C6CC79838F5}"/>
              </a:ext>
            </a:extLst>
          </p:cNvPr>
          <p:cNvSpPr/>
          <p:nvPr/>
        </p:nvSpPr>
        <p:spPr>
          <a:xfrm>
            <a:off x="5659155" y="2876499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0A679-27BD-4625-885C-C343BBCBF2B2}"/>
              </a:ext>
            </a:extLst>
          </p:cNvPr>
          <p:cNvSpPr txBox="1"/>
          <p:nvPr/>
        </p:nvSpPr>
        <p:spPr>
          <a:xfrm flipH="1">
            <a:off x="6503167" y="902783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2BA43-C7B3-4D35-B6B5-4DE93433633E}"/>
              </a:ext>
            </a:extLst>
          </p:cNvPr>
          <p:cNvSpPr txBox="1"/>
          <p:nvPr/>
        </p:nvSpPr>
        <p:spPr>
          <a:xfrm flipH="1">
            <a:off x="6503167" y="1843619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01ADE-72C7-45AE-8B5E-8CDB1905FAF0}"/>
              </a:ext>
            </a:extLst>
          </p:cNvPr>
          <p:cNvSpPr txBox="1"/>
          <p:nvPr/>
        </p:nvSpPr>
        <p:spPr>
          <a:xfrm flipH="1">
            <a:off x="6503167" y="2796981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B9305-BDE8-4265-A427-01028BF117A4}"/>
              </a:ext>
            </a:extLst>
          </p:cNvPr>
          <p:cNvSpPr txBox="1"/>
          <p:nvPr/>
        </p:nvSpPr>
        <p:spPr>
          <a:xfrm>
            <a:off x="5878736" y="4462124"/>
            <a:ext cx="577636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r"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 algn="r">
              <a:lnSpc>
                <a:spcPts val="4900"/>
              </a:lnSpc>
            </a:pPr>
            <a:r>
              <a:rPr lang="en-US" sz="4000" b="1" dirty="0">
                <a:solidFill>
                  <a:schemeClr val="bg1"/>
                </a:solidFill>
              </a:rPr>
              <a:t>Play, Laugh, Learn</a:t>
            </a: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8520C92-4C6A-4F6E-9E9F-68CD8D1CF05A}"/>
              </a:ext>
            </a:extLst>
          </p:cNvPr>
          <p:cNvSpPr/>
          <p:nvPr/>
        </p:nvSpPr>
        <p:spPr>
          <a:xfrm flipH="1" flipV="1">
            <a:off x="7737044" y="189547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FE71279E-3F0C-4D44-A52C-965D7080D773}"/>
              </a:ext>
            </a:extLst>
          </p:cNvPr>
          <p:cNvSpPr/>
          <p:nvPr/>
        </p:nvSpPr>
        <p:spPr>
          <a:xfrm rot="10800000" flipH="1" flipV="1">
            <a:off x="6708042" y="2667227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C2B7D36-B612-4FEA-8E79-92128A37AA69}"/>
              </a:ext>
            </a:extLst>
          </p:cNvPr>
          <p:cNvSpPr/>
          <p:nvPr/>
        </p:nvSpPr>
        <p:spPr>
          <a:xfrm flipH="1" flipV="1">
            <a:off x="5595953" y="330156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66EA207-3E33-4ACB-A4D4-E51ED303BE56}"/>
              </a:ext>
            </a:extLst>
          </p:cNvPr>
          <p:cNvSpPr/>
          <p:nvPr/>
        </p:nvSpPr>
        <p:spPr>
          <a:xfrm rot="10800000" flipH="1" flipV="1">
            <a:off x="4566951" y="4073316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D13EA-148C-409E-9369-B5763965B5C0}"/>
              </a:ext>
            </a:extLst>
          </p:cNvPr>
          <p:cNvSpPr/>
          <p:nvPr/>
        </p:nvSpPr>
        <p:spPr>
          <a:xfrm rot="10800000" flipH="1" flipV="1">
            <a:off x="1615915" y="5083296"/>
            <a:ext cx="3266271" cy="264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BFB88-D09B-4150-859D-098F48FCED6A}"/>
              </a:ext>
            </a:extLst>
          </p:cNvPr>
          <p:cNvSpPr/>
          <p:nvPr/>
        </p:nvSpPr>
        <p:spPr>
          <a:xfrm rot="10800000" flipH="1" flipV="1">
            <a:off x="8970062" y="2168258"/>
            <a:ext cx="187627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DE80A90-D171-4B13-A5BE-BBE07FA43953}"/>
              </a:ext>
            </a:extLst>
          </p:cNvPr>
          <p:cNvSpPr/>
          <p:nvPr/>
        </p:nvSpPr>
        <p:spPr>
          <a:xfrm rot="5400000">
            <a:off x="10818414" y="2126187"/>
            <a:ext cx="404836" cy="3489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8F73B87-E853-46C4-9B40-F1F3AEDA976E}"/>
              </a:ext>
            </a:extLst>
          </p:cNvPr>
          <p:cNvSpPr/>
          <p:nvPr/>
        </p:nvSpPr>
        <p:spPr>
          <a:xfrm>
            <a:off x="996670" y="4949548"/>
            <a:ext cx="819150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100D58-3682-4B56-A653-0843310C2455}"/>
              </a:ext>
            </a:extLst>
          </p:cNvPr>
          <p:cNvSpPr/>
          <p:nvPr/>
        </p:nvSpPr>
        <p:spPr>
          <a:xfrm>
            <a:off x="4998366" y="4491477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F8F076-1646-4CFF-9631-DD978BC0024D}"/>
              </a:ext>
            </a:extLst>
          </p:cNvPr>
          <p:cNvSpPr/>
          <p:nvPr/>
        </p:nvSpPr>
        <p:spPr>
          <a:xfrm>
            <a:off x="6047801" y="3755120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1C67C4-0335-4935-AAB9-E3F79C973C1D}"/>
              </a:ext>
            </a:extLst>
          </p:cNvPr>
          <p:cNvSpPr/>
          <p:nvPr/>
        </p:nvSpPr>
        <p:spPr>
          <a:xfrm>
            <a:off x="7097236" y="3018762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F1B00F-0490-4820-9B9B-8A00FE20D573}"/>
              </a:ext>
            </a:extLst>
          </p:cNvPr>
          <p:cNvSpPr/>
          <p:nvPr/>
        </p:nvSpPr>
        <p:spPr>
          <a:xfrm>
            <a:off x="8146672" y="2282404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8EFECA54-8B98-4838-BA95-8A34C0076FF8}"/>
              </a:ext>
            </a:extLst>
          </p:cNvPr>
          <p:cNvSpPr/>
          <p:nvPr/>
        </p:nvSpPr>
        <p:spPr>
          <a:xfrm>
            <a:off x="8330285" y="2475944"/>
            <a:ext cx="382002" cy="37587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996DC2F-6E58-4E75-946C-C485A9F56F66}"/>
              </a:ext>
            </a:extLst>
          </p:cNvPr>
          <p:cNvSpPr/>
          <p:nvPr/>
        </p:nvSpPr>
        <p:spPr>
          <a:xfrm>
            <a:off x="7295068" y="3234785"/>
            <a:ext cx="309974" cy="30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0D094274-16B7-46CF-9AB5-FE3372AA2E82}"/>
              </a:ext>
            </a:extLst>
          </p:cNvPr>
          <p:cNvSpPr/>
          <p:nvPr/>
        </p:nvSpPr>
        <p:spPr>
          <a:xfrm rot="20700000">
            <a:off x="6221834" y="3976871"/>
            <a:ext cx="346043" cy="29641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67601C0B-EC03-48A5-A270-477CD62C6B11}"/>
              </a:ext>
            </a:extLst>
          </p:cNvPr>
          <p:cNvSpPr/>
          <p:nvPr/>
        </p:nvSpPr>
        <p:spPr>
          <a:xfrm>
            <a:off x="5191132" y="4691232"/>
            <a:ext cx="332579" cy="3113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D8639A-2B5B-47A7-855E-A512A56FEEF2}"/>
              </a:ext>
            </a:extLst>
          </p:cNvPr>
          <p:cNvSpPr txBox="1"/>
          <p:nvPr/>
        </p:nvSpPr>
        <p:spPr>
          <a:xfrm>
            <a:off x="1674214" y="5381035"/>
            <a:ext cx="303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94B43-D82B-4FFB-ABAC-E730A5275917}"/>
              </a:ext>
            </a:extLst>
          </p:cNvPr>
          <p:cNvSpPr txBox="1"/>
          <p:nvPr/>
        </p:nvSpPr>
        <p:spPr>
          <a:xfrm>
            <a:off x="3227542" y="433038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4CC11-C52B-4101-9BB1-8F1D5865C963}"/>
              </a:ext>
            </a:extLst>
          </p:cNvPr>
          <p:cNvSpPr txBox="1"/>
          <p:nvPr/>
        </p:nvSpPr>
        <p:spPr>
          <a:xfrm>
            <a:off x="6845781" y="437734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1A544-7F1F-45C7-B116-E08B46CE279E}"/>
              </a:ext>
            </a:extLst>
          </p:cNvPr>
          <p:cNvSpPr txBox="1"/>
          <p:nvPr/>
        </p:nvSpPr>
        <p:spPr>
          <a:xfrm>
            <a:off x="5435079" y="259983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3259D7-B66C-4F8B-98FB-1FBC14D7F9A7}"/>
              </a:ext>
            </a:extLst>
          </p:cNvPr>
          <p:cNvSpPr txBox="1"/>
          <p:nvPr/>
        </p:nvSpPr>
        <p:spPr>
          <a:xfrm>
            <a:off x="9053318" y="264679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3BD193-D52D-42A7-A4D9-040A765323B3}"/>
              </a:ext>
            </a:extLst>
          </p:cNvPr>
          <p:cNvSpPr txBox="1"/>
          <p:nvPr/>
        </p:nvSpPr>
        <p:spPr>
          <a:xfrm>
            <a:off x="3473541" y="2538274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3408C9-86AF-40C6-A969-80D0629417EA}"/>
              </a:ext>
            </a:extLst>
          </p:cNvPr>
          <p:cNvSpPr txBox="1"/>
          <p:nvPr/>
        </p:nvSpPr>
        <p:spPr>
          <a:xfrm>
            <a:off x="1279498" y="4265582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217A27-5CC5-4473-B3F2-6C6DFE77AA95}"/>
              </a:ext>
            </a:extLst>
          </p:cNvPr>
          <p:cNvSpPr txBox="1"/>
          <p:nvPr/>
        </p:nvSpPr>
        <p:spPr>
          <a:xfrm>
            <a:off x="9532710" y="3274855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C85114-C47F-4382-9D14-205E90B192B1}"/>
              </a:ext>
            </a:extLst>
          </p:cNvPr>
          <p:cNvSpPr txBox="1"/>
          <p:nvPr/>
        </p:nvSpPr>
        <p:spPr>
          <a:xfrm>
            <a:off x="7338667" y="5002163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4775</Words>
  <PresentationFormat>Widescreen</PresentationFormat>
  <Paragraphs>517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2019-01-14T06:35:35Z</dcterms:created>
  <dcterms:modified xsi:type="dcterms:W3CDTF">2022-10-13T02:26:44Z</dcterms:modified>
</cp:coreProperties>
</file>