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8" r:id="rId3"/>
    <p:sldId id="295" r:id="rId4"/>
    <p:sldId id="283" r:id="rId5"/>
    <p:sldId id="284" r:id="rId6"/>
    <p:sldId id="305" r:id="rId7"/>
    <p:sldId id="285" r:id="rId8"/>
    <p:sldId id="299" r:id="rId9"/>
    <p:sldId id="300" r:id="rId10"/>
    <p:sldId id="301" r:id="rId11"/>
    <p:sldId id="302" r:id="rId12"/>
    <p:sldId id="303" r:id="rId13"/>
    <p:sldId id="307" r:id="rId14"/>
    <p:sldId id="304" r:id="rId15"/>
    <p:sldId id="306" r:id="rId16"/>
    <p:sldId id="27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CC"/>
    <a:srgbClr val="CCFFCC"/>
    <a:srgbClr val="99FFCC"/>
    <a:srgbClr val="00FFFF"/>
    <a:srgbClr val="44923E"/>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43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541DBD-ED5C-4E2F-838F-372F901A9389}" type="doc">
      <dgm:prSet loTypeId="urn:microsoft.com/office/officeart/2009/3/layout/HorizontalOrganizationChart" loCatId="hierarchy" qsTypeId="urn:microsoft.com/office/officeart/2005/8/quickstyle/simple1" qsCatId="simple" csTypeId="urn:microsoft.com/office/officeart/2005/8/colors/colorful1" csCatId="colorful" phldr="1"/>
      <dgm:spPr/>
      <dgm:t>
        <a:bodyPr/>
        <a:lstStyle/>
        <a:p>
          <a:endParaRPr lang="en-US"/>
        </a:p>
      </dgm:t>
    </dgm:pt>
    <dgm:pt modelId="{B36FA1B6-4167-49EC-B207-4472BA1F73E0}">
      <dgm:prSet phldrT="[Text]"/>
      <dgm:spPr/>
      <dgm:t>
        <a:bodyPr/>
        <a:lstStyle/>
        <a:p>
          <a:r>
            <a:rPr lang="en-US" b="1" dirty="0" smtClean="0">
              <a:solidFill>
                <a:srgbClr val="0000CC"/>
              </a:solidFill>
              <a:latin typeface="Times New Roman" pitchFamily="18" charset="0"/>
              <a:cs typeface="Times New Roman" pitchFamily="18" charset="0"/>
            </a:rPr>
            <a:t>1. </a:t>
          </a:r>
          <a:r>
            <a:rPr lang="pt-BR" b="1" dirty="0" smtClean="0">
              <a:solidFill>
                <a:srgbClr val="0000CC"/>
              </a:solidFill>
              <a:latin typeface="Times New Roman" pitchFamily="18" charset="0"/>
              <a:cs typeface="Times New Roman" pitchFamily="18" charset="0"/>
            </a:rPr>
            <a:t>Đổi mới đánh giá kết quả rèn luyện và học tập của học sinh THCS </a:t>
          </a:r>
          <a:endParaRPr lang="en-US" b="1" dirty="0">
            <a:solidFill>
              <a:srgbClr val="0000CC"/>
            </a:solidFill>
            <a:latin typeface="Times New Roman" pitchFamily="18" charset="0"/>
            <a:cs typeface="Times New Roman" pitchFamily="18" charset="0"/>
          </a:endParaRPr>
        </a:p>
      </dgm:t>
    </dgm:pt>
    <dgm:pt modelId="{3027FC07-210E-4502-ACA1-37874A298B4D}" type="parTrans" cxnId="{2F946D81-19CC-4EB8-B84A-F58A00C9B4C6}">
      <dgm:prSet/>
      <dgm:spPr/>
      <dgm:t>
        <a:bodyPr/>
        <a:lstStyle/>
        <a:p>
          <a:endParaRPr lang="en-US"/>
        </a:p>
      </dgm:t>
    </dgm:pt>
    <dgm:pt modelId="{F901C698-7712-4141-A233-952A3B1F8581}" type="sibTrans" cxnId="{2F946D81-19CC-4EB8-B84A-F58A00C9B4C6}">
      <dgm:prSet/>
      <dgm:spPr/>
      <dgm:t>
        <a:bodyPr/>
        <a:lstStyle/>
        <a:p>
          <a:endParaRPr lang="en-US"/>
        </a:p>
      </dgm:t>
    </dgm:pt>
    <dgm:pt modelId="{42DB26EB-FDC2-405C-AF8D-F0F1B63BEE59}" type="asst">
      <dgm:prSet phldrT="[Text]" custT="1"/>
      <dgm:spPr/>
      <dgm:t>
        <a:bodyPr/>
        <a:lstStyle/>
        <a:p>
          <a:pPr algn="just"/>
          <a:r>
            <a:rPr lang="pt-BR" sz="2200" b="1" dirty="0" smtClean="0">
              <a:solidFill>
                <a:srgbClr val="7030A0"/>
              </a:solidFill>
              <a:latin typeface="Times New Roman" pitchFamily="18" charset="0"/>
              <a:cs typeface="Times New Roman" pitchFamily="18" charset="0"/>
            </a:rPr>
            <a:t>2.Tổ chức dạy học môn KHTN</a:t>
          </a:r>
          <a:endParaRPr lang="en-US" sz="2200" b="1" dirty="0">
            <a:solidFill>
              <a:srgbClr val="7030A0"/>
            </a:solidFill>
            <a:latin typeface="Times New Roman" pitchFamily="18" charset="0"/>
            <a:cs typeface="Times New Roman" pitchFamily="18" charset="0"/>
          </a:endParaRPr>
        </a:p>
      </dgm:t>
    </dgm:pt>
    <dgm:pt modelId="{DF3D998B-15D3-40E2-B8ED-1A7B9FC854C0}" type="parTrans" cxnId="{36185EE2-C22F-4DD4-A283-EF5F6CD8E7C9}">
      <dgm:prSet/>
      <dgm:spPr/>
      <dgm:t>
        <a:bodyPr/>
        <a:lstStyle/>
        <a:p>
          <a:endParaRPr lang="en-US"/>
        </a:p>
      </dgm:t>
    </dgm:pt>
    <dgm:pt modelId="{5A6DAD9F-4940-4D99-A6AB-B0E00BC1A615}" type="sibTrans" cxnId="{36185EE2-C22F-4DD4-A283-EF5F6CD8E7C9}">
      <dgm:prSet/>
      <dgm:spPr/>
      <dgm:t>
        <a:bodyPr/>
        <a:lstStyle/>
        <a:p>
          <a:endParaRPr lang="en-US"/>
        </a:p>
      </dgm:t>
    </dgm:pt>
    <dgm:pt modelId="{9A388B89-3223-4387-99C9-21C138979287}">
      <dgm:prSet phldrT="[Text]" custT="1"/>
      <dgm:spPr/>
      <dgm:t>
        <a:bodyPr/>
        <a:lstStyle/>
        <a:p>
          <a:pPr algn="just"/>
          <a:r>
            <a:rPr lang="pt-BR" sz="1800" b="1" dirty="0" smtClean="0">
              <a:solidFill>
                <a:srgbClr val="7030A0"/>
              </a:solidFill>
              <a:latin typeface="Times New Roman" pitchFamily="18" charset="0"/>
              <a:cs typeface="Times New Roman" pitchFamily="18" charset="0"/>
            </a:rPr>
            <a:t>Xây dựng Kế hoạch dạy học (tổ chuyên môn, cá nhân). Trong Kế hoạch cá nhân có PPCT, kế hoạch bài dạy</a:t>
          </a:r>
          <a:endParaRPr lang="en-US" sz="1800" b="1" dirty="0">
            <a:solidFill>
              <a:srgbClr val="7030A0"/>
            </a:solidFill>
            <a:latin typeface="Times New Roman" pitchFamily="18" charset="0"/>
            <a:cs typeface="Times New Roman" pitchFamily="18" charset="0"/>
          </a:endParaRPr>
        </a:p>
      </dgm:t>
    </dgm:pt>
    <dgm:pt modelId="{1DFEF927-FCEC-49C2-A65D-1298E2834030}" type="parTrans" cxnId="{0087D8DF-144A-4E8A-A3A2-08EF54CBE02C}">
      <dgm:prSet/>
      <dgm:spPr/>
      <dgm:t>
        <a:bodyPr/>
        <a:lstStyle/>
        <a:p>
          <a:endParaRPr lang="en-US"/>
        </a:p>
      </dgm:t>
    </dgm:pt>
    <dgm:pt modelId="{CB229491-78FA-422E-BF37-A5C5A4C7D782}" type="sibTrans" cxnId="{0087D8DF-144A-4E8A-A3A2-08EF54CBE02C}">
      <dgm:prSet/>
      <dgm:spPr/>
      <dgm:t>
        <a:bodyPr/>
        <a:lstStyle/>
        <a:p>
          <a:endParaRPr lang="en-US"/>
        </a:p>
      </dgm:t>
    </dgm:pt>
    <dgm:pt modelId="{0107AB94-B9D3-43E2-A13A-1D9FC8228280}">
      <dgm:prSet phldrT="[Text]" custT="1"/>
      <dgm:spPr/>
      <dgm:t>
        <a:bodyPr/>
        <a:lstStyle/>
        <a:p>
          <a:pPr algn="just"/>
          <a:r>
            <a:rPr lang="pt-BR" sz="1800" b="1" dirty="0" smtClean="0">
              <a:solidFill>
                <a:srgbClr val="7030A0"/>
              </a:solidFill>
              <a:latin typeface="Times New Roman" pitchFamily="18" charset="0"/>
              <a:cs typeface="Times New Roman" pitchFamily="18" charset="0"/>
            </a:rPr>
            <a:t>Quy trình, kỹ thuật xây dựng ma trận, đặc tả các bài kiểm tra đánh giá định kỳ các môn học cấp THCS theo Chương trình giáo dục phổ thông 2018</a:t>
          </a:r>
          <a:endParaRPr lang="en-US" sz="1800" b="1" dirty="0">
            <a:solidFill>
              <a:srgbClr val="7030A0"/>
            </a:solidFill>
            <a:latin typeface="Times New Roman" pitchFamily="18" charset="0"/>
            <a:cs typeface="Times New Roman" pitchFamily="18" charset="0"/>
          </a:endParaRPr>
        </a:p>
      </dgm:t>
    </dgm:pt>
    <dgm:pt modelId="{D1A93465-DD17-4A34-8B6A-BC0F0C6F4EE4}" type="parTrans" cxnId="{CFCBDC42-39BE-4577-B120-BAA3031E7C94}">
      <dgm:prSet/>
      <dgm:spPr/>
      <dgm:t>
        <a:bodyPr/>
        <a:lstStyle/>
        <a:p>
          <a:endParaRPr lang="en-US"/>
        </a:p>
      </dgm:t>
    </dgm:pt>
    <dgm:pt modelId="{9E3F52EA-6BB0-4174-83E9-1FA7478BF5ED}" type="sibTrans" cxnId="{CFCBDC42-39BE-4577-B120-BAA3031E7C94}">
      <dgm:prSet/>
      <dgm:spPr/>
      <dgm:t>
        <a:bodyPr/>
        <a:lstStyle/>
        <a:p>
          <a:endParaRPr lang="en-US"/>
        </a:p>
      </dgm:t>
    </dgm:pt>
    <dgm:pt modelId="{5896160F-AA63-4C20-955F-F592AA5750FE}">
      <dgm:prSet phldrT="[Text]" custT="1"/>
      <dgm:spPr/>
      <dgm:t>
        <a:bodyPr/>
        <a:lstStyle/>
        <a:p>
          <a:pPr algn="just"/>
          <a:r>
            <a:rPr lang="pt-BR" sz="1800" b="1" dirty="0" smtClean="0">
              <a:solidFill>
                <a:srgbClr val="7030A0"/>
              </a:solidFill>
              <a:latin typeface="Times New Roman" pitchFamily="18" charset="0"/>
              <a:cs typeface="Times New Roman" pitchFamily="18" charset="0"/>
            </a:rPr>
            <a:t>Thực hành xây dựng ma trận, đặc tả, đề kiểm tra định kỳ các môn học cấp THCS theo Chương trình giáo dục phổ thông 2018</a:t>
          </a:r>
          <a:endParaRPr lang="en-US" sz="1800" b="1" dirty="0">
            <a:solidFill>
              <a:srgbClr val="7030A0"/>
            </a:solidFill>
            <a:latin typeface="Times New Roman" pitchFamily="18" charset="0"/>
            <a:cs typeface="Times New Roman" pitchFamily="18" charset="0"/>
          </a:endParaRPr>
        </a:p>
      </dgm:t>
    </dgm:pt>
    <dgm:pt modelId="{C8DBBB8C-6AC8-4765-9142-76CD3127A6C0}" type="parTrans" cxnId="{4036B1FC-E0C4-4631-B716-7A9DCCF7B540}">
      <dgm:prSet/>
      <dgm:spPr/>
      <dgm:t>
        <a:bodyPr/>
        <a:lstStyle/>
        <a:p>
          <a:endParaRPr lang="en-US"/>
        </a:p>
      </dgm:t>
    </dgm:pt>
    <dgm:pt modelId="{673A8CC2-06FA-4151-8031-0BCCAD82C219}" type="sibTrans" cxnId="{4036B1FC-E0C4-4631-B716-7A9DCCF7B540}">
      <dgm:prSet/>
      <dgm:spPr/>
      <dgm:t>
        <a:bodyPr/>
        <a:lstStyle/>
        <a:p>
          <a:endParaRPr lang="en-US"/>
        </a:p>
      </dgm:t>
    </dgm:pt>
    <dgm:pt modelId="{5B0EE2AE-79E1-4AC4-9FC5-E64D1AA9DC1D}" type="pres">
      <dgm:prSet presAssocID="{DE541DBD-ED5C-4E2F-838F-372F901A9389}" presName="hierChild1" presStyleCnt="0">
        <dgm:presLayoutVars>
          <dgm:orgChart val="1"/>
          <dgm:chPref val="1"/>
          <dgm:dir/>
          <dgm:animOne val="branch"/>
          <dgm:animLvl val="lvl"/>
          <dgm:resizeHandles/>
        </dgm:presLayoutVars>
      </dgm:prSet>
      <dgm:spPr/>
      <dgm:t>
        <a:bodyPr/>
        <a:lstStyle/>
        <a:p>
          <a:endParaRPr lang="en-US"/>
        </a:p>
      </dgm:t>
    </dgm:pt>
    <dgm:pt modelId="{31C76002-DC6C-4869-97A6-7C908FADB1B7}" type="pres">
      <dgm:prSet presAssocID="{B36FA1B6-4167-49EC-B207-4472BA1F73E0}" presName="hierRoot1" presStyleCnt="0">
        <dgm:presLayoutVars>
          <dgm:hierBranch val="init"/>
        </dgm:presLayoutVars>
      </dgm:prSet>
      <dgm:spPr/>
    </dgm:pt>
    <dgm:pt modelId="{F6B270C6-710B-42FF-88AE-590AD3446CD2}" type="pres">
      <dgm:prSet presAssocID="{B36FA1B6-4167-49EC-B207-4472BA1F73E0}" presName="rootComposite1" presStyleCnt="0"/>
      <dgm:spPr/>
    </dgm:pt>
    <dgm:pt modelId="{C549E4C6-7E5E-4642-9A38-0EF5972888D8}" type="pres">
      <dgm:prSet presAssocID="{B36FA1B6-4167-49EC-B207-4472BA1F73E0}" presName="rootText1" presStyleLbl="node0" presStyleIdx="0" presStyleCnt="1" custScaleY="189658">
        <dgm:presLayoutVars>
          <dgm:chPref val="3"/>
        </dgm:presLayoutVars>
      </dgm:prSet>
      <dgm:spPr/>
      <dgm:t>
        <a:bodyPr/>
        <a:lstStyle/>
        <a:p>
          <a:endParaRPr lang="en-US"/>
        </a:p>
      </dgm:t>
    </dgm:pt>
    <dgm:pt modelId="{2EA0620D-F3FC-496E-BC97-4D5648D8966D}" type="pres">
      <dgm:prSet presAssocID="{B36FA1B6-4167-49EC-B207-4472BA1F73E0}" presName="rootConnector1" presStyleLbl="node1" presStyleIdx="0" presStyleCnt="0"/>
      <dgm:spPr/>
      <dgm:t>
        <a:bodyPr/>
        <a:lstStyle/>
        <a:p>
          <a:endParaRPr lang="en-US"/>
        </a:p>
      </dgm:t>
    </dgm:pt>
    <dgm:pt modelId="{2A9FF7FE-EB71-475A-8EF4-5612DF0B4D16}" type="pres">
      <dgm:prSet presAssocID="{B36FA1B6-4167-49EC-B207-4472BA1F73E0}" presName="hierChild2" presStyleCnt="0"/>
      <dgm:spPr/>
    </dgm:pt>
    <dgm:pt modelId="{D653D2A1-4F21-4A57-B891-91579EA9CBD4}" type="pres">
      <dgm:prSet presAssocID="{1DFEF927-FCEC-49C2-A65D-1298E2834030}" presName="Name64" presStyleLbl="parChTrans1D2" presStyleIdx="0" presStyleCnt="4"/>
      <dgm:spPr/>
      <dgm:t>
        <a:bodyPr/>
        <a:lstStyle/>
        <a:p>
          <a:endParaRPr lang="en-US"/>
        </a:p>
      </dgm:t>
    </dgm:pt>
    <dgm:pt modelId="{C140DA5A-A0FE-4131-8712-8FCF206CF8DF}" type="pres">
      <dgm:prSet presAssocID="{9A388B89-3223-4387-99C9-21C138979287}" presName="hierRoot2" presStyleCnt="0">
        <dgm:presLayoutVars>
          <dgm:hierBranch val="init"/>
        </dgm:presLayoutVars>
      </dgm:prSet>
      <dgm:spPr/>
    </dgm:pt>
    <dgm:pt modelId="{992690F8-1F21-4B0A-AFE9-83F91FB592AC}" type="pres">
      <dgm:prSet presAssocID="{9A388B89-3223-4387-99C9-21C138979287}" presName="rootComposite" presStyleCnt="0"/>
      <dgm:spPr/>
    </dgm:pt>
    <dgm:pt modelId="{550A2EEB-C677-4097-B71D-7B97CF52BC12}" type="pres">
      <dgm:prSet presAssocID="{9A388B89-3223-4387-99C9-21C138979287}" presName="rootText" presStyleLbl="node2" presStyleIdx="0" presStyleCnt="3" custScaleX="132994" custScaleY="186400">
        <dgm:presLayoutVars>
          <dgm:chPref val="3"/>
        </dgm:presLayoutVars>
      </dgm:prSet>
      <dgm:spPr/>
      <dgm:t>
        <a:bodyPr/>
        <a:lstStyle/>
        <a:p>
          <a:endParaRPr lang="en-US"/>
        </a:p>
      </dgm:t>
    </dgm:pt>
    <dgm:pt modelId="{B810DE07-4129-43EA-AFAD-3CFC3A42FF8B}" type="pres">
      <dgm:prSet presAssocID="{9A388B89-3223-4387-99C9-21C138979287}" presName="rootConnector" presStyleLbl="node2" presStyleIdx="0" presStyleCnt="3"/>
      <dgm:spPr/>
      <dgm:t>
        <a:bodyPr/>
        <a:lstStyle/>
        <a:p>
          <a:endParaRPr lang="en-US"/>
        </a:p>
      </dgm:t>
    </dgm:pt>
    <dgm:pt modelId="{8283535B-3E76-4BEC-9B53-B089458AC940}" type="pres">
      <dgm:prSet presAssocID="{9A388B89-3223-4387-99C9-21C138979287}" presName="hierChild4" presStyleCnt="0"/>
      <dgm:spPr/>
    </dgm:pt>
    <dgm:pt modelId="{1CE56271-AB82-41FE-B1D7-D92843AD9128}" type="pres">
      <dgm:prSet presAssocID="{9A388B89-3223-4387-99C9-21C138979287}" presName="hierChild5" presStyleCnt="0"/>
      <dgm:spPr/>
    </dgm:pt>
    <dgm:pt modelId="{D6D12F94-29E0-437F-8A63-1320DAC5ECC5}" type="pres">
      <dgm:prSet presAssocID="{D1A93465-DD17-4A34-8B6A-BC0F0C6F4EE4}" presName="Name64" presStyleLbl="parChTrans1D2" presStyleIdx="1" presStyleCnt="4"/>
      <dgm:spPr/>
      <dgm:t>
        <a:bodyPr/>
        <a:lstStyle/>
        <a:p>
          <a:endParaRPr lang="en-US"/>
        </a:p>
      </dgm:t>
    </dgm:pt>
    <dgm:pt modelId="{031D31A3-FBE3-4C09-B225-0AF0D1433E5D}" type="pres">
      <dgm:prSet presAssocID="{0107AB94-B9D3-43E2-A13A-1D9FC8228280}" presName="hierRoot2" presStyleCnt="0">
        <dgm:presLayoutVars>
          <dgm:hierBranch val="init"/>
        </dgm:presLayoutVars>
      </dgm:prSet>
      <dgm:spPr/>
    </dgm:pt>
    <dgm:pt modelId="{BEDB48E6-04B0-402F-9A3E-7638AEB03E29}" type="pres">
      <dgm:prSet presAssocID="{0107AB94-B9D3-43E2-A13A-1D9FC8228280}" presName="rootComposite" presStyleCnt="0"/>
      <dgm:spPr/>
    </dgm:pt>
    <dgm:pt modelId="{F88A019F-7531-48EB-9BD1-F49494A9F21A}" type="pres">
      <dgm:prSet presAssocID="{0107AB94-B9D3-43E2-A13A-1D9FC8228280}" presName="rootText" presStyleLbl="node2" presStyleIdx="1" presStyleCnt="3" custScaleX="126905" custScaleY="251302">
        <dgm:presLayoutVars>
          <dgm:chPref val="3"/>
        </dgm:presLayoutVars>
      </dgm:prSet>
      <dgm:spPr/>
      <dgm:t>
        <a:bodyPr/>
        <a:lstStyle/>
        <a:p>
          <a:endParaRPr lang="en-US"/>
        </a:p>
      </dgm:t>
    </dgm:pt>
    <dgm:pt modelId="{0E69EB25-4670-4075-980F-77EACC9FAECF}" type="pres">
      <dgm:prSet presAssocID="{0107AB94-B9D3-43E2-A13A-1D9FC8228280}" presName="rootConnector" presStyleLbl="node2" presStyleIdx="1" presStyleCnt="3"/>
      <dgm:spPr/>
      <dgm:t>
        <a:bodyPr/>
        <a:lstStyle/>
        <a:p>
          <a:endParaRPr lang="en-US"/>
        </a:p>
      </dgm:t>
    </dgm:pt>
    <dgm:pt modelId="{988EBF14-ABAC-4ACB-BA81-909C25153CB7}" type="pres">
      <dgm:prSet presAssocID="{0107AB94-B9D3-43E2-A13A-1D9FC8228280}" presName="hierChild4" presStyleCnt="0"/>
      <dgm:spPr/>
    </dgm:pt>
    <dgm:pt modelId="{A2B9D0DE-611D-4521-84B6-26F8194F4C95}" type="pres">
      <dgm:prSet presAssocID="{0107AB94-B9D3-43E2-A13A-1D9FC8228280}" presName="hierChild5" presStyleCnt="0"/>
      <dgm:spPr/>
    </dgm:pt>
    <dgm:pt modelId="{32EDD04B-FBF1-4D21-A913-C740C0106EA8}" type="pres">
      <dgm:prSet presAssocID="{C8DBBB8C-6AC8-4765-9142-76CD3127A6C0}" presName="Name64" presStyleLbl="parChTrans1D2" presStyleIdx="2" presStyleCnt="4"/>
      <dgm:spPr/>
      <dgm:t>
        <a:bodyPr/>
        <a:lstStyle/>
        <a:p>
          <a:endParaRPr lang="en-US"/>
        </a:p>
      </dgm:t>
    </dgm:pt>
    <dgm:pt modelId="{2BF4D10A-1CC1-45C3-BA1F-DFEC8662723F}" type="pres">
      <dgm:prSet presAssocID="{5896160F-AA63-4C20-955F-F592AA5750FE}" presName="hierRoot2" presStyleCnt="0">
        <dgm:presLayoutVars>
          <dgm:hierBranch val="init"/>
        </dgm:presLayoutVars>
      </dgm:prSet>
      <dgm:spPr/>
    </dgm:pt>
    <dgm:pt modelId="{4EF0FF8C-CA07-4063-A9EC-CE690DBA5A29}" type="pres">
      <dgm:prSet presAssocID="{5896160F-AA63-4C20-955F-F592AA5750FE}" presName="rootComposite" presStyleCnt="0"/>
      <dgm:spPr/>
    </dgm:pt>
    <dgm:pt modelId="{B88CF5E2-22A9-4852-B7B5-ED5B6270C698}" type="pres">
      <dgm:prSet presAssocID="{5896160F-AA63-4C20-955F-F592AA5750FE}" presName="rootText" presStyleLbl="node2" presStyleIdx="2" presStyleCnt="3" custScaleX="120816" custScaleY="240759">
        <dgm:presLayoutVars>
          <dgm:chPref val="3"/>
        </dgm:presLayoutVars>
      </dgm:prSet>
      <dgm:spPr/>
      <dgm:t>
        <a:bodyPr/>
        <a:lstStyle/>
        <a:p>
          <a:endParaRPr lang="en-US"/>
        </a:p>
      </dgm:t>
    </dgm:pt>
    <dgm:pt modelId="{6DECF04F-0BB8-4418-AB58-1FB6B490E844}" type="pres">
      <dgm:prSet presAssocID="{5896160F-AA63-4C20-955F-F592AA5750FE}" presName="rootConnector" presStyleLbl="node2" presStyleIdx="2" presStyleCnt="3"/>
      <dgm:spPr/>
      <dgm:t>
        <a:bodyPr/>
        <a:lstStyle/>
        <a:p>
          <a:endParaRPr lang="en-US"/>
        </a:p>
      </dgm:t>
    </dgm:pt>
    <dgm:pt modelId="{74E46CB5-B20B-4157-9935-ADAE66BFD251}" type="pres">
      <dgm:prSet presAssocID="{5896160F-AA63-4C20-955F-F592AA5750FE}" presName="hierChild4" presStyleCnt="0"/>
      <dgm:spPr/>
    </dgm:pt>
    <dgm:pt modelId="{B99E425E-0BE2-4033-84C3-97E08F13E901}" type="pres">
      <dgm:prSet presAssocID="{5896160F-AA63-4C20-955F-F592AA5750FE}" presName="hierChild5" presStyleCnt="0"/>
      <dgm:spPr/>
    </dgm:pt>
    <dgm:pt modelId="{F294ED34-F3EF-41EB-A53F-3AFD443E401B}" type="pres">
      <dgm:prSet presAssocID="{B36FA1B6-4167-49EC-B207-4472BA1F73E0}" presName="hierChild3" presStyleCnt="0"/>
      <dgm:spPr/>
    </dgm:pt>
    <dgm:pt modelId="{547D4346-542E-4B6F-8A17-DF075BCF5C52}" type="pres">
      <dgm:prSet presAssocID="{DF3D998B-15D3-40E2-B8ED-1A7B9FC854C0}" presName="Name115" presStyleLbl="parChTrans1D2" presStyleIdx="3" presStyleCnt="4"/>
      <dgm:spPr/>
      <dgm:t>
        <a:bodyPr/>
        <a:lstStyle/>
        <a:p>
          <a:endParaRPr lang="en-US"/>
        </a:p>
      </dgm:t>
    </dgm:pt>
    <dgm:pt modelId="{CEB35A9F-5D1E-4320-A587-55B1993F609B}" type="pres">
      <dgm:prSet presAssocID="{42DB26EB-FDC2-405C-AF8D-F0F1B63BEE59}" presName="hierRoot3" presStyleCnt="0">
        <dgm:presLayoutVars>
          <dgm:hierBranch val="init"/>
        </dgm:presLayoutVars>
      </dgm:prSet>
      <dgm:spPr/>
    </dgm:pt>
    <dgm:pt modelId="{8E2521DA-BD4E-42DE-A804-0720EBA32C5E}" type="pres">
      <dgm:prSet presAssocID="{42DB26EB-FDC2-405C-AF8D-F0F1B63BEE59}" presName="rootComposite3" presStyleCnt="0"/>
      <dgm:spPr/>
    </dgm:pt>
    <dgm:pt modelId="{37B20EC4-CD0D-4DDA-99FB-371D684A06BF}" type="pres">
      <dgm:prSet presAssocID="{42DB26EB-FDC2-405C-AF8D-F0F1B63BEE59}" presName="rootText3" presStyleLbl="asst1" presStyleIdx="0" presStyleCnt="1" custScaleY="182552">
        <dgm:presLayoutVars>
          <dgm:chPref val="3"/>
        </dgm:presLayoutVars>
      </dgm:prSet>
      <dgm:spPr/>
      <dgm:t>
        <a:bodyPr/>
        <a:lstStyle/>
        <a:p>
          <a:endParaRPr lang="en-US"/>
        </a:p>
      </dgm:t>
    </dgm:pt>
    <dgm:pt modelId="{371067C1-27CD-4815-AD5C-EF8CAC68D934}" type="pres">
      <dgm:prSet presAssocID="{42DB26EB-FDC2-405C-AF8D-F0F1B63BEE59}" presName="rootConnector3" presStyleLbl="asst1" presStyleIdx="0" presStyleCnt="1"/>
      <dgm:spPr/>
      <dgm:t>
        <a:bodyPr/>
        <a:lstStyle/>
        <a:p>
          <a:endParaRPr lang="en-US"/>
        </a:p>
      </dgm:t>
    </dgm:pt>
    <dgm:pt modelId="{DFAB7676-3348-45B7-8DCB-B2FFFE86815F}" type="pres">
      <dgm:prSet presAssocID="{42DB26EB-FDC2-405C-AF8D-F0F1B63BEE59}" presName="hierChild6" presStyleCnt="0"/>
      <dgm:spPr/>
    </dgm:pt>
    <dgm:pt modelId="{367A5736-AC2E-4DE3-A538-7C307776DB42}" type="pres">
      <dgm:prSet presAssocID="{42DB26EB-FDC2-405C-AF8D-F0F1B63BEE59}" presName="hierChild7" presStyleCnt="0"/>
      <dgm:spPr/>
    </dgm:pt>
  </dgm:ptLst>
  <dgm:cxnLst>
    <dgm:cxn modelId="{CD44BB28-90EE-4A00-A33F-CE3079285574}" type="presOf" srcId="{9A388B89-3223-4387-99C9-21C138979287}" destId="{B810DE07-4129-43EA-AFAD-3CFC3A42FF8B}" srcOrd="1" destOrd="0" presId="urn:microsoft.com/office/officeart/2009/3/layout/HorizontalOrganizationChart"/>
    <dgm:cxn modelId="{43F87931-C282-471E-AD10-DF5BAABF9DC4}" type="presOf" srcId="{DE541DBD-ED5C-4E2F-838F-372F901A9389}" destId="{5B0EE2AE-79E1-4AC4-9FC5-E64D1AA9DC1D}" srcOrd="0" destOrd="0" presId="urn:microsoft.com/office/officeart/2009/3/layout/HorizontalOrganizationChart"/>
    <dgm:cxn modelId="{36185EE2-C22F-4DD4-A283-EF5F6CD8E7C9}" srcId="{B36FA1B6-4167-49EC-B207-4472BA1F73E0}" destId="{42DB26EB-FDC2-405C-AF8D-F0F1B63BEE59}" srcOrd="0" destOrd="0" parTransId="{DF3D998B-15D3-40E2-B8ED-1A7B9FC854C0}" sibTransId="{5A6DAD9F-4940-4D99-A6AB-B0E00BC1A615}"/>
    <dgm:cxn modelId="{852A07FF-63A8-4717-919A-F90FA39DE39D}" type="presOf" srcId="{B36FA1B6-4167-49EC-B207-4472BA1F73E0}" destId="{C549E4C6-7E5E-4642-9A38-0EF5972888D8}" srcOrd="0" destOrd="0" presId="urn:microsoft.com/office/officeart/2009/3/layout/HorizontalOrganizationChart"/>
    <dgm:cxn modelId="{720930C1-2D5D-4946-9163-E7F7EAE0805A}" type="presOf" srcId="{0107AB94-B9D3-43E2-A13A-1D9FC8228280}" destId="{F88A019F-7531-48EB-9BD1-F49494A9F21A}" srcOrd="0" destOrd="0" presId="urn:microsoft.com/office/officeart/2009/3/layout/HorizontalOrganizationChart"/>
    <dgm:cxn modelId="{4036B1FC-E0C4-4631-B716-7A9DCCF7B540}" srcId="{B36FA1B6-4167-49EC-B207-4472BA1F73E0}" destId="{5896160F-AA63-4C20-955F-F592AA5750FE}" srcOrd="3" destOrd="0" parTransId="{C8DBBB8C-6AC8-4765-9142-76CD3127A6C0}" sibTransId="{673A8CC2-06FA-4151-8031-0BCCAD82C219}"/>
    <dgm:cxn modelId="{A04EBE59-1CF1-4672-9EE9-8539B7EE0AAD}" type="presOf" srcId="{DF3D998B-15D3-40E2-B8ED-1A7B9FC854C0}" destId="{547D4346-542E-4B6F-8A17-DF075BCF5C52}" srcOrd="0" destOrd="0" presId="urn:microsoft.com/office/officeart/2009/3/layout/HorizontalOrganizationChart"/>
    <dgm:cxn modelId="{36287ABD-AD2B-4C7F-B75D-91AA9FC7B700}" type="presOf" srcId="{0107AB94-B9D3-43E2-A13A-1D9FC8228280}" destId="{0E69EB25-4670-4075-980F-77EACC9FAECF}" srcOrd="1" destOrd="0" presId="urn:microsoft.com/office/officeart/2009/3/layout/HorizontalOrganizationChart"/>
    <dgm:cxn modelId="{EBA66A56-8DB3-4098-A566-358126F15D0E}" type="presOf" srcId="{42DB26EB-FDC2-405C-AF8D-F0F1B63BEE59}" destId="{371067C1-27CD-4815-AD5C-EF8CAC68D934}" srcOrd="1" destOrd="0" presId="urn:microsoft.com/office/officeart/2009/3/layout/HorizontalOrganizationChart"/>
    <dgm:cxn modelId="{2F946D81-19CC-4EB8-B84A-F58A00C9B4C6}" srcId="{DE541DBD-ED5C-4E2F-838F-372F901A9389}" destId="{B36FA1B6-4167-49EC-B207-4472BA1F73E0}" srcOrd="0" destOrd="0" parTransId="{3027FC07-210E-4502-ACA1-37874A298B4D}" sibTransId="{F901C698-7712-4141-A233-952A3B1F8581}"/>
    <dgm:cxn modelId="{E0B0BCA2-C9EA-46A5-B75F-EEC3B13B0444}" type="presOf" srcId="{C8DBBB8C-6AC8-4765-9142-76CD3127A6C0}" destId="{32EDD04B-FBF1-4D21-A913-C740C0106EA8}" srcOrd="0" destOrd="0" presId="urn:microsoft.com/office/officeart/2009/3/layout/HorizontalOrganizationChart"/>
    <dgm:cxn modelId="{2210EFAA-543E-4554-9D6E-4043B944440F}" type="presOf" srcId="{1DFEF927-FCEC-49C2-A65D-1298E2834030}" destId="{D653D2A1-4F21-4A57-B891-91579EA9CBD4}" srcOrd="0" destOrd="0" presId="urn:microsoft.com/office/officeart/2009/3/layout/HorizontalOrganizationChart"/>
    <dgm:cxn modelId="{FF829527-DD13-4F66-AD6B-AEF7F3A90C49}" type="presOf" srcId="{B36FA1B6-4167-49EC-B207-4472BA1F73E0}" destId="{2EA0620D-F3FC-496E-BC97-4D5648D8966D}" srcOrd="1" destOrd="0" presId="urn:microsoft.com/office/officeart/2009/3/layout/HorizontalOrganizationChart"/>
    <dgm:cxn modelId="{B193A921-F6C7-42D2-A6E6-7691D2A7E816}" type="presOf" srcId="{5896160F-AA63-4C20-955F-F592AA5750FE}" destId="{B88CF5E2-22A9-4852-B7B5-ED5B6270C698}" srcOrd="0" destOrd="0" presId="urn:microsoft.com/office/officeart/2009/3/layout/HorizontalOrganizationChart"/>
    <dgm:cxn modelId="{0087D8DF-144A-4E8A-A3A2-08EF54CBE02C}" srcId="{B36FA1B6-4167-49EC-B207-4472BA1F73E0}" destId="{9A388B89-3223-4387-99C9-21C138979287}" srcOrd="1" destOrd="0" parTransId="{1DFEF927-FCEC-49C2-A65D-1298E2834030}" sibTransId="{CB229491-78FA-422E-BF37-A5C5A4C7D782}"/>
    <dgm:cxn modelId="{89B8E20F-1579-4ED4-AE73-2327AA8B4314}" type="presOf" srcId="{D1A93465-DD17-4A34-8B6A-BC0F0C6F4EE4}" destId="{D6D12F94-29E0-437F-8A63-1320DAC5ECC5}" srcOrd="0" destOrd="0" presId="urn:microsoft.com/office/officeart/2009/3/layout/HorizontalOrganizationChart"/>
    <dgm:cxn modelId="{384BE78F-AC1E-4A22-8B0B-83F6B695E2CC}" type="presOf" srcId="{42DB26EB-FDC2-405C-AF8D-F0F1B63BEE59}" destId="{37B20EC4-CD0D-4DDA-99FB-371D684A06BF}" srcOrd="0" destOrd="0" presId="urn:microsoft.com/office/officeart/2009/3/layout/HorizontalOrganizationChart"/>
    <dgm:cxn modelId="{9FF4CFA1-CDBC-4CDA-9FFF-DF9EAB64DCD2}" type="presOf" srcId="{9A388B89-3223-4387-99C9-21C138979287}" destId="{550A2EEB-C677-4097-B71D-7B97CF52BC12}" srcOrd="0" destOrd="0" presId="urn:microsoft.com/office/officeart/2009/3/layout/HorizontalOrganizationChart"/>
    <dgm:cxn modelId="{CFCBDC42-39BE-4577-B120-BAA3031E7C94}" srcId="{B36FA1B6-4167-49EC-B207-4472BA1F73E0}" destId="{0107AB94-B9D3-43E2-A13A-1D9FC8228280}" srcOrd="2" destOrd="0" parTransId="{D1A93465-DD17-4A34-8B6A-BC0F0C6F4EE4}" sibTransId="{9E3F52EA-6BB0-4174-83E9-1FA7478BF5ED}"/>
    <dgm:cxn modelId="{930677B7-8387-4B3F-9E91-3CAAF90A4FD3}" type="presOf" srcId="{5896160F-AA63-4C20-955F-F592AA5750FE}" destId="{6DECF04F-0BB8-4418-AB58-1FB6B490E844}" srcOrd="1" destOrd="0" presId="urn:microsoft.com/office/officeart/2009/3/layout/HorizontalOrganizationChart"/>
    <dgm:cxn modelId="{E68FDBD9-F268-48B9-8AF1-0A4693818843}" type="presParOf" srcId="{5B0EE2AE-79E1-4AC4-9FC5-E64D1AA9DC1D}" destId="{31C76002-DC6C-4869-97A6-7C908FADB1B7}" srcOrd="0" destOrd="0" presId="urn:microsoft.com/office/officeart/2009/3/layout/HorizontalOrganizationChart"/>
    <dgm:cxn modelId="{3F737009-2517-4D9E-A3AB-C428A3203E29}" type="presParOf" srcId="{31C76002-DC6C-4869-97A6-7C908FADB1B7}" destId="{F6B270C6-710B-42FF-88AE-590AD3446CD2}" srcOrd="0" destOrd="0" presId="urn:microsoft.com/office/officeart/2009/3/layout/HorizontalOrganizationChart"/>
    <dgm:cxn modelId="{4A92C697-B326-42E9-8C68-D9FC5F09A8D0}" type="presParOf" srcId="{F6B270C6-710B-42FF-88AE-590AD3446CD2}" destId="{C549E4C6-7E5E-4642-9A38-0EF5972888D8}" srcOrd="0" destOrd="0" presId="urn:microsoft.com/office/officeart/2009/3/layout/HorizontalOrganizationChart"/>
    <dgm:cxn modelId="{0BFC758B-D566-40E6-95F0-1071D2DDCA35}" type="presParOf" srcId="{F6B270C6-710B-42FF-88AE-590AD3446CD2}" destId="{2EA0620D-F3FC-496E-BC97-4D5648D8966D}" srcOrd="1" destOrd="0" presId="urn:microsoft.com/office/officeart/2009/3/layout/HorizontalOrganizationChart"/>
    <dgm:cxn modelId="{99B7A9E2-944A-41CD-A02F-EE6C4286771B}" type="presParOf" srcId="{31C76002-DC6C-4869-97A6-7C908FADB1B7}" destId="{2A9FF7FE-EB71-475A-8EF4-5612DF0B4D16}" srcOrd="1" destOrd="0" presId="urn:microsoft.com/office/officeart/2009/3/layout/HorizontalOrganizationChart"/>
    <dgm:cxn modelId="{FDC08FF4-C7B4-40EA-AC25-CC1F387645A9}" type="presParOf" srcId="{2A9FF7FE-EB71-475A-8EF4-5612DF0B4D16}" destId="{D653D2A1-4F21-4A57-B891-91579EA9CBD4}" srcOrd="0" destOrd="0" presId="urn:microsoft.com/office/officeart/2009/3/layout/HorizontalOrganizationChart"/>
    <dgm:cxn modelId="{3B90E6B3-B436-43C0-A83F-78B181506D4A}" type="presParOf" srcId="{2A9FF7FE-EB71-475A-8EF4-5612DF0B4D16}" destId="{C140DA5A-A0FE-4131-8712-8FCF206CF8DF}" srcOrd="1" destOrd="0" presId="urn:microsoft.com/office/officeart/2009/3/layout/HorizontalOrganizationChart"/>
    <dgm:cxn modelId="{ED09B6FF-127B-4010-B3B1-0F770411E011}" type="presParOf" srcId="{C140DA5A-A0FE-4131-8712-8FCF206CF8DF}" destId="{992690F8-1F21-4B0A-AFE9-83F91FB592AC}" srcOrd="0" destOrd="0" presId="urn:microsoft.com/office/officeart/2009/3/layout/HorizontalOrganizationChart"/>
    <dgm:cxn modelId="{959691AA-338E-4783-ADC5-B78B856A10C5}" type="presParOf" srcId="{992690F8-1F21-4B0A-AFE9-83F91FB592AC}" destId="{550A2EEB-C677-4097-B71D-7B97CF52BC12}" srcOrd="0" destOrd="0" presId="urn:microsoft.com/office/officeart/2009/3/layout/HorizontalOrganizationChart"/>
    <dgm:cxn modelId="{802748CC-946A-49BC-ABB7-AD85FD12DFF6}" type="presParOf" srcId="{992690F8-1F21-4B0A-AFE9-83F91FB592AC}" destId="{B810DE07-4129-43EA-AFAD-3CFC3A42FF8B}" srcOrd="1" destOrd="0" presId="urn:microsoft.com/office/officeart/2009/3/layout/HorizontalOrganizationChart"/>
    <dgm:cxn modelId="{6B6BD47E-268D-489B-9711-4AF1D86FDC5E}" type="presParOf" srcId="{C140DA5A-A0FE-4131-8712-8FCF206CF8DF}" destId="{8283535B-3E76-4BEC-9B53-B089458AC940}" srcOrd="1" destOrd="0" presId="urn:microsoft.com/office/officeart/2009/3/layout/HorizontalOrganizationChart"/>
    <dgm:cxn modelId="{C476912A-FD7B-44AB-98E6-3B9DCCF7E074}" type="presParOf" srcId="{C140DA5A-A0FE-4131-8712-8FCF206CF8DF}" destId="{1CE56271-AB82-41FE-B1D7-D92843AD9128}" srcOrd="2" destOrd="0" presId="urn:microsoft.com/office/officeart/2009/3/layout/HorizontalOrganizationChart"/>
    <dgm:cxn modelId="{042AE39A-5D87-4E0F-B4C0-4D40085D34D6}" type="presParOf" srcId="{2A9FF7FE-EB71-475A-8EF4-5612DF0B4D16}" destId="{D6D12F94-29E0-437F-8A63-1320DAC5ECC5}" srcOrd="2" destOrd="0" presId="urn:microsoft.com/office/officeart/2009/3/layout/HorizontalOrganizationChart"/>
    <dgm:cxn modelId="{A623D996-38B9-4B7D-AC8E-B1C1EDF7160F}" type="presParOf" srcId="{2A9FF7FE-EB71-475A-8EF4-5612DF0B4D16}" destId="{031D31A3-FBE3-4C09-B225-0AF0D1433E5D}" srcOrd="3" destOrd="0" presId="urn:microsoft.com/office/officeart/2009/3/layout/HorizontalOrganizationChart"/>
    <dgm:cxn modelId="{2EF520DC-ED94-411A-A66B-9C5F08FDCC05}" type="presParOf" srcId="{031D31A3-FBE3-4C09-B225-0AF0D1433E5D}" destId="{BEDB48E6-04B0-402F-9A3E-7638AEB03E29}" srcOrd="0" destOrd="0" presId="urn:microsoft.com/office/officeart/2009/3/layout/HorizontalOrganizationChart"/>
    <dgm:cxn modelId="{5CEB7B44-CB9B-4DCE-9CA5-130121643DCA}" type="presParOf" srcId="{BEDB48E6-04B0-402F-9A3E-7638AEB03E29}" destId="{F88A019F-7531-48EB-9BD1-F49494A9F21A}" srcOrd="0" destOrd="0" presId="urn:microsoft.com/office/officeart/2009/3/layout/HorizontalOrganizationChart"/>
    <dgm:cxn modelId="{63FFE69C-77B7-4A7E-B837-381CAD415FF7}" type="presParOf" srcId="{BEDB48E6-04B0-402F-9A3E-7638AEB03E29}" destId="{0E69EB25-4670-4075-980F-77EACC9FAECF}" srcOrd="1" destOrd="0" presId="urn:microsoft.com/office/officeart/2009/3/layout/HorizontalOrganizationChart"/>
    <dgm:cxn modelId="{B5B298C2-040C-4E5E-BEA7-9C9A420285B2}" type="presParOf" srcId="{031D31A3-FBE3-4C09-B225-0AF0D1433E5D}" destId="{988EBF14-ABAC-4ACB-BA81-909C25153CB7}" srcOrd="1" destOrd="0" presId="urn:microsoft.com/office/officeart/2009/3/layout/HorizontalOrganizationChart"/>
    <dgm:cxn modelId="{1199477E-BB73-4CBD-86C8-A49D00C856CB}" type="presParOf" srcId="{031D31A3-FBE3-4C09-B225-0AF0D1433E5D}" destId="{A2B9D0DE-611D-4521-84B6-26F8194F4C95}" srcOrd="2" destOrd="0" presId="urn:microsoft.com/office/officeart/2009/3/layout/HorizontalOrganizationChart"/>
    <dgm:cxn modelId="{6C4A7EA2-2125-41DA-A11C-ABB7B384A543}" type="presParOf" srcId="{2A9FF7FE-EB71-475A-8EF4-5612DF0B4D16}" destId="{32EDD04B-FBF1-4D21-A913-C740C0106EA8}" srcOrd="4" destOrd="0" presId="urn:microsoft.com/office/officeart/2009/3/layout/HorizontalOrganizationChart"/>
    <dgm:cxn modelId="{4217E77D-A537-45F8-A6EE-B5F741EE8DA0}" type="presParOf" srcId="{2A9FF7FE-EB71-475A-8EF4-5612DF0B4D16}" destId="{2BF4D10A-1CC1-45C3-BA1F-DFEC8662723F}" srcOrd="5" destOrd="0" presId="urn:microsoft.com/office/officeart/2009/3/layout/HorizontalOrganizationChart"/>
    <dgm:cxn modelId="{193685BB-4110-4086-BF8F-8DD57DD6DD6C}" type="presParOf" srcId="{2BF4D10A-1CC1-45C3-BA1F-DFEC8662723F}" destId="{4EF0FF8C-CA07-4063-A9EC-CE690DBA5A29}" srcOrd="0" destOrd="0" presId="urn:microsoft.com/office/officeart/2009/3/layout/HorizontalOrganizationChart"/>
    <dgm:cxn modelId="{F285921A-2E48-4E24-A612-88DA5F961642}" type="presParOf" srcId="{4EF0FF8C-CA07-4063-A9EC-CE690DBA5A29}" destId="{B88CF5E2-22A9-4852-B7B5-ED5B6270C698}" srcOrd="0" destOrd="0" presId="urn:microsoft.com/office/officeart/2009/3/layout/HorizontalOrganizationChart"/>
    <dgm:cxn modelId="{ED22EAE2-F7DC-4969-A4EC-7114CCE945C7}" type="presParOf" srcId="{4EF0FF8C-CA07-4063-A9EC-CE690DBA5A29}" destId="{6DECF04F-0BB8-4418-AB58-1FB6B490E844}" srcOrd="1" destOrd="0" presId="urn:microsoft.com/office/officeart/2009/3/layout/HorizontalOrganizationChart"/>
    <dgm:cxn modelId="{138C2BF0-130E-4637-A4C6-95708EADB9C1}" type="presParOf" srcId="{2BF4D10A-1CC1-45C3-BA1F-DFEC8662723F}" destId="{74E46CB5-B20B-4157-9935-ADAE66BFD251}" srcOrd="1" destOrd="0" presId="urn:microsoft.com/office/officeart/2009/3/layout/HorizontalOrganizationChart"/>
    <dgm:cxn modelId="{153D3E1B-F75B-47B1-94A3-6EA07722C4E3}" type="presParOf" srcId="{2BF4D10A-1CC1-45C3-BA1F-DFEC8662723F}" destId="{B99E425E-0BE2-4033-84C3-97E08F13E901}" srcOrd="2" destOrd="0" presId="urn:microsoft.com/office/officeart/2009/3/layout/HorizontalOrganizationChart"/>
    <dgm:cxn modelId="{170E7D75-DE99-4900-94B6-41BCA90708D0}" type="presParOf" srcId="{31C76002-DC6C-4869-97A6-7C908FADB1B7}" destId="{F294ED34-F3EF-41EB-A53F-3AFD443E401B}" srcOrd="2" destOrd="0" presId="urn:microsoft.com/office/officeart/2009/3/layout/HorizontalOrganizationChart"/>
    <dgm:cxn modelId="{D59AFA8D-1341-4993-AC96-9386A3C6AD7F}" type="presParOf" srcId="{F294ED34-F3EF-41EB-A53F-3AFD443E401B}" destId="{547D4346-542E-4B6F-8A17-DF075BCF5C52}" srcOrd="0" destOrd="0" presId="urn:microsoft.com/office/officeart/2009/3/layout/HorizontalOrganizationChart"/>
    <dgm:cxn modelId="{27695FC1-701D-45BF-ACAF-0D5BEE485F2F}" type="presParOf" srcId="{F294ED34-F3EF-41EB-A53F-3AFD443E401B}" destId="{CEB35A9F-5D1E-4320-A587-55B1993F609B}" srcOrd="1" destOrd="0" presId="urn:microsoft.com/office/officeart/2009/3/layout/HorizontalOrganizationChart"/>
    <dgm:cxn modelId="{F0540E06-590B-463B-9B3F-F35CA05ADB25}" type="presParOf" srcId="{CEB35A9F-5D1E-4320-A587-55B1993F609B}" destId="{8E2521DA-BD4E-42DE-A804-0720EBA32C5E}" srcOrd="0" destOrd="0" presId="urn:microsoft.com/office/officeart/2009/3/layout/HorizontalOrganizationChart"/>
    <dgm:cxn modelId="{9163DA27-7884-4CCD-A16B-0798FDA7AEF1}" type="presParOf" srcId="{8E2521DA-BD4E-42DE-A804-0720EBA32C5E}" destId="{37B20EC4-CD0D-4DDA-99FB-371D684A06BF}" srcOrd="0" destOrd="0" presId="urn:microsoft.com/office/officeart/2009/3/layout/HorizontalOrganizationChart"/>
    <dgm:cxn modelId="{9579777B-64B8-4E14-90FE-1816C63FB03D}" type="presParOf" srcId="{8E2521DA-BD4E-42DE-A804-0720EBA32C5E}" destId="{371067C1-27CD-4815-AD5C-EF8CAC68D934}" srcOrd="1" destOrd="0" presId="urn:microsoft.com/office/officeart/2009/3/layout/HorizontalOrganizationChart"/>
    <dgm:cxn modelId="{12131D83-12B7-4C1E-BDCA-50E12875CCD8}" type="presParOf" srcId="{CEB35A9F-5D1E-4320-A587-55B1993F609B}" destId="{DFAB7676-3348-45B7-8DCB-B2FFFE86815F}" srcOrd="1" destOrd="0" presId="urn:microsoft.com/office/officeart/2009/3/layout/HorizontalOrganizationChart"/>
    <dgm:cxn modelId="{E994F4B1-E514-49E0-AEE7-64723DB97189}" type="presParOf" srcId="{CEB35A9F-5D1E-4320-A587-55B1993F609B}" destId="{367A5736-AC2E-4DE3-A538-7C307776DB42}"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D17ADB0-1E8D-4901-AA60-534D394E9745}" type="doc">
      <dgm:prSet loTypeId="urn:microsoft.com/office/officeart/2005/8/layout/vList6" loCatId="list" qsTypeId="urn:microsoft.com/office/officeart/2005/8/quickstyle/simple1" qsCatId="simple" csTypeId="urn:microsoft.com/office/officeart/2005/8/colors/colorful3" csCatId="colorful" phldr="1"/>
      <dgm:spPr/>
      <dgm:t>
        <a:bodyPr/>
        <a:lstStyle/>
        <a:p>
          <a:endParaRPr lang="en-US"/>
        </a:p>
      </dgm:t>
    </dgm:pt>
    <dgm:pt modelId="{F46DA755-F702-4C4C-90A2-2B661B59916F}">
      <dgm:prSet phldrT="[Text]"/>
      <dgm:spPr/>
      <dgm:t>
        <a:bodyPr/>
        <a:lstStyle/>
        <a:p>
          <a:r>
            <a:rPr lang="en-US" b="0" dirty="0" err="1" smtClean="0">
              <a:solidFill>
                <a:srgbClr val="0000CC"/>
              </a:solidFill>
              <a:latin typeface="Times New Roman" pitchFamily="18" charset="0"/>
              <a:cs typeface="Times New Roman" pitchFamily="18" charset="0"/>
            </a:rPr>
            <a:t>Lớp</a:t>
          </a:r>
          <a:r>
            <a:rPr lang="en-US" b="0" dirty="0" smtClean="0">
              <a:solidFill>
                <a:srgbClr val="0000CC"/>
              </a:solidFill>
              <a:latin typeface="Times New Roman" pitchFamily="18" charset="0"/>
              <a:cs typeface="Times New Roman" pitchFamily="18" charset="0"/>
            </a:rPr>
            <a:t> 8, </a:t>
          </a:r>
          <a:r>
            <a:rPr lang="en-US" b="0" dirty="0" err="1" smtClean="0">
              <a:solidFill>
                <a:srgbClr val="0000CC"/>
              </a:solidFill>
              <a:latin typeface="Times New Roman" pitchFamily="18" charset="0"/>
              <a:cs typeface="Times New Roman" pitchFamily="18" charset="0"/>
            </a:rPr>
            <a:t>lớp</a:t>
          </a:r>
          <a:r>
            <a:rPr lang="en-US" b="0" dirty="0" smtClean="0">
              <a:solidFill>
                <a:srgbClr val="0000CC"/>
              </a:solidFill>
              <a:latin typeface="Times New Roman" pitchFamily="18" charset="0"/>
              <a:cs typeface="Times New Roman" pitchFamily="18" charset="0"/>
            </a:rPr>
            <a:t> 9</a:t>
          </a:r>
          <a:endParaRPr lang="en-US" dirty="0">
            <a:solidFill>
              <a:srgbClr val="0000CC"/>
            </a:solidFill>
            <a:latin typeface="Times New Roman" pitchFamily="18" charset="0"/>
            <a:cs typeface="Times New Roman" pitchFamily="18" charset="0"/>
          </a:endParaRPr>
        </a:p>
      </dgm:t>
    </dgm:pt>
    <dgm:pt modelId="{0EA8553C-FA8F-4BD8-A62F-084FB4008576}" type="parTrans" cxnId="{CC0EC0D4-D399-44B0-93A9-90CBA582703B}">
      <dgm:prSet/>
      <dgm:spPr/>
      <dgm:t>
        <a:bodyPr/>
        <a:lstStyle/>
        <a:p>
          <a:endParaRPr lang="en-US"/>
        </a:p>
      </dgm:t>
    </dgm:pt>
    <dgm:pt modelId="{026C53E3-36AA-4DF5-8793-742E436F800B}" type="sibTrans" cxnId="{CC0EC0D4-D399-44B0-93A9-90CBA582703B}">
      <dgm:prSet/>
      <dgm:spPr/>
      <dgm:t>
        <a:bodyPr/>
        <a:lstStyle/>
        <a:p>
          <a:endParaRPr lang="en-US"/>
        </a:p>
      </dgm:t>
    </dgm:pt>
    <dgm:pt modelId="{0888C171-8460-4376-906B-D79E6590171E}">
      <dgm:prSet phldrT="[Text]" custT="1"/>
      <dgm:spPr/>
      <dgm:t>
        <a:bodyPr/>
        <a:lstStyle/>
        <a:p>
          <a:pPr algn="just"/>
          <a:r>
            <a:rPr lang="en-US" sz="1500" b="0" dirty="0" smtClean="0"/>
            <a:t> </a:t>
          </a:r>
          <a:r>
            <a:rPr lang="en-US" sz="1800" b="1" dirty="0" err="1" smtClean="0">
              <a:solidFill>
                <a:srgbClr val="0000CC"/>
              </a:solidFill>
              <a:latin typeface="Times New Roman" pitchFamily="18" charset="0"/>
              <a:cs typeface="Times New Roman" pitchFamily="18" charset="0"/>
            </a:rPr>
            <a:t>Thực</a:t>
          </a:r>
          <a:r>
            <a:rPr lang="en-US" sz="1800" b="1" dirty="0" smtClean="0">
              <a:solidFill>
                <a:srgbClr val="0000CC"/>
              </a:solidFill>
              <a:latin typeface="Times New Roman" pitchFamily="18" charset="0"/>
              <a:cs typeface="Times New Roman" pitchFamily="18" charset="0"/>
            </a:rPr>
            <a:t> </a:t>
          </a:r>
          <a:r>
            <a:rPr lang="en-US" sz="1800" b="1" dirty="0" err="1" smtClean="0">
              <a:solidFill>
                <a:srgbClr val="0000CC"/>
              </a:solidFill>
              <a:latin typeface="Times New Roman" pitchFamily="18" charset="0"/>
              <a:cs typeface="Times New Roman" pitchFamily="18" charset="0"/>
            </a:rPr>
            <a:t>hiện</a:t>
          </a:r>
          <a:r>
            <a:rPr lang="en-US" sz="1800" b="1" dirty="0" smtClean="0">
              <a:solidFill>
                <a:srgbClr val="0000CC"/>
              </a:solidFill>
              <a:latin typeface="Times New Roman" pitchFamily="18" charset="0"/>
              <a:cs typeface="Times New Roman" pitchFamily="18" charset="0"/>
            </a:rPr>
            <a:t> </a:t>
          </a:r>
          <a:r>
            <a:rPr lang="en-US" sz="1800" b="1" dirty="0" err="1" smtClean="0">
              <a:solidFill>
                <a:srgbClr val="0000CC"/>
              </a:solidFill>
              <a:latin typeface="Times New Roman" pitchFamily="18" charset="0"/>
              <a:cs typeface="Times New Roman" pitchFamily="18" charset="0"/>
            </a:rPr>
            <a:t>theo</a:t>
          </a:r>
          <a:r>
            <a:rPr lang="en-US" sz="1800" b="1" dirty="0" smtClean="0">
              <a:solidFill>
                <a:srgbClr val="0000CC"/>
              </a:solidFill>
              <a:latin typeface="Times New Roman" pitchFamily="18" charset="0"/>
              <a:cs typeface="Times New Roman" pitchFamily="18" charset="0"/>
            </a:rPr>
            <a:t> </a:t>
          </a:r>
          <a:r>
            <a:rPr lang="en-US" sz="1800" b="1" dirty="0" err="1" smtClean="0">
              <a:solidFill>
                <a:srgbClr val="0000CC"/>
              </a:solidFill>
              <a:latin typeface="Times New Roman" pitchFamily="18" charset="0"/>
              <a:cs typeface="Times New Roman" pitchFamily="18" charset="0"/>
            </a:rPr>
            <a:t>Thông</a:t>
          </a:r>
          <a:r>
            <a:rPr lang="en-US" sz="1800" b="1" dirty="0" smtClean="0">
              <a:solidFill>
                <a:srgbClr val="0000CC"/>
              </a:solidFill>
              <a:latin typeface="Times New Roman" pitchFamily="18" charset="0"/>
              <a:cs typeface="Times New Roman" pitchFamily="18" charset="0"/>
            </a:rPr>
            <a:t> </a:t>
          </a:r>
          <a:r>
            <a:rPr lang="en-US" sz="1800" b="1" dirty="0" err="1" smtClean="0">
              <a:solidFill>
                <a:srgbClr val="0000CC"/>
              </a:solidFill>
              <a:latin typeface="Times New Roman" pitchFamily="18" charset="0"/>
              <a:cs typeface="Times New Roman" pitchFamily="18" charset="0"/>
            </a:rPr>
            <a:t>tư</a:t>
          </a:r>
          <a:r>
            <a:rPr lang="en-US" sz="1800" b="1" dirty="0" smtClean="0">
              <a:solidFill>
                <a:srgbClr val="0000CC"/>
              </a:solidFill>
              <a:latin typeface="Times New Roman" pitchFamily="18" charset="0"/>
              <a:cs typeface="Times New Roman" pitchFamily="18" charset="0"/>
            </a:rPr>
            <a:t> 26/2020/TT-BGDĐT </a:t>
          </a:r>
          <a:r>
            <a:rPr lang="en-US" sz="1800" b="1" dirty="0" err="1" smtClean="0">
              <a:solidFill>
                <a:srgbClr val="0000CC"/>
              </a:solidFill>
              <a:latin typeface="Times New Roman" pitchFamily="18" charset="0"/>
              <a:cs typeface="Times New Roman" pitchFamily="18" charset="0"/>
            </a:rPr>
            <a:t>ngày</a:t>
          </a:r>
          <a:r>
            <a:rPr lang="en-US" sz="1800" b="1" dirty="0" smtClean="0">
              <a:solidFill>
                <a:srgbClr val="0000CC"/>
              </a:solidFill>
              <a:latin typeface="Times New Roman" pitchFamily="18" charset="0"/>
              <a:cs typeface="Times New Roman" pitchFamily="18" charset="0"/>
            </a:rPr>
            <a:t> 26/8/2020 </a:t>
          </a:r>
          <a:r>
            <a:rPr lang="en-US" sz="1800" b="1" dirty="0" err="1" smtClean="0">
              <a:solidFill>
                <a:srgbClr val="0000CC"/>
              </a:solidFill>
              <a:latin typeface="Times New Roman" pitchFamily="18" charset="0"/>
              <a:cs typeface="Times New Roman" pitchFamily="18" charset="0"/>
            </a:rPr>
            <a:t>của</a:t>
          </a:r>
          <a:r>
            <a:rPr lang="en-US" sz="1800" b="1" dirty="0" smtClean="0">
              <a:solidFill>
                <a:srgbClr val="0000CC"/>
              </a:solidFill>
              <a:latin typeface="Times New Roman" pitchFamily="18" charset="0"/>
              <a:cs typeface="Times New Roman" pitchFamily="18" charset="0"/>
            </a:rPr>
            <a:t> </a:t>
          </a:r>
          <a:r>
            <a:rPr lang="en-US" sz="1800" b="1" dirty="0" err="1" smtClean="0">
              <a:solidFill>
                <a:srgbClr val="0000CC"/>
              </a:solidFill>
              <a:latin typeface="Times New Roman" pitchFamily="18" charset="0"/>
              <a:cs typeface="Times New Roman" pitchFamily="18" charset="0"/>
            </a:rPr>
            <a:t>Bộ</a:t>
          </a:r>
          <a:r>
            <a:rPr lang="en-US" sz="1800" b="1" dirty="0" smtClean="0">
              <a:solidFill>
                <a:srgbClr val="0000CC"/>
              </a:solidFill>
              <a:latin typeface="Times New Roman" pitchFamily="18" charset="0"/>
              <a:cs typeface="Times New Roman" pitchFamily="18" charset="0"/>
            </a:rPr>
            <a:t> GD&amp;ĐT s</a:t>
          </a:r>
          <a:r>
            <a:rPr lang="vi-VN" sz="1800" b="1" dirty="0" smtClean="0">
              <a:solidFill>
                <a:srgbClr val="0000CC"/>
              </a:solidFill>
              <a:latin typeface="Times New Roman" pitchFamily="18" charset="0"/>
              <a:cs typeface="Times New Roman" pitchFamily="18" charset="0"/>
            </a:rPr>
            <a:t>ửa đổi, bổ sung một số điều của Quy chế đánh giá, xếp loại học sinh trung học cơ sở và học sinh trung học phổ thông ban hành kèm theo Thông tư số 58/2011/TT-BGDĐT ngày 12 tháng 12 năm 2011 của Bộ trưởng Bộ Giáo dục và Đào tạo</a:t>
          </a:r>
          <a:endParaRPr lang="en-US" sz="1800" b="1" dirty="0">
            <a:solidFill>
              <a:srgbClr val="0000CC"/>
            </a:solidFill>
            <a:latin typeface="Times New Roman" pitchFamily="18" charset="0"/>
            <a:cs typeface="Times New Roman" pitchFamily="18" charset="0"/>
          </a:endParaRPr>
        </a:p>
      </dgm:t>
    </dgm:pt>
    <dgm:pt modelId="{8F2630CE-EACA-4AFD-801B-F476082D4CC3}" type="parTrans" cxnId="{1E90B73B-6F2F-4CB3-9827-B3086FE4D5AD}">
      <dgm:prSet/>
      <dgm:spPr/>
      <dgm:t>
        <a:bodyPr/>
        <a:lstStyle/>
        <a:p>
          <a:endParaRPr lang="en-US"/>
        </a:p>
      </dgm:t>
    </dgm:pt>
    <dgm:pt modelId="{786DC0B9-7DC7-42F1-8E9C-7AB525F45C12}" type="sibTrans" cxnId="{1E90B73B-6F2F-4CB3-9827-B3086FE4D5AD}">
      <dgm:prSet/>
      <dgm:spPr/>
      <dgm:t>
        <a:bodyPr/>
        <a:lstStyle/>
        <a:p>
          <a:endParaRPr lang="en-US"/>
        </a:p>
      </dgm:t>
    </dgm:pt>
    <dgm:pt modelId="{CB04C72B-830D-48EE-BAD1-1246303B256C}">
      <dgm:prSet phldrT="[Text]" custT="1"/>
      <dgm:spPr/>
      <dgm:t>
        <a:bodyPr/>
        <a:lstStyle/>
        <a:p>
          <a:r>
            <a:rPr lang="en-US" sz="6200" dirty="0" smtClean="0">
              <a:solidFill>
                <a:srgbClr val="002060"/>
              </a:solidFill>
              <a:latin typeface="Times New Roman" pitchFamily="18" charset="0"/>
              <a:cs typeface="Times New Roman" pitchFamily="18" charset="0"/>
            </a:rPr>
            <a:t>LỚP 6, 7</a:t>
          </a:r>
          <a:endParaRPr lang="en-US" sz="6200" dirty="0">
            <a:solidFill>
              <a:srgbClr val="002060"/>
            </a:solidFill>
            <a:latin typeface="Times New Roman" pitchFamily="18" charset="0"/>
            <a:cs typeface="Times New Roman" pitchFamily="18" charset="0"/>
          </a:endParaRPr>
        </a:p>
      </dgm:t>
    </dgm:pt>
    <dgm:pt modelId="{58E39610-3D9E-43BC-864F-D2ADAD7AC3AD}" type="parTrans" cxnId="{D3C16BFA-309D-4CB4-B3C9-010B42F63F5D}">
      <dgm:prSet/>
      <dgm:spPr/>
      <dgm:t>
        <a:bodyPr/>
        <a:lstStyle/>
        <a:p>
          <a:endParaRPr lang="en-US"/>
        </a:p>
      </dgm:t>
    </dgm:pt>
    <dgm:pt modelId="{466E7520-F1AE-44A2-8659-504E013562EF}" type="sibTrans" cxnId="{D3C16BFA-309D-4CB4-B3C9-010B42F63F5D}">
      <dgm:prSet/>
      <dgm:spPr/>
      <dgm:t>
        <a:bodyPr/>
        <a:lstStyle/>
        <a:p>
          <a:endParaRPr lang="en-US"/>
        </a:p>
      </dgm:t>
    </dgm:pt>
    <dgm:pt modelId="{46D3FC7B-05AB-4C06-8091-45BE6F4F6BB5}">
      <dgm:prSet phldrT="[Text]"/>
      <dgm:spPr/>
      <dgm:t>
        <a:bodyPr/>
        <a:lstStyle/>
        <a:p>
          <a:pPr algn="just"/>
          <a:r>
            <a:rPr lang="en-US" b="1" dirty="0" err="1" smtClean="0">
              <a:solidFill>
                <a:srgbClr val="002060"/>
              </a:solidFill>
              <a:latin typeface="Times New Roman" pitchFamily="18" charset="0"/>
              <a:cs typeface="Times New Roman" pitchFamily="18" charset="0"/>
            </a:rPr>
            <a:t>Thực</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hiện</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theo</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Thông</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tư</a:t>
          </a:r>
          <a:r>
            <a:rPr lang="en-US" b="1" dirty="0" smtClean="0">
              <a:solidFill>
                <a:srgbClr val="002060"/>
              </a:solidFill>
              <a:latin typeface="Times New Roman" pitchFamily="18" charset="0"/>
              <a:cs typeface="Times New Roman" pitchFamily="18" charset="0"/>
            </a:rPr>
            <a:t> 22/2021/TT-BGDĐT </a:t>
          </a:r>
          <a:r>
            <a:rPr lang="en-US" b="1" dirty="0" err="1" smtClean="0">
              <a:solidFill>
                <a:srgbClr val="002060"/>
              </a:solidFill>
              <a:latin typeface="Times New Roman" pitchFamily="18" charset="0"/>
              <a:cs typeface="Times New Roman" pitchFamily="18" charset="0"/>
            </a:rPr>
            <a:t>ngày</a:t>
          </a:r>
          <a:r>
            <a:rPr lang="en-US" b="1" dirty="0" smtClean="0">
              <a:solidFill>
                <a:srgbClr val="002060"/>
              </a:solidFill>
              <a:latin typeface="Times New Roman" pitchFamily="18" charset="0"/>
              <a:cs typeface="Times New Roman" pitchFamily="18" charset="0"/>
            </a:rPr>
            <a:t> 20/7/2021 </a:t>
          </a:r>
          <a:r>
            <a:rPr lang="en-US" b="1" dirty="0" err="1" smtClean="0">
              <a:solidFill>
                <a:srgbClr val="002060"/>
              </a:solidFill>
              <a:latin typeface="Times New Roman" pitchFamily="18" charset="0"/>
              <a:cs typeface="Times New Roman" pitchFamily="18" charset="0"/>
            </a:rPr>
            <a:t>của</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Bộ</a:t>
          </a:r>
          <a:r>
            <a:rPr lang="en-US" b="1" dirty="0" smtClean="0">
              <a:solidFill>
                <a:srgbClr val="002060"/>
              </a:solidFill>
              <a:latin typeface="Times New Roman" pitchFamily="18" charset="0"/>
              <a:cs typeface="Times New Roman" pitchFamily="18" charset="0"/>
            </a:rPr>
            <a:t> GD&amp;ĐT </a:t>
          </a:r>
          <a:r>
            <a:rPr lang="en-US" b="1" dirty="0" err="1" smtClean="0">
              <a:solidFill>
                <a:srgbClr val="002060"/>
              </a:solidFill>
              <a:latin typeface="Times New Roman" pitchFamily="18" charset="0"/>
              <a:cs typeface="Times New Roman" pitchFamily="18" charset="0"/>
            </a:rPr>
            <a:t>quy</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định</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đánh</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giá</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học</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sinh</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trung</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học</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cơ</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sở</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và</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trung</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học</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phổ</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thông</a:t>
          </a:r>
          <a:r>
            <a:rPr lang="en-US" b="1" dirty="0" smtClean="0">
              <a:solidFill>
                <a:srgbClr val="002060"/>
              </a:solidFill>
              <a:latin typeface="Times New Roman" pitchFamily="18" charset="0"/>
              <a:cs typeface="Times New Roman" pitchFamily="18" charset="0"/>
            </a:rPr>
            <a:t>.</a:t>
          </a:r>
          <a:endParaRPr lang="en-US" b="1" dirty="0">
            <a:solidFill>
              <a:srgbClr val="002060"/>
            </a:solidFill>
            <a:latin typeface="Times New Roman" pitchFamily="18" charset="0"/>
            <a:cs typeface="Times New Roman" pitchFamily="18" charset="0"/>
          </a:endParaRPr>
        </a:p>
      </dgm:t>
    </dgm:pt>
    <dgm:pt modelId="{51565F33-77F7-4BA5-8773-79BB6FBF406A}" type="parTrans" cxnId="{0E2D756D-C909-465D-8693-EE01987A2B5D}">
      <dgm:prSet/>
      <dgm:spPr/>
      <dgm:t>
        <a:bodyPr/>
        <a:lstStyle/>
        <a:p>
          <a:endParaRPr lang="en-US"/>
        </a:p>
      </dgm:t>
    </dgm:pt>
    <dgm:pt modelId="{B9E84F35-6B16-4BA4-A67E-EF3CDC3B2119}" type="sibTrans" cxnId="{0E2D756D-C909-465D-8693-EE01987A2B5D}">
      <dgm:prSet/>
      <dgm:spPr/>
      <dgm:t>
        <a:bodyPr/>
        <a:lstStyle/>
        <a:p>
          <a:endParaRPr lang="en-US"/>
        </a:p>
      </dgm:t>
    </dgm:pt>
    <dgm:pt modelId="{9692C1F5-2462-46CD-8435-573DC29B233C}" type="pres">
      <dgm:prSet presAssocID="{BD17ADB0-1E8D-4901-AA60-534D394E9745}" presName="Name0" presStyleCnt="0">
        <dgm:presLayoutVars>
          <dgm:dir/>
          <dgm:animLvl val="lvl"/>
          <dgm:resizeHandles/>
        </dgm:presLayoutVars>
      </dgm:prSet>
      <dgm:spPr/>
      <dgm:t>
        <a:bodyPr/>
        <a:lstStyle/>
        <a:p>
          <a:endParaRPr lang="en-US"/>
        </a:p>
      </dgm:t>
    </dgm:pt>
    <dgm:pt modelId="{BBA58CD5-59ED-4928-B162-A07264F0DDBB}" type="pres">
      <dgm:prSet presAssocID="{F46DA755-F702-4C4C-90A2-2B661B59916F}" presName="linNode" presStyleCnt="0"/>
      <dgm:spPr/>
    </dgm:pt>
    <dgm:pt modelId="{9D627155-C76E-4C4F-BFB3-56875FC75A37}" type="pres">
      <dgm:prSet presAssocID="{F46DA755-F702-4C4C-90A2-2B661B59916F}" presName="parentShp" presStyleLbl="node1" presStyleIdx="0" presStyleCnt="2">
        <dgm:presLayoutVars>
          <dgm:bulletEnabled val="1"/>
        </dgm:presLayoutVars>
      </dgm:prSet>
      <dgm:spPr/>
      <dgm:t>
        <a:bodyPr/>
        <a:lstStyle/>
        <a:p>
          <a:endParaRPr lang="en-US"/>
        </a:p>
      </dgm:t>
    </dgm:pt>
    <dgm:pt modelId="{FFDE9597-FAF8-441E-B0A3-317B659E52DC}" type="pres">
      <dgm:prSet presAssocID="{F46DA755-F702-4C4C-90A2-2B661B59916F}" presName="childShp" presStyleLbl="bgAccFollowNode1" presStyleIdx="0" presStyleCnt="2" custScaleY="159401">
        <dgm:presLayoutVars>
          <dgm:bulletEnabled val="1"/>
        </dgm:presLayoutVars>
      </dgm:prSet>
      <dgm:spPr/>
      <dgm:t>
        <a:bodyPr/>
        <a:lstStyle/>
        <a:p>
          <a:endParaRPr lang="en-US"/>
        </a:p>
      </dgm:t>
    </dgm:pt>
    <dgm:pt modelId="{A5C724D0-9754-49EB-832D-E929627A61B6}" type="pres">
      <dgm:prSet presAssocID="{026C53E3-36AA-4DF5-8793-742E436F800B}" presName="spacing" presStyleCnt="0"/>
      <dgm:spPr/>
    </dgm:pt>
    <dgm:pt modelId="{4ABC8B75-5485-4127-98A0-17FCC2945000}" type="pres">
      <dgm:prSet presAssocID="{CB04C72B-830D-48EE-BAD1-1246303B256C}" presName="linNode" presStyleCnt="0"/>
      <dgm:spPr/>
    </dgm:pt>
    <dgm:pt modelId="{C569792E-6A47-4C1C-BD77-653854329C1B}" type="pres">
      <dgm:prSet presAssocID="{CB04C72B-830D-48EE-BAD1-1246303B256C}" presName="parentShp" presStyleLbl="node1" presStyleIdx="1" presStyleCnt="2">
        <dgm:presLayoutVars>
          <dgm:bulletEnabled val="1"/>
        </dgm:presLayoutVars>
      </dgm:prSet>
      <dgm:spPr/>
      <dgm:t>
        <a:bodyPr/>
        <a:lstStyle/>
        <a:p>
          <a:endParaRPr lang="en-US"/>
        </a:p>
      </dgm:t>
    </dgm:pt>
    <dgm:pt modelId="{FAA291A5-A984-4037-AF1A-B58D0C3D42E2}" type="pres">
      <dgm:prSet presAssocID="{CB04C72B-830D-48EE-BAD1-1246303B256C}" presName="childShp" presStyleLbl="bgAccFollowNode1" presStyleIdx="1" presStyleCnt="2">
        <dgm:presLayoutVars>
          <dgm:bulletEnabled val="1"/>
        </dgm:presLayoutVars>
      </dgm:prSet>
      <dgm:spPr/>
      <dgm:t>
        <a:bodyPr/>
        <a:lstStyle/>
        <a:p>
          <a:endParaRPr lang="en-US"/>
        </a:p>
      </dgm:t>
    </dgm:pt>
  </dgm:ptLst>
  <dgm:cxnLst>
    <dgm:cxn modelId="{9CAFA1E2-8B0E-45C9-B6A7-28EED3078798}" type="presOf" srcId="{46D3FC7B-05AB-4C06-8091-45BE6F4F6BB5}" destId="{FAA291A5-A984-4037-AF1A-B58D0C3D42E2}" srcOrd="0" destOrd="0" presId="urn:microsoft.com/office/officeart/2005/8/layout/vList6"/>
    <dgm:cxn modelId="{DB538E7C-B328-4906-BDAC-45E60D45B036}" type="presOf" srcId="{F46DA755-F702-4C4C-90A2-2B661B59916F}" destId="{9D627155-C76E-4C4F-BFB3-56875FC75A37}" srcOrd="0" destOrd="0" presId="urn:microsoft.com/office/officeart/2005/8/layout/vList6"/>
    <dgm:cxn modelId="{CC0EC0D4-D399-44B0-93A9-90CBA582703B}" srcId="{BD17ADB0-1E8D-4901-AA60-534D394E9745}" destId="{F46DA755-F702-4C4C-90A2-2B661B59916F}" srcOrd="0" destOrd="0" parTransId="{0EA8553C-FA8F-4BD8-A62F-084FB4008576}" sibTransId="{026C53E3-36AA-4DF5-8793-742E436F800B}"/>
    <dgm:cxn modelId="{F640E5A7-3131-416B-B5BA-D6BEE21D9A51}" type="presOf" srcId="{0888C171-8460-4376-906B-D79E6590171E}" destId="{FFDE9597-FAF8-441E-B0A3-317B659E52DC}" srcOrd="0" destOrd="0" presId="urn:microsoft.com/office/officeart/2005/8/layout/vList6"/>
    <dgm:cxn modelId="{D3C16BFA-309D-4CB4-B3C9-010B42F63F5D}" srcId="{BD17ADB0-1E8D-4901-AA60-534D394E9745}" destId="{CB04C72B-830D-48EE-BAD1-1246303B256C}" srcOrd="1" destOrd="0" parTransId="{58E39610-3D9E-43BC-864F-D2ADAD7AC3AD}" sibTransId="{466E7520-F1AE-44A2-8659-504E013562EF}"/>
    <dgm:cxn modelId="{0E2D756D-C909-465D-8693-EE01987A2B5D}" srcId="{CB04C72B-830D-48EE-BAD1-1246303B256C}" destId="{46D3FC7B-05AB-4C06-8091-45BE6F4F6BB5}" srcOrd="0" destOrd="0" parTransId="{51565F33-77F7-4BA5-8773-79BB6FBF406A}" sibTransId="{B9E84F35-6B16-4BA4-A67E-EF3CDC3B2119}"/>
    <dgm:cxn modelId="{1E90B73B-6F2F-4CB3-9827-B3086FE4D5AD}" srcId="{F46DA755-F702-4C4C-90A2-2B661B59916F}" destId="{0888C171-8460-4376-906B-D79E6590171E}" srcOrd="0" destOrd="0" parTransId="{8F2630CE-EACA-4AFD-801B-F476082D4CC3}" sibTransId="{786DC0B9-7DC7-42F1-8E9C-7AB525F45C12}"/>
    <dgm:cxn modelId="{B7BEFAF4-B1AE-432B-AEF9-33C4728B70F3}" type="presOf" srcId="{BD17ADB0-1E8D-4901-AA60-534D394E9745}" destId="{9692C1F5-2462-46CD-8435-573DC29B233C}" srcOrd="0" destOrd="0" presId="urn:microsoft.com/office/officeart/2005/8/layout/vList6"/>
    <dgm:cxn modelId="{B5EB6C1A-694F-475E-9ADF-07F78D855EFD}" type="presOf" srcId="{CB04C72B-830D-48EE-BAD1-1246303B256C}" destId="{C569792E-6A47-4C1C-BD77-653854329C1B}" srcOrd="0" destOrd="0" presId="urn:microsoft.com/office/officeart/2005/8/layout/vList6"/>
    <dgm:cxn modelId="{8D43861A-9D1A-4DE2-AFB4-862E65D06F51}" type="presParOf" srcId="{9692C1F5-2462-46CD-8435-573DC29B233C}" destId="{BBA58CD5-59ED-4928-B162-A07264F0DDBB}" srcOrd="0" destOrd="0" presId="urn:microsoft.com/office/officeart/2005/8/layout/vList6"/>
    <dgm:cxn modelId="{BA0C448E-375D-47B9-99F6-A45E83ED4128}" type="presParOf" srcId="{BBA58CD5-59ED-4928-B162-A07264F0DDBB}" destId="{9D627155-C76E-4C4F-BFB3-56875FC75A37}" srcOrd="0" destOrd="0" presId="urn:microsoft.com/office/officeart/2005/8/layout/vList6"/>
    <dgm:cxn modelId="{A5B41071-BA9B-4988-9586-4DBC93FB7745}" type="presParOf" srcId="{BBA58CD5-59ED-4928-B162-A07264F0DDBB}" destId="{FFDE9597-FAF8-441E-B0A3-317B659E52DC}" srcOrd="1" destOrd="0" presId="urn:microsoft.com/office/officeart/2005/8/layout/vList6"/>
    <dgm:cxn modelId="{7CC1EA2C-7320-434D-B231-CEBE8158A29A}" type="presParOf" srcId="{9692C1F5-2462-46CD-8435-573DC29B233C}" destId="{A5C724D0-9754-49EB-832D-E929627A61B6}" srcOrd="1" destOrd="0" presId="urn:microsoft.com/office/officeart/2005/8/layout/vList6"/>
    <dgm:cxn modelId="{B6722AD5-F378-4497-A48A-FE5741724A66}" type="presParOf" srcId="{9692C1F5-2462-46CD-8435-573DC29B233C}" destId="{4ABC8B75-5485-4127-98A0-17FCC2945000}" srcOrd="2" destOrd="0" presId="urn:microsoft.com/office/officeart/2005/8/layout/vList6"/>
    <dgm:cxn modelId="{C5127F87-4670-4B2B-A91B-E42DBC7A5DB5}" type="presParOf" srcId="{4ABC8B75-5485-4127-98A0-17FCC2945000}" destId="{C569792E-6A47-4C1C-BD77-653854329C1B}" srcOrd="0" destOrd="0" presId="urn:microsoft.com/office/officeart/2005/8/layout/vList6"/>
    <dgm:cxn modelId="{8A6830B8-F80D-441C-A68A-B2BAAED06B42}" type="presParOf" srcId="{4ABC8B75-5485-4127-98A0-17FCC2945000}" destId="{FAA291A5-A984-4037-AF1A-B58D0C3D42E2}" srcOrd="1" destOrd="0" presId="urn:microsoft.com/office/officeart/2005/8/layout/v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FD5C46F-B41E-40C0-A8F3-CFF2D85831AB}"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A4660F9A-32B1-40F8-B362-6646403B7FCE}">
      <dgm:prSet phldrT="[Text]" phldr="1"/>
      <dgm:spPr/>
      <dgm:t>
        <a:bodyPr/>
        <a:lstStyle/>
        <a:p>
          <a:endParaRPr lang="en-US" dirty="0"/>
        </a:p>
      </dgm:t>
    </dgm:pt>
    <dgm:pt modelId="{E80D3752-B340-4F86-B23E-4CEE2B5EE4F4}" type="parTrans" cxnId="{AB0411FB-67EA-4451-8F48-42888A30FB58}">
      <dgm:prSet/>
      <dgm:spPr/>
      <dgm:t>
        <a:bodyPr/>
        <a:lstStyle/>
        <a:p>
          <a:endParaRPr lang="en-US"/>
        </a:p>
      </dgm:t>
    </dgm:pt>
    <dgm:pt modelId="{E7BBB493-2218-455B-BAA4-D9201B152ED8}" type="sibTrans" cxnId="{AB0411FB-67EA-4451-8F48-42888A30FB58}">
      <dgm:prSet/>
      <dgm:spPr/>
      <dgm:t>
        <a:bodyPr/>
        <a:lstStyle/>
        <a:p>
          <a:endParaRPr lang="en-US"/>
        </a:p>
      </dgm:t>
    </dgm:pt>
    <dgm:pt modelId="{4952CFF2-1674-464C-9403-D9B32E16BF49}">
      <dgm:prSet phldrT="[Text]" custT="1"/>
      <dgm:spPr/>
      <dgm:t>
        <a:bodyPr/>
        <a:lstStyle/>
        <a:p>
          <a:endParaRPr lang="en-US" sz="2200" dirty="0"/>
        </a:p>
      </dgm:t>
    </dgm:pt>
    <dgm:pt modelId="{4C670264-4F68-4FFC-B8C8-D83ED44D4356}" type="parTrans" cxnId="{3D375D1C-6092-4FE9-BB0A-9F5F5A51AE05}">
      <dgm:prSet/>
      <dgm:spPr/>
      <dgm:t>
        <a:bodyPr/>
        <a:lstStyle/>
        <a:p>
          <a:endParaRPr lang="en-US"/>
        </a:p>
      </dgm:t>
    </dgm:pt>
    <dgm:pt modelId="{32C2A137-0EEF-4604-9A5B-1A7CB398D3B2}" type="sibTrans" cxnId="{3D375D1C-6092-4FE9-BB0A-9F5F5A51AE05}">
      <dgm:prSet/>
      <dgm:spPr/>
      <dgm:t>
        <a:bodyPr/>
        <a:lstStyle/>
        <a:p>
          <a:endParaRPr lang="en-US"/>
        </a:p>
      </dgm:t>
    </dgm:pt>
    <dgm:pt modelId="{A8DCED3F-A8DF-408E-AC06-2A7B6147CF5A}">
      <dgm:prSet phldrT="[Text]" phldr="1"/>
      <dgm:spPr/>
      <dgm:t>
        <a:bodyPr/>
        <a:lstStyle/>
        <a:p>
          <a:endParaRPr lang="en-US" dirty="0"/>
        </a:p>
      </dgm:t>
    </dgm:pt>
    <dgm:pt modelId="{D5EB526D-8987-4A69-AD0B-D168C3773AB3}" type="parTrans" cxnId="{EC219A89-0063-4EF1-AFA5-5EDB5EA87B10}">
      <dgm:prSet/>
      <dgm:spPr/>
      <dgm:t>
        <a:bodyPr/>
        <a:lstStyle/>
        <a:p>
          <a:endParaRPr lang="en-US"/>
        </a:p>
      </dgm:t>
    </dgm:pt>
    <dgm:pt modelId="{6D8E47E8-A202-45C2-B61A-8456B9F4F441}" type="sibTrans" cxnId="{EC219A89-0063-4EF1-AFA5-5EDB5EA87B10}">
      <dgm:prSet/>
      <dgm:spPr/>
      <dgm:t>
        <a:bodyPr/>
        <a:lstStyle/>
        <a:p>
          <a:endParaRPr lang="en-US"/>
        </a:p>
      </dgm:t>
    </dgm:pt>
    <dgm:pt modelId="{EAFEEFDD-C214-4B48-A50F-F4AB3C1454CA}" type="pres">
      <dgm:prSet presAssocID="{AFD5C46F-B41E-40C0-A8F3-CFF2D85831AB}" presName="Name0" presStyleCnt="0">
        <dgm:presLayoutVars>
          <dgm:dir/>
          <dgm:animLvl val="lvl"/>
          <dgm:resizeHandles/>
        </dgm:presLayoutVars>
      </dgm:prSet>
      <dgm:spPr/>
      <dgm:t>
        <a:bodyPr/>
        <a:lstStyle/>
        <a:p>
          <a:endParaRPr lang="en-US"/>
        </a:p>
      </dgm:t>
    </dgm:pt>
    <dgm:pt modelId="{9FC218D5-6F2A-45B4-AD42-08338BA71926}" type="pres">
      <dgm:prSet presAssocID="{A4660F9A-32B1-40F8-B362-6646403B7FCE}" presName="linNode" presStyleCnt="0"/>
      <dgm:spPr/>
    </dgm:pt>
    <dgm:pt modelId="{F1DFA6B2-732F-4D95-8FC9-6F06266FF03E}" type="pres">
      <dgm:prSet presAssocID="{A4660F9A-32B1-40F8-B362-6646403B7FCE}" presName="parentShp" presStyleLbl="node1" presStyleIdx="0" presStyleCnt="2" custScaleX="95000">
        <dgm:presLayoutVars>
          <dgm:bulletEnabled val="1"/>
        </dgm:presLayoutVars>
      </dgm:prSet>
      <dgm:spPr/>
      <dgm:t>
        <a:bodyPr/>
        <a:lstStyle/>
        <a:p>
          <a:endParaRPr lang="en-US"/>
        </a:p>
      </dgm:t>
    </dgm:pt>
    <dgm:pt modelId="{104F843B-513A-4DC0-9B34-DC36A637151E}" type="pres">
      <dgm:prSet presAssocID="{A4660F9A-32B1-40F8-B362-6646403B7FCE}" presName="childShp" presStyleLbl="bgAccFollowNode1" presStyleIdx="0" presStyleCnt="2">
        <dgm:presLayoutVars>
          <dgm:bulletEnabled val="1"/>
        </dgm:presLayoutVars>
      </dgm:prSet>
      <dgm:spPr/>
      <dgm:t>
        <a:bodyPr/>
        <a:lstStyle/>
        <a:p>
          <a:endParaRPr lang="en-US"/>
        </a:p>
      </dgm:t>
    </dgm:pt>
    <dgm:pt modelId="{9D899ABD-77E4-4270-B5BD-BD92F1F91406}" type="pres">
      <dgm:prSet presAssocID="{E7BBB493-2218-455B-BAA4-D9201B152ED8}" presName="spacing" presStyleCnt="0"/>
      <dgm:spPr/>
    </dgm:pt>
    <dgm:pt modelId="{2B075AB0-8BA0-4EBA-BF1F-8CE6AE0AF039}" type="pres">
      <dgm:prSet presAssocID="{A8DCED3F-A8DF-408E-AC06-2A7B6147CF5A}" presName="linNode" presStyleCnt="0"/>
      <dgm:spPr/>
    </dgm:pt>
    <dgm:pt modelId="{29C8C092-DEFF-4118-AD37-A1E0EACA73BF}" type="pres">
      <dgm:prSet presAssocID="{A8DCED3F-A8DF-408E-AC06-2A7B6147CF5A}" presName="parentShp" presStyleLbl="node1" presStyleIdx="1" presStyleCnt="2" custLinFactNeighborY="3070">
        <dgm:presLayoutVars>
          <dgm:bulletEnabled val="1"/>
        </dgm:presLayoutVars>
      </dgm:prSet>
      <dgm:spPr/>
      <dgm:t>
        <a:bodyPr/>
        <a:lstStyle/>
        <a:p>
          <a:endParaRPr lang="en-US"/>
        </a:p>
      </dgm:t>
    </dgm:pt>
    <dgm:pt modelId="{791E63A9-46C7-4AD4-B1A1-3358AAABAFB9}" type="pres">
      <dgm:prSet presAssocID="{A8DCED3F-A8DF-408E-AC06-2A7B6147CF5A}" presName="childShp" presStyleLbl="bgAccFollowNode1" presStyleIdx="1" presStyleCnt="2">
        <dgm:presLayoutVars>
          <dgm:bulletEnabled val="1"/>
        </dgm:presLayoutVars>
      </dgm:prSet>
      <dgm:spPr/>
      <dgm:t>
        <a:bodyPr/>
        <a:lstStyle/>
        <a:p>
          <a:endParaRPr lang="en-US"/>
        </a:p>
      </dgm:t>
    </dgm:pt>
  </dgm:ptLst>
  <dgm:cxnLst>
    <dgm:cxn modelId="{70D9834C-D744-4036-8466-5EFA280DAB81}" type="presOf" srcId="{A4660F9A-32B1-40F8-B362-6646403B7FCE}" destId="{F1DFA6B2-732F-4D95-8FC9-6F06266FF03E}" srcOrd="0" destOrd="0" presId="urn:microsoft.com/office/officeart/2005/8/layout/vList6"/>
    <dgm:cxn modelId="{4CD385A0-D01C-4E8F-B49E-68E448BD607F}" type="presOf" srcId="{4952CFF2-1674-464C-9403-D9B32E16BF49}" destId="{104F843B-513A-4DC0-9B34-DC36A637151E}" srcOrd="0" destOrd="0" presId="urn:microsoft.com/office/officeart/2005/8/layout/vList6"/>
    <dgm:cxn modelId="{5A673219-7D28-4BFA-91F0-22819D5BF082}" type="presOf" srcId="{A8DCED3F-A8DF-408E-AC06-2A7B6147CF5A}" destId="{29C8C092-DEFF-4118-AD37-A1E0EACA73BF}" srcOrd="0" destOrd="0" presId="urn:microsoft.com/office/officeart/2005/8/layout/vList6"/>
    <dgm:cxn modelId="{3D375D1C-6092-4FE9-BB0A-9F5F5A51AE05}" srcId="{A4660F9A-32B1-40F8-B362-6646403B7FCE}" destId="{4952CFF2-1674-464C-9403-D9B32E16BF49}" srcOrd="0" destOrd="0" parTransId="{4C670264-4F68-4FFC-B8C8-D83ED44D4356}" sibTransId="{32C2A137-0EEF-4604-9A5B-1A7CB398D3B2}"/>
    <dgm:cxn modelId="{EC219A89-0063-4EF1-AFA5-5EDB5EA87B10}" srcId="{AFD5C46F-B41E-40C0-A8F3-CFF2D85831AB}" destId="{A8DCED3F-A8DF-408E-AC06-2A7B6147CF5A}" srcOrd="1" destOrd="0" parTransId="{D5EB526D-8987-4A69-AD0B-D168C3773AB3}" sibTransId="{6D8E47E8-A202-45C2-B61A-8456B9F4F441}"/>
    <dgm:cxn modelId="{AB0411FB-67EA-4451-8F48-42888A30FB58}" srcId="{AFD5C46F-B41E-40C0-A8F3-CFF2D85831AB}" destId="{A4660F9A-32B1-40F8-B362-6646403B7FCE}" srcOrd="0" destOrd="0" parTransId="{E80D3752-B340-4F86-B23E-4CEE2B5EE4F4}" sibTransId="{E7BBB493-2218-455B-BAA4-D9201B152ED8}"/>
    <dgm:cxn modelId="{66490A1A-5C11-4B6B-8E83-25B63E35348F}" type="presOf" srcId="{AFD5C46F-B41E-40C0-A8F3-CFF2D85831AB}" destId="{EAFEEFDD-C214-4B48-A50F-F4AB3C1454CA}" srcOrd="0" destOrd="0" presId="urn:microsoft.com/office/officeart/2005/8/layout/vList6"/>
    <dgm:cxn modelId="{9551635C-DAA8-463C-8F17-7BCF07335161}" type="presParOf" srcId="{EAFEEFDD-C214-4B48-A50F-F4AB3C1454CA}" destId="{9FC218D5-6F2A-45B4-AD42-08338BA71926}" srcOrd="0" destOrd="0" presId="urn:microsoft.com/office/officeart/2005/8/layout/vList6"/>
    <dgm:cxn modelId="{156CF6BF-32A1-4138-83FD-AE63768E8EAD}" type="presParOf" srcId="{9FC218D5-6F2A-45B4-AD42-08338BA71926}" destId="{F1DFA6B2-732F-4D95-8FC9-6F06266FF03E}" srcOrd="0" destOrd="0" presId="urn:microsoft.com/office/officeart/2005/8/layout/vList6"/>
    <dgm:cxn modelId="{8B94D3BE-CC85-4DF5-8C7F-A390854D00E0}" type="presParOf" srcId="{9FC218D5-6F2A-45B4-AD42-08338BA71926}" destId="{104F843B-513A-4DC0-9B34-DC36A637151E}" srcOrd="1" destOrd="0" presId="urn:microsoft.com/office/officeart/2005/8/layout/vList6"/>
    <dgm:cxn modelId="{F874CAFC-17F8-49C1-A8E7-1264591317FF}" type="presParOf" srcId="{EAFEEFDD-C214-4B48-A50F-F4AB3C1454CA}" destId="{9D899ABD-77E4-4270-B5BD-BD92F1F91406}" srcOrd="1" destOrd="0" presId="urn:microsoft.com/office/officeart/2005/8/layout/vList6"/>
    <dgm:cxn modelId="{790DF4A9-DFE2-4097-8BAD-CF13337C4DF2}" type="presParOf" srcId="{EAFEEFDD-C214-4B48-A50F-F4AB3C1454CA}" destId="{2B075AB0-8BA0-4EBA-BF1F-8CE6AE0AF039}" srcOrd="2" destOrd="0" presId="urn:microsoft.com/office/officeart/2005/8/layout/vList6"/>
    <dgm:cxn modelId="{A4C084EE-0141-44C6-9650-10827AD44F62}" type="presParOf" srcId="{2B075AB0-8BA0-4EBA-BF1F-8CE6AE0AF039}" destId="{29C8C092-DEFF-4118-AD37-A1E0EACA73BF}" srcOrd="0" destOrd="0" presId="urn:microsoft.com/office/officeart/2005/8/layout/vList6"/>
    <dgm:cxn modelId="{A14CC4FC-56DA-4959-BCE3-70F231AD9699}" type="presParOf" srcId="{2B075AB0-8BA0-4EBA-BF1F-8CE6AE0AF039}" destId="{791E63A9-46C7-4AD4-B1A1-3358AAABAFB9}"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262BE38-008D-4D60-9051-89C97F772AAD}" type="doc">
      <dgm:prSet loTypeId="urn:microsoft.com/office/officeart/2005/8/layout/vList6" loCatId="process" qsTypeId="urn:microsoft.com/office/officeart/2005/8/quickstyle/simple1" qsCatId="simple" csTypeId="urn:microsoft.com/office/officeart/2005/8/colors/colorful5" csCatId="colorful" phldr="0"/>
      <dgm:spPr/>
      <dgm:t>
        <a:bodyPr/>
        <a:lstStyle/>
        <a:p>
          <a:endParaRPr lang="en-US"/>
        </a:p>
      </dgm:t>
    </dgm:pt>
    <dgm:pt modelId="{08463A44-B591-4B85-B5C9-FF713EB48D26}">
      <dgm:prSet phldrT="[Text]" phldr="1"/>
      <dgm:spPr/>
      <dgm:t>
        <a:bodyPr/>
        <a:lstStyle/>
        <a:p>
          <a:endParaRPr lang="en-US" dirty="0"/>
        </a:p>
      </dgm:t>
    </dgm:pt>
    <dgm:pt modelId="{4BB16022-111B-4228-B768-6ABCCE287DC4}" type="parTrans" cxnId="{1EE4E936-69BB-4014-82E9-AB2A1AADC8EE}">
      <dgm:prSet/>
      <dgm:spPr/>
      <dgm:t>
        <a:bodyPr/>
        <a:lstStyle/>
        <a:p>
          <a:endParaRPr lang="en-US"/>
        </a:p>
      </dgm:t>
    </dgm:pt>
    <dgm:pt modelId="{4994A5BD-5E52-47E9-A1E7-C171C44A43F5}" type="sibTrans" cxnId="{1EE4E936-69BB-4014-82E9-AB2A1AADC8EE}">
      <dgm:prSet/>
      <dgm:spPr/>
      <dgm:t>
        <a:bodyPr/>
        <a:lstStyle/>
        <a:p>
          <a:endParaRPr lang="en-US"/>
        </a:p>
      </dgm:t>
    </dgm:pt>
    <dgm:pt modelId="{BE980CB2-3C6A-44D3-AFE8-0B40EBD0C273}">
      <dgm:prSet phldrT="[Text]" phldr="1"/>
      <dgm:spPr/>
      <dgm:t>
        <a:bodyPr/>
        <a:lstStyle/>
        <a:p>
          <a:endParaRPr lang="en-US" dirty="0"/>
        </a:p>
      </dgm:t>
    </dgm:pt>
    <dgm:pt modelId="{85141A30-B20D-4152-9066-00B05E0001FC}" type="parTrans" cxnId="{49292199-58AD-40DC-BE03-678F340DFDC0}">
      <dgm:prSet/>
      <dgm:spPr/>
      <dgm:t>
        <a:bodyPr/>
        <a:lstStyle/>
        <a:p>
          <a:endParaRPr lang="en-US"/>
        </a:p>
      </dgm:t>
    </dgm:pt>
    <dgm:pt modelId="{CBFE2A9E-E689-4FDA-923E-EB489D0C70A4}" type="sibTrans" cxnId="{49292199-58AD-40DC-BE03-678F340DFDC0}">
      <dgm:prSet/>
      <dgm:spPr/>
      <dgm:t>
        <a:bodyPr/>
        <a:lstStyle/>
        <a:p>
          <a:endParaRPr lang="en-US"/>
        </a:p>
      </dgm:t>
    </dgm:pt>
    <dgm:pt modelId="{41E46E16-10A8-4B6D-8E4D-EAB7B230BA62}">
      <dgm:prSet phldrT="[Text]" phldr="1"/>
      <dgm:spPr/>
      <dgm:t>
        <a:bodyPr/>
        <a:lstStyle/>
        <a:p>
          <a:endParaRPr lang="en-US" dirty="0"/>
        </a:p>
      </dgm:t>
    </dgm:pt>
    <dgm:pt modelId="{06B4273D-6DE4-46B5-A494-D9ED6B3ED09B}" type="parTrans" cxnId="{E77CFECC-4D48-4466-92F5-C1F87DF43466}">
      <dgm:prSet/>
      <dgm:spPr/>
      <dgm:t>
        <a:bodyPr/>
        <a:lstStyle/>
        <a:p>
          <a:endParaRPr lang="en-US"/>
        </a:p>
      </dgm:t>
    </dgm:pt>
    <dgm:pt modelId="{5FC9A353-115E-4E59-826E-A7ED3D104157}" type="sibTrans" cxnId="{E77CFECC-4D48-4466-92F5-C1F87DF43466}">
      <dgm:prSet/>
      <dgm:spPr/>
      <dgm:t>
        <a:bodyPr/>
        <a:lstStyle/>
        <a:p>
          <a:endParaRPr lang="en-US"/>
        </a:p>
      </dgm:t>
    </dgm:pt>
    <dgm:pt modelId="{4F3490B3-D8F1-4511-B040-839FAB21C1BB}">
      <dgm:prSet phldrT="[Text]" phldr="1"/>
      <dgm:spPr/>
      <dgm:t>
        <a:bodyPr/>
        <a:lstStyle/>
        <a:p>
          <a:endParaRPr lang="en-US"/>
        </a:p>
      </dgm:t>
    </dgm:pt>
    <dgm:pt modelId="{6127D5D8-E369-40AD-BAA2-71FDC33C716F}" type="parTrans" cxnId="{27B620C1-BD78-4879-A873-8E124017FAED}">
      <dgm:prSet/>
      <dgm:spPr/>
      <dgm:t>
        <a:bodyPr/>
        <a:lstStyle/>
        <a:p>
          <a:endParaRPr lang="en-US"/>
        </a:p>
      </dgm:t>
    </dgm:pt>
    <dgm:pt modelId="{033EBDB3-C0A6-44FB-A367-2E480EC7D202}" type="sibTrans" cxnId="{27B620C1-BD78-4879-A873-8E124017FAED}">
      <dgm:prSet/>
      <dgm:spPr/>
      <dgm:t>
        <a:bodyPr/>
        <a:lstStyle/>
        <a:p>
          <a:endParaRPr lang="en-US"/>
        </a:p>
      </dgm:t>
    </dgm:pt>
    <dgm:pt modelId="{2D0E23DB-3827-424C-9534-48B0AC1BFA4C}">
      <dgm:prSet phldrT="[Text]" phldr="1"/>
      <dgm:spPr/>
      <dgm:t>
        <a:bodyPr/>
        <a:lstStyle/>
        <a:p>
          <a:endParaRPr lang="en-US" dirty="0"/>
        </a:p>
      </dgm:t>
    </dgm:pt>
    <dgm:pt modelId="{610527F0-B1A8-4E3C-B8D2-29820B260A24}" type="parTrans" cxnId="{E02D0571-ED05-45DD-9090-711EB9452494}">
      <dgm:prSet/>
      <dgm:spPr/>
      <dgm:t>
        <a:bodyPr/>
        <a:lstStyle/>
        <a:p>
          <a:endParaRPr lang="en-US"/>
        </a:p>
      </dgm:t>
    </dgm:pt>
    <dgm:pt modelId="{E07554D2-CDDE-44E1-A5F8-52CE438B1E80}" type="sibTrans" cxnId="{E02D0571-ED05-45DD-9090-711EB9452494}">
      <dgm:prSet/>
      <dgm:spPr/>
      <dgm:t>
        <a:bodyPr/>
        <a:lstStyle/>
        <a:p>
          <a:endParaRPr lang="en-US"/>
        </a:p>
      </dgm:t>
    </dgm:pt>
    <dgm:pt modelId="{597CE6CE-EDA1-4F4B-972C-9209E704BD82}">
      <dgm:prSet phldrT="[Text]" phldr="1"/>
      <dgm:spPr/>
      <dgm:t>
        <a:bodyPr/>
        <a:lstStyle/>
        <a:p>
          <a:endParaRPr lang="en-US" dirty="0"/>
        </a:p>
      </dgm:t>
    </dgm:pt>
    <dgm:pt modelId="{FDBE4803-7D8A-445E-89E4-FC37679F462E}" type="parTrans" cxnId="{046095FD-8B91-4265-AB38-886317446347}">
      <dgm:prSet/>
      <dgm:spPr/>
      <dgm:t>
        <a:bodyPr/>
        <a:lstStyle/>
        <a:p>
          <a:endParaRPr lang="en-US"/>
        </a:p>
      </dgm:t>
    </dgm:pt>
    <dgm:pt modelId="{DBBDA717-1989-416C-B474-ADAEBCE61605}" type="sibTrans" cxnId="{046095FD-8B91-4265-AB38-886317446347}">
      <dgm:prSet/>
      <dgm:spPr/>
      <dgm:t>
        <a:bodyPr/>
        <a:lstStyle/>
        <a:p>
          <a:endParaRPr lang="en-US"/>
        </a:p>
      </dgm:t>
    </dgm:pt>
    <dgm:pt modelId="{A84CA063-EBF2-4F0A-A8F2-23E89EFEE994}" type="pres">
      <dgm:prSet presAssocID="{E262BE38-008D-4D60-9051-89C97F772AAD}" presName="Name0" presStyleCnt="0">
        <dgm:presLayoutVars>
          <dgm:dir/>
          <dgm:animLvl val="lvl"/>
          <dgm:resizeHandles/>
        </dgm:presLayoutVars>
      </dgm:prSet>
      <dgm:spPr/>
      <dgm:t>
        <a:bodyPr/>
        <a:lstStyle/>
        <a:p>
          <a:endParaRPr lang="en-US"/>
        </a:p>
      </dgm:t>
    </dgm:pt>
    <dgm:pt modelId="{C7809920-BA21-4A17-B236-D4487CCD28EE}" type="pres">
      <dgm:prSet presAssocID="{08463A44-B591-4B85-B5C9-FF713EB48D26}" presName="linNode" presStyleCnt="0"/>
      <dgm:spPr/>
    </dgm:pt>
    <dgm:pt modelId="{0A785342-77DE-4454-9741-35A5823CC490}" type="pres">
      <dgm:prSet presAssocID="{08463A44-B591-4B85-B5C9-FF713EB48D26}" presName="parentShp" presStyleLbl="node1" presStyleIdx="0" presStyleCnt="2">
        <dgm:presLayoutVars>
          <dgm:bulletEnabled val="1"/>
        </dgm:presLayoutVars>
      </dgm:prSet>
      <dgm:spPr/>
      <dgm:t>
        <a:bodyPr/>
        <a:lstStyle/>
        <a:p>
          <a:endParaRPr lang="en-US"/>
        </a:p>
      </dgm:t>
    </dgm:pt>
    <dgm:pt modelId="{07098B8B-639B-4132-A6CD-BDE13BCFA2FD}" type="pres">
      <dgm:prSet presAssocID="{08463A44-B591-4B85-B5C9-FF713EB48D26}" presName="childShp" presStyleLbl="bgAccFollowNode1" presStyleIdx="0" presStyleCnt="2">
        <dgm:presLayoutVars>
          <dgm:bulletEnabled val="1"/>
        </dgm:presLayoutVars>
      </dgm:prSet>
      <dgm:spPr/>
      <dgm:t>
        <a:bodyPr/>
        <a:lstStyle/>
        <a:p>
          <a:endParaRPr lang="en-US"/>
        </a:p>
      </dgm:t>
    </dgm:pt>
    <dgm:pt modelId="{6418D86D-649F-48F6-8A0D-93CA941D157C}" type="pres">
      <dgm:prSet presAssocID="{4994A5BD-5E52-47E9-A1E7-C171C44A43F5}" presName="spacing" presStyleCnt="0"/>
      <dgm:spPr/>
    </dgm:pt>
    <dgm:pt modelId="{E1F76AC4-E8B1-4F7A-A4E1-0EC09AFF6393}" type="pres">
      <dgm:prSet presAssocID="{4F3490B3-D8F1-4511-B040-839FAB21C1BB}" presName="linNode" presStyleCnt="0"/>
      <dgm:spPr/>
    </dgm:pt>
    <dgm:pt modelId="{216C57B4-277B-4CBB-8BE6-68C1AE896804}" type="pres">
      <dgm:prSet presAssocID="{4F3490B3-D8F1-4511-B040-839FAB21C1BB}" presName="parentShp" presStyleLbl="node1" presStyleIdx="1" presStyleCnt="2">
        <dgm:presLayoutVars>
          <dgm:bulletEnabled val="1"/>
        </dgm:presLayoutVars>
      </dgm:prSet>
      <dgm:spPr/>
      <dgm:t>
        <a:bodyPr/>
        <a:lstStyle/>
        <a:p>
          <a:endParaRPr lang="en-US"/>
        </a:p>
      </dgm:t>
    </dgm:pt>
    <dgm:pt modelId="{82948EEB-971C-42EC-A353-B2BD96DDF6EC}" type="pres">
      <dgm:prSet presAssocID="{4F3490B3-D8F1-4511-B040-839FAB21C1BB}" presName="childShp" presStyleLbl="bgAccFollowNode1" presStyleIdx="1" presStyleCnt="2">
        <dgm:presLayoutVars>
          <dgm:bulletEnabled val="1"/>
        </dgm:presLayoutVars>
      </dgm:prSet>
      <dgm:spPr/>
      <dgm:t>
        <a:bodyPr/>
        <a:lstStyle/>
        <a:p>
          <a:endParaRPr lang="en-US"/>
        </a:p>
      </dgm:t>
    </dgm:pt>
  </dgm:ptLst>
  <dgm:cxnLst>
    <dgm:cxn modelId="{1FD55156-DF2F-4CA3-96A7-659E90ACF7E0}" type="presOf" srcId="{4F3490B3-D8F1-4511-B040-839FAB21C1BB}" destId="{216C57B4-277B-4CBB-8BE6-68C1AE896804}" srcOrd="0" destOrd="0" presId="urn:microsoft.com/office/officeart/2005/8/layout/vList6"/>
    <dgm:cxn modelId="{9931EBE6-7C78-4CD3-B660-DC04116E12F8}" type="presOf" srcId="{597CE6CE-EDA1-4F4B-972C-9209E704BD82}" destId="{82948EEB-971C-42EC-A353-B2BD96DDF6EC}" srcOrd="0" destOrd="1" presId="urn:microsoft.com/office/officeart/2005/8/layout/vList6"/>
    <dgm:cxn modelId="{AF52EAEC-48D9-4882-9DF8-4E5DC82E960B}" type="presOf" srcId="{41E46E16-10A8-4B6D-8E4D-EAB7B230BA62}" destId="{07098B8B-639B-4132-A6CD-BDE13BCFA2FD}" srcOrd="0" destOrd="1" presId="urn:microsoft.com/office/officeart/2005/8/layout/vList6"/>
    <dgm:cxn modelId="{C1C68730-D9DA-433C-B0A6-FAC61E0B770F}" type="presOf" srcId="{E262BE38-008D-4D60-9051-89C97F772AAD}" destId="{A84CA063-EBF2-4F0A-A8F2-23E89EFEE994}" srcOrd="0" destOrd="0" presId="urn:microsoft.com/office/officeart/2005/8/layout/vList6"/>
    <dgm:cxn modelId="{49292199-58AD-40DC-BE03-678F340DFDC0}" srcId="{08463A44-B591-4B85-B5C9-FF713EB48D26}" destId="{BE980CB2-3C6A-44D3-AFE8-0B40EBD0C273}" srcOrd="0" destOrd="0" parTransId="{85141A30-B20D-4152-9066-00B05E0001FC}" sibTransId="{CBFE2A9E-E689-4FDA-923E-EB489D0C70A4}"/>
    <dgm:cxn modelId="{9762A22F-606D-42D5-AAD6-99B8459AE19E}" type="presOf" srcId="{08463A44-B591-4B85-B5C9-FF713EB48D26}" destId="{0A785342-77DE-4454-9741-35A5823CC490}" srcOrd="0" destOrd="0" presId="urn:microsoft.com/office/officeart/2005/8/layout/vList6"/>
    <dgm:cxn modelId="{E02D0571-ED05-45DD-9090-711EB9452494}" srcId="{4F3490B3-D8F1-4511-B040-839FAB21C1BB}" destId="{2D0E23DB-3827-424C-9534-48B0AC1BFA4C}" srcOrd="0" destOrd="0" parTransId="{610527F0-B1A8-4E3C-B8D2-29820B260A24}" sibTransId="{E07554D2-CDDE-44E1-A5F8-52CE438B1E80}"/>
    <dgm:cxn modelId="{67853122-1BA2-47DD-AA09-7312F121416D}" type="presOf" srcId="{2D0E23DB-3827-424C-9534-48B0AC1BFA4C}" destId="{82948EEB-971C-42EC-A353-B2BD96DDF6EC}" srcOrd="0" destOrd="0" presId="urn:microsoft.com/office/officeart/2005/8/layout/vList6"/>
    <dgm:cxn modelId="{E77CFECC-4D48-4466-92F5-C1F87DF43466}" srcId="{08463A44-B591-4B85-B5C9-FF713EB48D26}" destId="{41E46E16-10A8-4B6D-8E4D-EAB7B230BA62}" srcOrd="1" destOrd="0" parTransId="{06B4273D-6DE4-46B5-A494-D9ED6B3ED09B}" sibTransId="{5FC9A353-115E-4E59-826E-A7ED3D104157}"/>
    <dgm:cxn modelId="{046095FD-8B91-4265-AB38-886317446347}" srcId="{4F3490B3-D8F1-4511-B040-839FAB21C1BB}" destId="{597CE6CE-EDA1-4F4B-972C-9209E704BD82}" srcOrd="1" destOrd="0" parTransId="{FDBE4803-7D8A-445E-89E4-FC37679F462E}" sibTransId="{DBBDA717-1989-416C-B474-ADAEBCE61605}"/>
    <dgm:cxn modelId="{2DF94D47-75C1-4922-A69E-9E61E11398FB}" type="presOf" srcId="{BE980CB2-3C6A-44D3-AFE8-0B40EBD0C273}" destId="{07098B8B-639B-4132-A6CD-BDE13BCFA2FD}" srcOrd="0" destOrd="0" presId="urn:microsoft.com/office/officeart/2005/8/layout/vList6"/>
    <dgm:cxn modelId="{1EE4E936-69BB-4014-82E9-AB2A1AADC8EE}" srcId="{E262BE38-008D-4D60-9051-89C97F772AAD}" destId="{08463A44-B591-4B85-B5C9-FF713EB48D26}" srcOrd="0" destOrd="0" parTransId="{4BB16022-111B-4228-B768-6ABCCE287DC4}" sibTransId="{4994A5BD-5E52-47E9-A1E7-C171C44A43F5}"/>
    <dgm:cxn modelId="{27B620C1-BD78-4879-A873-8E124017FAED}" srcId="{E262BE38-008D-4D60-9051-89C97F772AAD}" destId="{4F3490B3-D8F1-4511-B040-839FAB21C1BB}" srcOrd="1" destOrd="0" parTransId="{6127D5D8-E369-40AD-BAA2-71FDC33C716F}" sibTransId="{033EBDB3-C0A6-44FB-A367-2E480EC7D202}"/>
    <dgm:cxn modelId="{5D48C322-5FBF-4ECE-995F-191F51968FDE}" type="presParOf" srcId="{A84CA063-EBF2-4F0A-A8F2-23E89EFEE994}" destId="{C7809920-BA21-4A17-B236-D4487CCD28EE}" srcOrd="0" destOrd="0" presId="urn:microsoft.com/office/officeart/2005/8/layout/vList6"/>
    <dgm:cxn modelId="{B24B7777-C5C4-41DA-9382-C6351A1B9A4F}" type="presParOf" srcId="{C7809920-BA21-4A17-B236-D4487CCD28EE}" destId="{0A785342-77DE-4454-9741-35A5823CC490}" srcOrd="0" destOrd="0" presId="urn:microsoft.com/office/officeart/2005/8/layout/vList6"/>
    <dgm:cxn modelId="{DB5C1A9E-9553-4733-80DC-805EAEDAB224}" type="presParOf" srcId="{C7809920-BA21-4A17-B236-D4487CCD28EE}" destId="{07098B8B-639B-4132-A6CD-BDE13BCFA2FD}" srcOrd="1" destOrd="0" presId="urn:microsoft.com/office/officeart/2005/8/layout/vList6"/>
    <dgm:cxn modelId="{CD744589-658B-46BB-BBBB-7658F3388A5D}" type="presParOf" srcId="{A84CA063-EBF2-4F0A-A8F2-23E89EFEE994}" destId="{6418D86D-649F-48F6-8A0D-93CA941D157C}" srcOrd="1" destOrd="0" presId="urn:microsoft.com/office/officeart/2005/8/layout/vList6"/>
    <dgm:cxn modelId="{6E3BC1FB-315C-47B0-B124-108C231136DE}" type="presParOf" srcId="{A84CA063-EBF2-4F0A-A8F2-23E89EFEE994}" destId="{E1F76AC4-E8B1-4F7A-A4E1-0EC09AFF6393}" srcOrd="2" destOrd="0" presId="urn:microsoft.com/office/officeart/2005/8/layout/vList6"/>
    <dgm:cxn modelId="{238545B3-39FC-4255-A95F-5A2E623C5682}" type="presParOf" srcId="{E1F76AC4-E8B1-4F7A-A4E1-0EC09AFF6393}" destId="{216C57B4-277B-4CBB-8BE6-68C1AE896804}" srcOrd="0" destOrd="0" presId="urn:microsoft.com/office/officeart/2005/8/layout/vList6"/>
    <dgm:cxn modelId="{A751142E-B1C1-43BB-8B44-2D8509DA2C91}" type="presParOf" srcId="{E1F76AC4-E8B1-4F7A-A4E1-0EC09AFF6393}" destId="{82948EEB-971C-42EC-A353-B2BD96DDF6EC}"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C20C298-1AEB-4DFE-AA9F-54ED72AD0080}" type="doc">
      <dgm:prSet loTypeId="urn:microsoft.com/office/officeart/2005/8/layout/chevron2" loCatId="list" qsTypeId="urn:microsoft.com/office/officeart/2005/8/quickstyle/simple1" qsCatId="simple" csTypeId="urn:microsoft.com/office/officeart/2005/8/colors/colorful2" csCatId="colorful" phldr="1"/>
      <dgm:spPr/>
      <dgm:t>
        <a:bodyPr/>
        <a:lstStyle/>
        <a:p>
          <a:endParaRPr lang="en-US"/>
        </a:p>
      </dgm:t>
    </dgm:pt>
    <dgm:pt modelId="{871E35E5-AE86-45E6-9511-C7C5F5A4A554}">
      <dgm:prSet phldrT="[Text]" phldr="1"/>
      <dgm:spPr/>
      <dgm:t>
        <a:bodyPr/>
        <a:lstStyle/>
        <a:p>
          <a:endParaRPr lang="en-US" dirty="0"/>
        </a:p>
      </dgm:t>
    </dgm:pt>
    <dgm:pt modelId="{E33F01FD-0085-435C-99F6-85EC11A96348}" type="parTrans" cxnId="{166BA9C7-B1C3-426C-8FD1-7154DC5FE491}">
      <dgm:prSet/>
      <dgm:spPr/>
      <dgm:t>
        <a:bodyPr/>
        <a:lstStyle/>
        <a:p>
          <a:endParaRPr lang="en-US"/>
        </a:p>
      </dgm:t>
    </dgm:pt>
    <dgm:pt modelId="{CD44EEDD-7ACB-451F-971E-79A286EC4FFD}" type="sibTrans" cxnId="{166BA9C7-B1C3-426C-8FD1-7154DC5FE491}">
      <dgm:prSet/>
      <dgm:spPr/>
      <dgm:t>
        <a:bodyPr/>
        <a:lstStyle/>
        <a:p>
          <a:endParaRPr lang="en-US"/>
        </a:p>
      </dgm:t>
    </dgm:pt>
    <dgm:pt modelId="{2A3F847E-9E11-4588-9529-A2A0F8EA37EF}">
      <dgm:prSet phldrT="[Text]" phldr="1"/>
      <dgm:spPr/>
      <dgm:t>
        <a:bodyPr/>
        <a:lstStyle/>
        <a:p>
          <a:endParaRPr lang="en-US"/>
        </a:p>
      </dgm:t>
    </dgm:pt>
    <dgm:pt modelId="{13364417-3843-4150-BEA4-98DF9B5121AE}" type="parTrans" cxnId="{841DC036-C42F-4C7B-8B54-9007DDA51E97}">
      <dgm:prSet/>
      <dgm:spPr/>
      <dgm:t>
        <a:bodyPr/>
        <a:lstStyle/>
        <a:p>
          <a:endParaRPr lang="en-US"/>
        </a:p>
      </dgm:t>
    </dgm:pt>
    <dgm:pt modelId="{A95F487B-6036-4A06-B508-2667B9657BF3}" type="sibTrans" cxnId="{841DC036-C42F-4C7B-8B54-9007DDA51E97}">
      <dgm:prSet/>
      <dgm:spPr/>
      <dgm:t>
        <a:bodyPr/>
        <a:lstStyle/>
        <a:p>
          <a:endParaRPr lang="en-US"/>
        </a:p>
      </dgm:t>
    </dgm:pt>
    <dgm:pt modelId="{98CDBD4B-8F3A-4B43-B701-AE679F666A18}">
      <dgm:prSet phldrT="[Text]" phldr="1"/>
      <dgm:spPr/>
      <dgm:t>
        <a:bodyPr/>
        <a:lstStyle/>
        <a:p>
          <a:endParaRPr lang="en-US" dirty="0"/>
        </a:p>
      </dgm:t>
    </dgm:pt>
    <dgm:pt modelId="{3FC63C2D-1ADE-402B-A919-05E8A56ED82D}" type="parTrans" cxnId="{5A4FDA89-F318-471D-978C-0EC3DD0B76B0}">
      <dgm:prSet/>
      <dgm:spPr/>
      <dgm:t>
        <a:bodyPr/>
        <a:lstStyle/>
        <a:p>
          <a:endParaRPr lang="en-US"/>
        </a:p>
      </dgm:t>
    </dgm:pt>
    <dgm:pt modelId="{9CDAEE31-BAD3-4BB9-9B35-8371848300B1}" type="sibTrans" cxnId="{5A4FDA89-F318-471D-978C-0EC3DD0B76B0}">
      <dgm:prSet/>
      <dgm:spPr/>
      <dgm:t>
        <a:bodyPr/>
        <a:lstStyle/>
        <a:p>
          <a:endParaRPr lang="en-US"/>
        </a:p>
      </dgm:t>
    </dgm:pt>
    <dgm:pt modelId="{808A6697-F9DB-4ED8-AEA5-7BBD9E39B9D6}">
      <dgm:prSet phldrT="[Text]" phldr="1"/>
      <dgm:spPr/>
      <dgm:t>
        <a:bodyPr/>
        <a:lstStyle/>
        <a:p>
          <a:endParaRPr lang="en-US"/>
        </a:p>
      </dgm:t>
    </dgm:pt>
    <dgm:pt modelId="{0AD06345-F99B-402B-B09F-A190A2FB04BC}" type="parTrans" cxnId="{76938D56-059A-4F19-9E6E-719E67F9250B}">
      <dgm:prSet/>
      <dgm:spPr/>
      <dgm:t>
        <a:bodyPr/>
        <a:lstStyle/>
        <a:p>
          <a:endParaRPr lang="en-US"/>
        </a:p>
      </dgm:t>
    </dgm:pt>
    <dgm:pt modelId="{7E0A8BCB-9A32-40F4-AB06-57CF11DC90C9}" type="sibTrans" cxnId="{76938D56-059A-4F19-9E6E-719E67F9250B}">
      <dgm:prSet/>
      <dgm:spPr/>
      <dgm:t>
        <a:bodyPr/>
        <a:lstStyle/>
        <a:p>
          <a:endParaRPr lang="en-US"/>
        </a:p>
      </dgm:t>
    </dgm:pt>
    <dgm:pt modelId="{991DB602-8FF0-40D4-A927-343A6CB79847}">
      <dgm:prSet phldrT="[Text]" phldr="1"/>
      <dgm:spPr/>
      <dgm:t>
        <a:bodyPr/>
        <a:lstStyle/>
        <a:p>
          <a:endParaRPr lang="en-US"/>
        </a:p>
      </dgm:t>
    </dgm:pt>
    <dgm:pt modelId="{051A516D-5722-43D6-830B-6C383AB1C2B9}" type="parTrans" cxnId="{4876F10E-5460-47F3-9981-D84966336E3B}">
      <dgm:prSet/>
      <dgm:spPr/>
      <dgm:t>
        <a:bodyPr/>
        <a:lstStyle/>
        <a:p>
          <a:endParaRPr lang="en-US"/>
        </a:p>
      </dgm:t>
    </dgm:pt>
    <dgm:pt modelId="{BC899426-AFF5-4F49-AC92-24C1627DE6D0}" type="sibTrans" cxnId="{4876F10E-5460-47F3-9981-D84966336E3B}">
      <dgm:prSet/>
      <dgm:spPr/>
      <dgm:t>
        <a:bodyPr/>
        <a:lstStyle/>
        <a:p>
          <a:endParaRPr lang="en-US"/>
        </a:p>
      </dgm:t>
    </dgm:pt>
    <dgm:pt modelId="{BD68DA03-A07D-4DDA-A890-C0AB94DD0FF6}">
      <dgm:prSet phldrT="[Text]" phldr="1"/>
      <dgm:spPr/>
      <dgm:t>
        <a:bodyPr/>
        <a:lstStyle/>
        <a:p>
          <a:endParaRPr lang="en-US"/>
        </a:p>
      </dgm:t>
    </dgm:pt>
    <dgm:pt modelId="{A0C2BD48-CE60-4E75-A877-CFCE4792EC41}" type="parTrans" cxnId="{FD7DD22C-9DDA-49B7-B644-3EB50F272AEB}">
      <dgm:prSet/>
      <dgm:spPr/>
      <dgm:t>
        <a:bodyPr/>
        <a:lstStyle/>
        <a:p>
          <a:endParaRPr lang="en-US"/>
        </a:p>
      </dgm:t>
    </dgm:pt>
    <dgm:pt modelId="{F44A66FD-89A1-40C4-8575-005187230DC7}" type="sibTrans" cxnId="{FD7DD22C-9DDA-49B7-B644-3EB50F272AEB}">
      <dgm:prSet/>
      <dgm:spPr/>
      <dgm:t>
        <a:bodyPr/>
        <a:lstStyle/>
        <a:p>
          <a:endParaRPr lang="en-US"/>
        </a:p>
      </dgm:t>
    </dgm:pt>
    <dgm:pt modelId="{07BCF83F-4741-4E17-9878-3D3025B2AD45}">
      <dgm:prSet phldrT="[Text]" phldr="1"/>
      <dgm:spPr/>
      <dgm:t>
        <a:bodyPr/>
        <a:lstStyle/>
        <a:p>
          <a:endParaRPr lang="en-US" dirty="0"/>
        </a:p>
      </dgm:t>
    </dgm:pt>
    <dgm:pt modelId="{ED5E0D2B-0D49-4E6B-9F35-C2602AA1EF9E}" type="parTrans" cxnId="{FFEDFA88-25A7-4AE7-AABF-7D24488A7A62}">
      <dgm:prSet/>
      <dgm:spPr/>
      <dgm:t>
        <a:bodyPr/>
        <a:lstStyle/>
        <a:p>
          <a:endParaRPr lang="en-US"/>
        </a:p>
      </dgm:t>
    </dgm:pt>
    <dgm:pt modelId="{69D568B4-B7E5-4D05-8B4C-374A5A946AD2}" type="sibTrans" cxnId="{FFEDFA88-25A7-4AE7-AABF-7D24488A7A62}">
      <dgm:prSet/>
      <dgm:spPr/>
      <dgm:t>
        <a:bodyPr/>
        <a:lstStyle/>
        <a:p>
          <a:endParaRPr lang="en-US"/>
        </a:p>
      </dgm:t>
    </dgm:pt>
    <dgm:pt modelId="{FA34C8D2-0481-46D0-9399-2154D5716EA6}">
      <dgm:prSet phldrT="[Text]" phldr="1"/>
      <dgm:spPr/>
      <dgm:t>
        <a:bodyPr/>
        <a:lstStyle/>
        <a:p>
          <a:endParaRPr lang="en-US"/>
        </a:p>
      </dgm:t>
    </dgm:pt>
    <dgm:pt modelId="{1D2AFB0E-881C-4593-ADDA-33B0C8B6F3DD}" type="parTrans" cxnId="{02BCDD9B-3D45-479C-9EDC-ECF99C591F1F}">
      <dgm:prSet/>
      <dgm:spPr/>
      <dgm:t>
        <a:bodyPr/>
        <a:lstStyle/>
        <a:p>
          <a:endParaRPr lang="en-US"/>
        </a:p>
      </dgm:t>
    </dgm:pt>
    <dgm:pt modelId="{EEECB170-BCEB-460D-ABD0-427260FF1F0C}" type="sibTrans" cxnId="{02BCDD9B-3D45-479C-9EDC-ECF99C591F1F}">
      <dgm:prSet/>
      <dgm:spPr/>
      <dgm:t>
        <a:bodyPr/>
        <a:lstStyle/>
        <a:p>
          <a:endParaRPr lang="en-US"/>
        </a:p>
      </dgm:t>
    </dgm:pt>
    <dgm:pt modelId="{43D86037-E6EC-49BA-BF99-24116CA19F50}">
      <dgm:prSet phldrT="[Text]" phldr="1"/>
      <dgm:spPr/>
      <dgm:t>
        <a:bodyPr/>
        <a:lstStyle/>
        <a:p>
          <a:endParaRPr lang="en-US"/>
        </a:p>
      </dgm:t>
    </dgm:pt>
    <dgm:pt modelId="{104846A1-3974-4DEF-8361-BEF7037AE0FE}" type="parTrans" cxnId="{E2E9D985-A2A8-4C37-916A-2B5385BD884C}">
      <dgm:prSet/>
      <dgm:spPr/>
      <dgm:t>
        <a:bodyPr/>
        <a:lstStyle/>
        <a:p>
          <a:endParaRPr lang="en-US"/>
        </a:p>
      </dgm:t>
    </dgm:pt>
    <dgm:pt modelId="{D0A838C9-1EF5-4DC9-A6F7-FD03DFB40B5E}" type="sibTrans" cxnId="{E2E9D985-A2A8-4C37-916A-2B5385BD884C}">
      <dgm:prSet/>
      <dgm:spPr/>
      <dgm:t>
        <a:bodyPr/>
        <a:lstStyle/>
        <a:p>
          <a:endParaRPr lang="en-US"/>
        </a:p>
      </dgm:t>
    </dgm:pt>
    <dgm:pt modelId="{3206BF3B-3D4C-4054-BBBE-60B55BC7A898}">
      <dgm:prSet phldrT="[Text]" phldr="1"/>
      <dgm:spPr/>
      <dgm:t>
        <a:bodyPr/>
        <a:lstStyle/>
        <a:p>
          <a:endParaRPr lang="en-US" dirty="0"/>
        </a:p>
      </dgm:t>
    </dgm:pt>
    <dgm:pt modelId="{097C7917-94CF-4EC6-B37E-496538E06059}" type="parTrans" cxnId="{32CFCB60-9713-4B97-8CD4-0D5AD7FBA543}">
      <dgm:prSet/>
      <dgm:spPr/>
      <dgm:t>
        <a:bodyPr/>
        <a:lstStyle/>
        <a:p>
          <a:endParaRPr lang="en-US"/>
        </a:p>
      </dgm:t>
    </dgm:pt>
    <dgm:pt modelId="{C7524B8B-65FD-411C-8FD3-8A7BDCC8103D}" type="sibTrans" cxnId="{32CFCB60-9713-4B97-8CD4-0D5AD7FBA543}">
      <dgm:prSet/>
      <dgm:spPr/>
      <dgm:t>
        <a:bodyPr/>
        <a:lstStyle/>
        <a:p>
          <a:endParaRPr lang="en-US"/>
        </a:p>
      </dgm:t>
    </dgm:pt>
    <dgm:pt modelId="{A476EAFB-5740-4EB3-905D-97B0C61BF4D2}" type="pres">
      <dgm:prSet presAssocID="{7C20C298-1AEB-4DFE-AA9F-54ED72AD0080}" presName="linearFlow" presStyleCnt="0">
        <dgm:presLayoutVars>
          <dgm:dir/>
          <dgm:animLvl val="lvl"/>
          <dgm:resizeHandles val="exact"/>
        </dgm:presLayoutVars>
      </dgm:prSet>
      <dgm:spPr/>
      <dgm:t>
        <a:bodyPr/>
        <a:lstStyle/>
        <a:p>
          <a:endParaRPr lang="en-US"/>
        </a:p>
      </dgm:t>
    </dgm:pt>
    <dgm:pt modelId="{C01C1554-8ED7-4D9C-AB2D-E68235364EC4}" type="pres">
      <dgm:prSet presAssocID="{871E35E5-AE86-45E6-9511-C7C5F5A4A554}" presName="composite" presStyleCnt="0"/>
      <dgm:spPr/>
    </dgm:pt>
    <dgm:pt modelId="{009D35CF-A6B9-424D-9301-8456A4CF640A}" type="pres">
      <dgm:prSet presAssocID="{871E35E5-AE86-45E6-9511-C7C5F5A4A554}" presName="parentText" presStyleLbl="alignNode1" presStyleIdx="0" presStyleCnt="4">
        <dgm:presLayoutVars>
          <dgm:chMax val="1"/>
          <dgm:bulletEnabled val="1"/>
        </dgm:presLayoutVars>
      </dgm:prSet>
      <dgm:spPr/>
      <dgm:t>
        <a:bodyPr/>
        <a:lstStyle/>
        <a:p>
          <a:endParaRPr lang="en-US"/>
        </a:p>
      </dgm:t>
    </dgm:pt>
    <dgm:pt modelId="{A5AA6940-BCA2-4FE2-9211-8EF8D58D21E8}" type="pres">
      <dgm:prSet presAssocID="{871E35E5-AE86-45E6-9511-C7C5F5A4A554}" presName="descendantText" presStyleLbl="alignAcc1" presStyleIdx="0" presStyleCnt="4">
        <dgm:presLayoutVars>
          <dgm:bulletEnabled val="1"/>
        </dgm:presLayoutVars>
      </dgm:prSet>
      <dgm:spPr/>
      <dgm:t>
        <a:bodyPr/>
        <a:lstStyle/>
        <a:p>
          <a:endParaRPr lang="en-US"/>
        </a:p>
      </dgm:t>
    </dgm:pt>
    <dgm:pt modelId="{8BA71555-6896-46F0-8948-9AE35270DEC3}" type="pres">
      <dgm:prSet presAssocID="{CD44EEDD-7ACB-451F-971E-79A286EC4FFD}" presName="sp" presStyleCnt="0"/>
      <dgm:spPr/>
    </dgm:pt>
    <dgm:pt modelId="{7F4982FE-362F-462E-9CF8-03B82F843DC9}" type="pres">
      <dgm:prSet presAssocID="{808A6697-F9DB-4ED8-AEA5-7BBD9E39B9D6}" presName="composite" presStyleCnt="0"/>
      <dgm:spPr/>
    </dgm:pt>
    <dgm:pt modelId="{0FC678FB-D7D3-4CE8-B4EE-AAB998004F29}" type="pres">
      <dgm:prSet presAssocID="{808A6697-F9DB-4ED8-AEA5-7BBD9E39B9D6}" presName="parentText" presStyleLbl="alignNode1" presStyleIdx="1" presStyleCnt="4">
        <dgm:presLayoutVars>
          <dgm:chMax val="1"/>
          <dgm:bulletEnabled val="1"/>
        </dgm:presLayoutVars>
      </dgm:prSet>
      <dgm:spPr/>
      <dgm:t>
        <a:bodyPr/>
        <a:lstStyle/>
        <a:p>
          <a:endParaRPr lang="en-US"/>
        </a:p>
      </dgm:t>
    </dgm:pt>
    <dgm:pt modelId="{7E2DEBD5-079A-4876-B17B-A01BF9D7FC61}" type="pres">
      <dgm:prSet presAssocID="{808A6697-F9DB-4ED8-AEA5-7BBD9E39B9D6}" presName="descendantText" presStyleLbl="alignAcc1" presStyleIdx="1" presStyleCnt="4">
        <dgm:presLayoutVars>
          <dgm:bulletEnabled val="1"/>
        </dgm:presLayoutVars>
      </dgm:prSet>
      <dgm:spPr/>
      <dgm:t>
        <a:bodyPr/>
        <a:lstStyle/>
        <a:p>
          <a:endParaRPr lang="en-US"/>
        </a:p>
      </dgm:t>
    </dgm:pt>
    <dgm:pt modelId="{069113B8-D38A-4E4A-A1EC-B17A39F17AA8}" type="pres">
      <dgm:prSet presAssocID="{7E0A8BCB-9A32-40F4-AB06-57CF11DC90C9}" presName="sp" presStyleCnt="0"/>
      <dgm:spPr/>
    </dgm:pt>
    <dgm:pt modelId="{DA17B715-24AF-465A-BFB2-74D939AD18FB}" type="pres">
      <dgm:prSet presAssocID="{07BCF83F-4741-4E17-9878-3D3025B2AD45}" presName="composite" presStyleCnt="0"/>
      <dgm:spPr/>
    </dgm:pt>
    <dgm:pt modelId="{4D051B10-BB1A-4354-B9A0-BEAAF86CF508}" type="pres">
      <dgm:prSet presAssocID="{07BCF83F-4741-4E17-9878-3D3025B2AD45}" presName="parentText" presStyleLbl="alignNode1" presStyleIdx="2" presStyleCnt="4">
        <dgm:presLayoutVars>
          <dgm:chMax val="1"/>
          <dgm:bulletEnabled val="1"/>
        </dgm:presLayoutVars>
      </dgm:prSet>
      <dgm:spPr/>
      <dgm:t>
        <a:bodyPr/>
        <a:lstStyle/>
        <a:p>
          <a:endParaRPr lang="en-US"/>
        </a:p>
      </dgm:t>
    </dgm:pt>
    <dgm:pt modelId="{F6E6603C-704B-454C-9765-57694C9F5920}" type="pres">
      <dgm:prSet presAssocID="{07BCF83F-4741-4E17-9878-3D3025B2AD45}" presName="descendantText" presStyleLbl="alignAcc1" presStyleIdx="2" presStyleCnt="4">
        <dgm:presLayoutVars>
          <dgm:bulletEnabled val="1"/>
        </dgm:presLayoutVars>
      </dgm:prSet>
      <dgm:spPr/>
      <dgm:t>
        <a:bodyPr/>
        <a:lstStyle/>
        <a:p>
          <a:endParaRPr lang="en-US"/>
        </a:p>
      </dgm:t>
    </dgm:pt>
    <dgm:pt modelId="{A6843AFB-9FAA-49A3-B463-9A25B49EFD22}" type="pres">
      <dgm:prSet presAssocID="{69D568B4-B7E5-4D05-8B4C-374A5A946AD2}" presName="sp" presStyleCnt="0"/>
      <dgm:spPr/>
    </dgm:pt>
    <dgm:pt modelId="{A9C01551-7F9C-4727-86C2-DF4BA1649947}" type="pres">
      <dgm:prSet presAssocID="{3206BF3B-3D4C-4054-BBBE-60B55BC7A898}" presName="composite" presStyleCnt="0"/>
      <dgm:spPr/>
    </dgm:pt>
    <dgm:pt modelId="{E40CF619-B164-4558-91BD-77201ACEC77C}" type="pres">
      <dgm:prSet presAssocID="{3206BF3B-3D4C-4054-BBBE-60B55BC7A898}" presName="parentText" presStyleLbl="alignNode1" presStyleIdx="3" presStyleCnt="4">
        <dgm:presLayoutVars>
          <dgm:chMax val="1"/>
          <dgm:bulletEnabled val="1"/>
        </dgm:presLayoutVars>
      </dgm:prSet>
      <dgm:spPr/>
      <dgm:t>
        <a:bodyPr/>
        <a:lstStyle/>
        <a:p>
          <a:endParaRPr lang="en-US"/>
        </a:p>
      </dgm:t>
    </dgm:pt>
    <dgm:pt modelId="{86A7F155-79F7-4126-8775-5A60422BD5C4}" type="pres">
      <dgm:prSet presAssocID="{3206BF3B-3D4C-4054-BBBE-60B55BC7A898}" presName="descendantText" presStyleLbl="alignAcc1" presStyleIdx="3" presStyleCnt="4">
        <dgm:presLayoutVars>
          <dgm:bulletEnabled val="1"/>
        </dgm:presLayoutVars>
      </dgm:prSet>
      <dgm:spPr/>
    </dgm:pt>
  </dgm:ptLst>
  <dgm:cxnLst>
    <dgm:cxn modelId="{43C39006-446C-40BA-B3A3-684DFAFEEED1}" type="presOf" srcId="{871E35E5-AE86-45E6-9511-C7C5F5A4A554}" destId="{009D35CF-A6B9-424D-9301-8456A4CF640A}" srcOrd="0" destOrd="0" presId="urn:microsoft.com/office/officeart/2005/8/layout/chevron2"/>
    <dgm:cxn modelId="{841DC036-C42F-4C7B-8B54-9007DDA51E97}" srcId="{871E35E5-AE86-45E6-9511-C7C5F5A4A554}" destId="{2A3F847E-9E11-4588-9529-A2A0F8EA37EF}" srcOrd="0" destOrd="0" parTransId="{13364417-3843-4150-BEA4-98DF9B5121AE}" sibTransId="{A95F487B-6036-4A06-B508-2667B9657BF3}"/>
    <dgm:cxn modelId="{28FDEC92-EC6A-40E5-A9AF-6AE03679D9AD}" type="presOf" srcId="{BD68DA03-A07D-4DDA-A890-C0AB94DD0FF6}" destId="{7E2DEBD5-079A-4876-B17B-A01BF9D7FC61}" srcOrd="0" destOrd="1" presId="urn:microsoft.com/office/officeart/2005/8/layout/chevron2"/>
    <dgm:cxn modelId="{E2E9D985-A2A8-4C37-916A-2B5385BD884C}" srcId="{07BCF83F-4741-4E17-9878-3D3025B2AD45}" destId="{43D86037-E6EC-49BA-BF99-24116CA19F50}" srcOrd="1" destOrd="0" parTransId="{104846A1-3974-4DEF-8361-BEF7037AE0FE}" sibTransId="{D0A838C9-1EF5-4DC9-A6F7-FD03DFB40B5E}"/>
    <dgm:cxn modelId="{2D8D436C-7C67-413E-9EB1-D7D9025A8A79}" type="presOf" srcId="{98CDBD4B-8F3A-4B43-B701-AE679F666A18}" destId="{A5AA6940-BCA2-4FE2-9211-8EF8D58D21E8}" srcOrd="0" destOrd="1" presId="urn:microsoft.com/office/officeart/2005/8/layout/chevron2"/>
    <dgm:cxn modelId="{02BCDD9B-3D45-479C-9EDC-ECF99C591F1F}" srcId="{07BCF83F-4741-4E17-9878-3D3025B2AD45}" destId="{FA34C8D2-0481-46D0-9399-2154D5716EA6}" srcOrd="0" destOrd="0" parTransId="{1D2AFB0E-881C-4593-ADDA-33B0C8B6F3DD}" sibTransId="{EEECB170-BCEB-460D-ABD0-427260FF1F0C}"/>
    <dgm:cxn modelId="{FD7DD22C-9DDA-49B7-B644-3EB50F272AEB}" srcId="{808A6697-F9DB-4ED8-AEA5-7BBD9E39B9D6}" destId="{BD68DA03-A07D-4DDA-A890-C0AB94DD0FF6}" srcOrd="1" destOrd="0" parTransId="{A0C2BD48-CE60-4E75-A877-CFCE4792EC41}" sibTransId="{F44A66FD-89A1-40C4-8575-005187230DC7}"/>
    <dgm:cxn modelId="{76938D56-059A-4F19-9E6E-719E67F9250B}" srcId="{7C20C298-1AEB-4DFE-AA9F-54ED72AD0080}" destId="{808A6697-F9DB-4ED8-AEA5-7BBD9E39B9D6}" srcOrd="1" destOrd="0" parTransId="{0AD06345-F99B-402B-B09F-A190A2FB04BC}" sibTransId="{7E0A8BCB-9A32-40F4-AB06-57CF11DC90C9}"/>
    <dgm:cxn modelId="{4876F10E-5460-47F3-9981-D84966336E3B}" srcId="{808A6697-F9DB-4ED8-AEA5-7BBD9E39B9D6}" destId="{991DB602-8FF0-40D4-A927-343A6CB79847}" srcOrd="0" destOrd="0" parTransId="{051A516D-5722-43D6-830B-6C383AB1C2B9}" sibTransId="{BC899426-AFF5-4F49-AC92-24C1627DE6D0}"/>
    <dgm:cxn modelId="{5A4FDA89-F318-471D-978C-0EC3DD0B76B0}" srcId="{871E35E5-AE86-45E6-9511-C7C5F5A4A554}" destId="{98CDBD4B-8F3A-4B43-B701-AE679F666A18}" srcOrd="1" destOrd="0" parTransId="{3FC63C2D-1ADE-402B-A919-05E8A56ED82D}" sibTransId="{9CDAEE31-BAD3-4BB9-9B35-8371848300B1}"/>
    <dgm:cxn modelId="{745918D3-90E3-4238-B825-B9DFA2264137}" type="presOf" srcId="{991DB602-8FF0-40D4-A927-343A6CB79847}" destId="{7E2DEBD5-079A-4876-B17B-A01BF9D7FC61}" srcOrd="0" destOrd="0" presId="urn:microsoft.com/office/officeart/2005/8/layout/chevron2"/>
    <dgm:cxn modelId="{14842641-7631-4134-83F6-E59E6D517107}" type="presOf" srcId="{FA34C8D2-0481-46D0-9399-2154D5716EA6}" destId="{F6E6603C-704B-454C-9765-57694C9F5920}" srcOrd="0" destOrd="0" presId="urn:microsoft.com/office/officeart/2005/8/layout/chevron2"/>
    <dgm:cxn modelId="{AA55EFED-91DC-43C6-9495-13E4B9183D5E}" type="presOf" srcId="{43D86037-E6EC-49BA-BF99-24116CA19F50}" destId="{F6E6603C-704B-454C-9765-57694C9F5920}" srcOrd="0" destOrd="1" presId="urn:microsoft.com/office/officeart/2005/8/layout/chevron2"/>
    <dgm:cxn modelId="{6B87AF5A-8232-4586-9D85-EA914AA2CBAB}" type="presOf" srcId="{808A6697-F9DB-4ED8-AEA5-7BBD9E39B9D6}" destId="{0FC678FB-D7D3-4CE8-B4EE-AAB998004F29}" srcOrd="0" destOrd="0" presId="urn:microsoft.com/office/officeart/2005/8/layout/chevron2"/>
    <dgm:cxn modelId="{0B30B015-124C-4152-ABB6-047C0F1D59CB}" type="presOf" srcId="{7C20C298-1AEB-4DFE-AA9F-54ED72AD0080}" destId="{A476EAFB-5740-4EB3-905D-97B0C61BF4D2}" srcOrd="0" destOrd="0" presId="urn:microsoft.com/office/officeart/2005/8/layout/chevron2"/>
    <dgm:cxn modelId="{EFD9AE34-6EE8-46B6-ABED-D1C8699D7EA5}" type="presOf" srcId="{3206BF3B-3D4C-4054-BBBE-60B55BC7A898}" destId="{E40CF619-B164-4558-91BD-77201ACEC77C}" srcOrd="0" destOrd="0" presId="urn:microsoft.com/office/officeart/2005/8/layout/chevron2"/>
    <dgm:cxn modelId="{FFEDFA88-25A7-4AE7-AABF-7D24488A7A62}" srcId="{7C20C298-1AEB-4DFE-AA9F-54ED72AD0080}" destId="{07BCF83F-4741-4E17-9878-3D3025B2AD45}" srcOrd="2" destOrd="0" parTransId="{ED5E0D2B-0D49-4E6B-9F35-C2602AA1EF9E}" sibTransId="{69D568B4-B7E5-4D05-8B4C-374A5A946AD2}"/>
    <dgm:cxn modelId="{F492B169-9F07-4861-939E-02C37EA95A76}" type="presOf" srcId="{2A3F847E-9E11-4588-9529-A2A0F8EA37EF}" destId="{A5AA6940-BCA2-4FE2-9211-8EF8D58D21E8}" srcOrd="0" destOrd="0" presId="urn:microsoft.com/office/officeart/2005/8/layout/chevron2"/>
    <dgm:cxn modelId="{84DB56ED-A444-42E2-9484-EFB9AF8B1B52}" type="presOf" srcId="{07BCF83F-4741-4E17-9878-3D3025B2AD45}" destId="{4D051B10-BB1A-4354-B9A0-BEAAF86CF508}" srcOrd="0" destOrd="0" presId="urn:microsoft.com/office/officeart/2005/8/layout/chevron2"/>
    <dgm:cxn modelId="{32CFCB60-9713-4B97-8CD4-0D5AD7FBA543}" srcId="{7C20C298-1AEB-4DFE-AA9F-54ED72AD0080}" destId="{3206BF3B-3D4C-4054-BBBE-60B55BC7A898}" srcOrd="3" destOrd="0" parTransId="{097C7917-94CF-4EC6-B37E-496538E06059}" sibTransId="{C7524B8B-65FD-411C-8FD3-8A7BDCC8103D}"/>
    <dgm:cxn modelId="{166BA9C7-B1C3-426C-8FD1-7154DC5FE491}" srcId="{7C20C298-1AEB-4DFE-AA9F-54ED72AD0080}" destId="{871E35E5-AE86-45E6-9511-C7C5F5A4A554}" srcOrd="0" destOrd="0" parTransId="{E33F01FD-0085-435C-99F6-85EC11A96348}" sibTransId="{CD44EEDD-7ACB-451F-971E-79A286EC4FFD}"/>
    <dgm:cxn modelId="{5A304E00-87D8-406C-9358-93B808D99D25}" type="presParOf" srcId="{A476EAFB-5740-4EB3-905D-97B0C61BF4D2}" destId="{C01C1554-8ED7-4D9C-AB2D-E68235364EC4}" srcOrd="0" destOrd="0" presId="urn:microsoft.com/office/officeart/2005/8/layout/chevron2"/>
    <dgm:cxn modelId="{D508390F-A0CC-463B-966F-9ADE9AD74256}" type="presParOf" srcId="{C01C1554-8ED7-4D9C-AB2D-E68235364EC4}" destId="{009D35CF-A6B9-424D-9301-8456A4CF640A}" srcOrd="0" destOrd="0" presId="urn:microsoft.com/office/officeart/2005/8/layout/chevron2"/>
    <dgm:cxn modelId="{76E81D93-5A4E-471C-AC74-FAB59C1744FF}" type="presParOf" srcId="{C01C1554-8ED7-4D9C-AB2D-E68235364EC4}" destId="{A5AA6940-BCA2-4FE2-9211-8EF8D58D21E8}" srcOrd="1" destOrd="0" presId="urn:microsoft.com/office/officeart/2005/8/layout/chevron2"/>
    <dgm:cxn modelId="{A9EA2B71-E683-4D6F-85E1-89BCD68DE7D8}" type="presParOf" srcId="{A476EAFB-5740-4EB3-905D-97B0C61BF4D2}" destId="{8BA71555-6896-46F0-8948-9AE35270DEC3}" srcOrd="1" destOrd="0" presId="urn:microsoft.com/office/officeart/2005/8/layout/chevron2"/>
    <dgm:cxn modelId="{D518EECB-A9B1-4B9D-ADE3-CC0D86AC676C}" type="presParOf" srcId="{A476EAFB-5740-4EB3-905D-97B0C61BF4D2}" destId="{7F4982FE-362F-462E-9CF8-03B82F843DC9}" srcOrd="2" destOrd="0" presId="urn:microsoft.com/office/officeart/2005/8/layout/chevron2"/>
    <dgm:cxn modelId="{7FAE4E4C-4D8E-4C47-AE72-06F4192B69B6}" type="presParOf" srcId="{7F4982FE-362F-462E-9CF8-03B82F843DC9}" destId="{0FC678FB-D7D3-4CE8-B4EE-AAB998004F29}" srcOrd="0" destOrd="0" presId="urn:microsoft.com/office/officeart/2005/8/layout/chevron2"/>
    <dgm:cxn modelId="{2A78F468-DFB3-4C48-A794-209BB4649405}" type="presParOf" srcId="{7F4982FE-362F-462E-9CF8-03B82F843DC9}" destId="{7E2DEBD5-079A-4876-B17B-A01BF9D7FC61}" srcOrd="1" destOrd="0" presId="urn:microsoft.com/office/officeart/2005/8/layout/chevron2"/>
    <dgm:cxn modelId="{F24A8588-CD54-46D5-A2AC-713771EA67E6}" type="presParOf" srcId="{A476EAFB-5740-4EB3-905D-97B0C61BF4D2}" destId="{069113B8-D38A-4E4A-A1EC-B17A39F17AA8}" srcOrd="3" destOrd="0" presId="urn:microsoft.com/office/officeart/2005/8/layout/chevron2"/>
    <dgm:cxn modelId="{C4793130-49B6-44D1-9EED-C5F8246A96C5}" type="presParOf" srcId="{A476EAFB-5740-4EB3-905D-97B0C61BF4D2}" destId="{DA17B715-24AF-465A-BFB2-74D939AD18FB}" srcOrd="4" destOrd="0" presId="urn:microsoft.com/office/officeart/2005/8/layout/chevron2"/>
    <dgm:cxn modelId="{9E9BC411-1D4A-474B-98E1-1FBB3AD6909D}" type="presParOf" srcId="{DA17B715-24AF-465A-BFB2-74D939AD18FB}" destId="{4D051B10-BB1A-4354-B9A0-BEAAF86CF508}" srcOrd="0" destOrd="0" presId="urn:microsoft.com/office/officeart/2005/8/layout/chevron2"/>
    <dgm:cxn modelId="{08DE6B18-440E-4C18-848B-3A5769169E62}" type="presParOf" srcId="{DA17B715-24AF-465A-BFB2-74D939AD18FB}" destId="{F6E6603C-704B-454C-9765-57694C9F5920}" srcOrd="1" destOrd="0" presId="urn:microsoft.com/office/officeart/2005/8/layout/chevron2"/>
    <dgm:cxn modelId="{6BAE39E8-8F65-477F-B329-A447F852BC6C}" type="presParOf" srcId="{A476EAFB-5740-4EB3-905D-97B0C61BF4D2}" destId="{A6843AFB-9FAA-49A3-B463-9A25B49EFD22}" srcOrd="5" destOrd="0" presId="urn:microsoft.com/office/officeart/2005/8/layout/chevron2"/>
    <dgm:cxn modelId="{5CFF07AB-C567-454B-AD2A-72824348F00F}" type="presParOf" srcId="{A476EAFB-5740-4EB3-905D-97B0C61BF4D2}" destId="{A9C01551-7F9C-4727-86C2-DF4BA1649947}" srcOrd="6" destOrd="0" presId="urn:microsoft.com/office/officeart/2005/8/layout/chevron2"/>
    <dgm:cxn modelId="{D480D7AF-125E-48C2-A888-BE24A15BA888}" type="presParOf" srcId="{A9C01551-7F9C-4727-86C2-DF4BA1649947}" destId="{E40CF619-B164-4558-91BD-77201ACEC77C}" srcOrd="0" destOrd="0" presId="urn:microsoft.com/office/officeart/2005/8/layout/chevron2"/>
    <dgm:cxn modelId="{36EBDE3C-000B-4891-8402-D1B258A42CDB}" type="presParOf" srcId="{A9C01551-7F9C-4727-86C2-DF4BA1649947}" destId="{86A7F155-79F7-4126-8775-5A60422BD5C4}"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2073030-FCE0-4D79-B4C0-C4887A1E8C7B}"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3AA6FB83-FD4C-4680-9410-A817DE90722F}">
      <dgm:prSet phldrT="[Text]" phldr="1"/>
      <dgm:spPr/>
      <dgm:t>
        <a:bodyPr/>
        <a:lstStyle/>
        <a:p>
          <a:endParaRPr lang="en-US"/>
        </a:p>
      </dgm:t>
    </dgm:pt>
    <dgm:pt modelId="{BA38E200-08D1-476D-97F6-E0A5A14504A4}" type="parTrans" cxnId="{4E6F9997-1348-4A33-9B12-A1F5B8297503}">
      <dgm:prSet/>
      <dgm:spPr/>
      <dgm:t>
        <a:bodyPr/>
        <a:lstStyle/>
        <a:p>
          <a:endParaRPr lang="en-US"/>
        </a:p>
      </dgm:t>
    </dgm:pt>
    <dgm:pt modelId="{EC7A3F1B-0E78-4A48-9E5D-0FB74D1E50C9}" type="sibTrans" cxnId="{4E6F9997-1348-4A33-9B12-A1F5B8297503}">
      <dgm:prSet/>
      <dgm:spPr/>
      <dgm:t>
        <a:bodyPr/>
        <a:lstStyle/>
        <a:p>
          <a:endParaRPr lang="en-US"/>
        </a:p>
      </dgm:t>
    </dgm:pt>
    <dgm:pt modelId="{9F5E512F-638C-4B3E-B1ED-57DAC741A12A}">
      <dgm:prSet phldrT="[Text]" phldr="1"/>
      <dgm:spPr/>
      <dgm:t>
        <a:bodyPr/>
        <a:lstStyle/>
        <a:p>
          <a:endParaRPr lang="en-US"/>
        </a:p>
      </dgm:t>
    </dgm:pt>
    <dgm:pt modelId="{ACF7FA1A-2865-4E1F-81A3-9279D973BDC6}" type="parTrans" cxnId="{2A4168F9-178F-4A17-9AF6-060DF606A862}">
      <dgm:prSet/>
      <dgm:spPr/>
      <dgm:t>
        <a:bodyPr/>
        <a:lstStyle/>
        <a:p>
          <a:endParaRPr lang="en-US"/>
        </a:p>
      </dgm:t>
    </dgm:pt>
    <dgm:pt modelId="{C01E22D6-B62D-4762-9687-FFF227B40CFA}" type="sibTrans" cxnId="{2A4168F9-178F-4A17-9AF6-060DF606A862}">
      <dgm:prSet/>
      <dgm:spPr/>
      <dgm:t>
        <a:bodyPr/>
        <a:lstStyle/>
        <a:p>
          <a:endParaRPr lang="en-US"/>
        </a:p>
      </dgm:t>
    </dgm:pt>
    <dgm:pt modelId="{B98A5798-1FB7-4BA8-8902-FEEBE5E6D806}">
      <dgm:prSet phldrT="[Text]" phldr="1"/>
      <dgm:spPr/>
      <dgm:t>
        <a:bodyPr/>
        <a:lstStyle/>
        <a:p>
          <a:endParaRPr lang="en-US"/>
        </a:p>
      </dgm:t>
    </dgm:pt>
    <dgm:pt modelId="{470F5487-62F4-47F8-AFE5-79F8E72C6C44}" type="parTrans" cxnId="{C15A75DB-7953-4ECD-A2A4-B9B4B6C372B5}">
      <dgm:prSet/>
      <dgm:spPr/>
      <dgm:t>
        <a:bodyPr/>
        <a:lstStyle/>
        <a:p>
          <a:endParaRPr lang="en-US"/>
        </a:p>
      </dgm:t>
    </dgm:pt>
    <dgm:pt modelId="{CA94A79F-9E7F-4CC7-B3BB-AC6D0E96B477}" type="sibTrans" cxnId="{C15A75DB-7953-4ECD-A2A4-B9B4B6C372B5}">
      <dgm:prSet/>
      <dgm:spPr/>
      <dgm:t>
        <a:bodyPr/>
        <a:lstStyle/>
        <a:p>
          <a:endParaRPr lang="en-US"/>
        </a:p>
      </dgm:t>
    </dgm:pt>
    <dgm:pt modelId="{FCF0B48B-2B89-452C-8232-112E97E05FF5}">
      <dgm:prSet phldrT="[Text]" phldr="1"/>
      <dgm:spPr/>
      <dgm:t>
        <a:bodyPr/>
        <a:lstStyle/>
        <a:p>
          <a:endParaRPr lang="en-US"/>
        </a:p>
      </dgm:t>
    </dgm:pt>
    <dgm:pt modelId="{3EE55976-1F34-4D0B-9C60-EA45CD3C1835}" type="parTrans" cxnId="{6F7EEA1D-45E3-40B7-82DC-DA6EF8188080}">
      <dgm:prSet/>
      <dgm:spPr/>
      <dgm:t>
        <a:bodyPr/>
        <a:lstStyle/>
        <a:p>
          <a:endParaRPr lang="en-US"/>
        </a:p>
      </dgm:t>
    </dgm:pt>
    <dgm:pt modelId="{E5BFFAB2-9BFA-4683-B281-D4F7F08697EB}" type="sibTrans" cxnId="{6F7EEA1D-45E3-40B7-82DC-DA6EF8188080}">
      <dgm:prSet/>
      <dgm:spPr/>
      <dgm:t>
        <a:bodyPr/>
        <a:lstStyle/>
        <a:p>
          <a:endParaRPr lang="en-US"/>
        </a:p>
      </dgm:t>
    </dgm:pt>
    <dgm:pt modelId="{0536F2C3-5EF7-42DF-89FD-89284B01189F}" type="pres">
      <dgm:prSet presAssocID="{F2073030-FCE0-4D79-B4C0-C4887A1E8C7B}" presName="Name0" presStyleCnt="0">
        <dgm:presLayoutVars>
          <dgm:chMax val="7"/>
          <dgm:chPref val="7"/>
          <dgm:dir/>
        </dgm:presLayoutVars>
      </dgm:prSet>
      <dgm:spPr/>
      <dgm:t>
        <a:bodyPr/>
        <a:lstStyle/>
        <a:p>
          <a:endParaRPr lang="en-US"/>
        </a:p>
      </dgm:t>
    </dgm:pt>
    <dgm:pt modelId="{478D8E18-D498-47E8-95C0-F0BB154AC369}" type="pres">
      <dgm:prSet presAssocID="{F2073030-FCE0-4D79-B4C0-C4887A1E8C7B}" presName="Name1" presStyleCnt="0"/>
      <dgm:spPr/>
    </dgm:pt>
    <dgm:pt modelId="{11019853-BFBC-4190-8C4F-748E01E668CD}" type="pres">
      <dgm:prSet presAssocID="{F2073030-FCE0-4D79-B4C0-C4887A1E8C7B}" presName="cycle" presStyleCnt="0"/>
      <dgm:spPr/>
    </dgm:pt>
    <dgm:pt modelId="{095F500A-94E4-4187-B24C-234F80610DEE}" type="pres">
      <dgm:prSet presAssocID="{F2073030-FCE0-4D79-B4C0-C4887A1E8C7B}" presName="srcNode" presStyleLbl="node1" presStyleIdx="0" presStyleCnt="4"/>
      <dgm:spPr/>
    </dgm:pt>
    <dgm:pt modelId="{4668E95B-A929-4B5E-AEBE-D130A37DD693}" type="pres">
      <dgm:prSet presAssocID="{F2073030-FCE0-4D79-B4C0-C4887A1E8C7B}" presName="conn" presStyleLbl="parChTrans1D2" presStyleIdx="0" presStyleCnt="1"/>
      <dgm:spPr/>
      <dgm:t>
        <a:bodyPr/>
        <a:lstStyle/>
        <a:p>
          <a:endParaRPr lang="en-US"/>
        </a:p>
      </dgm:t>
    </dgm:pt>
    <dgm:pt modelId="{4152E872-8382-4BB7-A00B-A35E79C7B02E}" type="pres">
      <dgm:prSet presAssocID="{F2073030-FCE0-4D79-B4C0-C4887A1E8C7B}" presName="extraNode" presStyleLbl="node1" presStyleIdx="0" presStyleCnt="4"/>
      <dgm:spPr/>
    </dgm:pt>
    <dgm:pt modelId="{EB2071D3-2B5D-4B63-9938-755598E868D6}" type="pres">
      <dgm:prSet presAssocID="{F2073030-FCE0-4D79-B4C0-C4887A1E8C7B}" presName="dstNode" presStyleLbl="node1" presStyleIdx="0" presStyleCnt="4"/>
      <dgm:spPr/>
    </dgm:pt>
    <dgm:pt modelId="{1D7F887B-6B1E-491C-8DF2-A780D398CE6A}" type="pres">
      <dgm:prSet presAssocID="{3AA6FB83-FD4C-4680-9410-A817DE90722F}" presName="text_1" presStyleLbl="node1" presStyleIdx="0" presStyleCnt="4">
        <dgm:presLayoutVars>
          <dgm:bulletEnabled val="1"/>
        </dgm:presLayoutVars>
      </dgm:prSet>
      <dgm:spPr/>
      <dgm:t>
        <a:bodyPr/>
        <a:lstStyle/>
        <a:p>
          <a:endParaRPr lang="en-US"/>
        </a:p>
      </dgm:t>
    </dgm:pt>
    <dgm:pt modelId="{101D5F53-C6AB-4058-BAFA-F47DBAE5C53A}" type="pres">
      <dgm:prSet presAssocID="{3AA6FB83-FD4C-4680-9410-A817DE90722F}" presName="accent_1" presStyleCnt="0"/>
      <dgm:spPr/>
    </dgm:pt>
    <dgm:pt modelId="{3F3F6D2A-88B4-4B22-B184-2BC8B46FF31C}" type="pres">
      <dgm:prSet presAssocID="{3AA6FB83-FD4C-4680-9410-A817DE90722F}" presName="accentRepeatNode" presStyleLbl="solidFgAcc1" presStyleIdx="0" presStyleCnt="4"/>
      <dgm:spPr/>
    </dgm:pt>
    <dgm:pt modelId="{8A84601A-95CE-419F-927F-A083456521B0}" type="pres">
      <dgm:prSet presAssocID="{9F5E512F-638C-4B3E-B1ED-57DAC741A12A}" presName="text_2" presStyleLbl="node1" presStyleIdx="1" presStyleCnt="4">
        <dgm:presLayoutVars>
          <dgm:bulletEnabled val="1"/>
        </dgm:presLayoutVars>
      </dgm:prSet>
      <dgm:spPr/>
      <dgm:t>
        <a:bodyPr/>
        <a:lstStyle/>
        <a:p>
          <a:endParaRPr lang="en-US"/>
        </a:p>
      </dgm:t>
    </dgm:pt>
    <dgm:pt modelId="{F9A08491-22E2-4A5F-B0D3-9DB9049CB878}" type="pres">
      <dgm:prSet presAssocID="{9F5E512F-638C-4B3E-B1ED-57DAC741A12A}" presName="accent_2" presStyleCnt="0"/>
      <dgm:spPr/>
    </dgm:pt>
    <dgm:pt modelId="{C9AB0B32-37CD-4384-9F0E-53336B3E80B4}" type="pres">
      <dgm:prSet presAssocID="{9F5E512F-638C-4B3E-B1ED-57DAC741A12A}" presName="accentRepeatNode" presStyleLbl="solidFgAcc1" presStyleIdx="1" presStyleCnt="4"/>
      <dgm:spPr/>
    </dgm:pt>
    <dgm:pt modelId="{DBC6EB94-55C1-4E08-A42D-7F3A7734980A}" type="pres">
      <dgm:prSet presAssocID="{B98A5798-1FB7-4BA8-8902-FEEBE5E6D806}" presName="text_3" presStyleLbl="node1" presStyleIdx="2" presStyleCnt="4">
        <dgm:presLayoutVars>
          <dgm:bulletEnabled val="1"/>
        </dgm:presLayoutVars>
      </dgm:prSet>
      <dgm:spPr/>
      <dgm:t>
        <a:bodyPr/>
        <a:lstStyle/>
        <a:p>
          <a:endParaRPr lang="en-US"/>
        </a:p>
      </dgm:t>
    </dgm:pt>
    <dgm:pt modelId="{E3263091-E45F-4357-B6FF-31F15F2D22B7}" type="pres">
      <dgm:prSet presAssocID="{B98A5798-1FB7-4BA8-8902-FEEBE5E6D806}" presName="accent_3" presStyleCnt="0"/>
      <dgm:spPr/>
    </dgm:pt>
    <dgm:pt modelId="{73EA5CA3-5CB7-42CA-9CC3-E56C6688E1B1}" type="pres">
      <dgm:prSet presAssocID="{B98A5798-1FB7-4BA8-8902-FEEBE5E6D806}" presName="accentRepeatNode" presStyleLbl="solidFgAcc1" presStyleIdx="2" presStyleCnt="4" custLinFactNeighborX="291" custLinFactNeighborY="75"/>
      <dgm:spPr/>
    </dgm:pt>
    <dgm:pt modelId="{3E4FE01A-F2B4-4A0E-BC14-5BB1CAA91729}" type="pres">
      <dgm:prSet presAssocID="{FCF0B48B-2B89-452C-8232-112E97E05FF5}" presName="text_4" presStyleLbl="node1" presStyleIdx="3" presStyleCnt="4">
        <dgm:presLayoutVars>
          <dgm:bulletEnabled val="1"/>
        </dgm:presLayoutVars>
      </dgm:prSet>
      <dgm:spPr/>
      <dgm:t>
        <a:bodyPr/>
        <a:lstStyle/>
        <a:p>
          <a:endParaRPr lang="en-US"/>
        </a:p>
      </dgm:t>
    </dgm:pt>
    <dgm:pt modelId="{4A500934-C625-400F-AFA0-D5CAEDF3F063}" type="pres">
      <dgm:prSet presAssocID="{FCF0B48B-2B89-452C-8232-112E97E05FF5}" presName="accent_4" presStyleCnt="0"/>
      <dgm:spPr/>
    </dgm:pt>
    <dgm:pt modelId="{286C83A9-DC93-45BB-8CA2-46390A22B4ED}" type="pres">
      <dgm:prSet presAssocID="{FCF0B48B-2B89-452C-8232-112E97E05FF5}" presName="accentRepeatNode" presStyleLbl="solidFgAcc1" presStyleIdx="3" presStyleCnt="4"/>
      <dgm:spPr/>
    </dgm:pt>
  </dgm:ptLst>
  <dgm:cxnLst>
    <dgm:cxn modelId="{01483224-6C2F-40F4-A772-3A3A361AA8A8}" type="presOf" srcId="{EC7A3F1B-0E78-4A48-9E5D-0FB74D1E50C9}" destId="{4668E95B-A929-4B5E-AEBE-D130A37DD693}" srcOrd="0" destOrd="0" presId="urn:microsoft.com/office/officeart/2008/layout/VerticalCurvedList"/>
    <dgm:cxn modelId="{48C37371-B4D3-422A-90E0-B41E487E016E}" type="presOf" srcId="{F2073030-FCE0-4D79-B4C0-C4887A1E8C7B}" destId="{0536F2C3-5EF7-42DF-89FD-89284B01189F}" srcOrd="0" destOrd="0" presId="urn:microsoft.com/office/officeart/2008/layout/VerticalCurvedList"/>
    <dgm:cxn modelId="{C15A75DB-7953-4ECD-A2A4-B9B4B6C372B5}" srcId="{F2073030-FCE0-4D79-B4C0-C4887A1E8C7B}" destId="{B98A5798-1FB7-4BA8-8902-FEEBE5E6D806}" srcOrd="2" destOrd="0" parTransId="{470F5487-62F4-47F8-AFE5-79F8E72C6C44}" sibTransId="{CA94A79F-9E7F-4CC7-B3BB-AC6D0E96B477}"/>
    <dgm:cxn modelId="{2A4168F9-178F-4A17-9AF6-060DF606A862}" srcId="{F2073030-FCE0-4D79-B4C0-C4887A1E8C7B}" destId="{9F5E512F-638C-4B3E-B1ED-57DAC741A12A}" srcOrd="1" destOrd="0" parTransId="{ACF7FA1A-2865-4E1F-81A3-9279D973BDC6}" sibTransId="{C01E22D6-B62D-4762-9687-FFF227B40CFA}"/>
    <dgm:cxn modelId="{4E6F9997-1348-4A33-9B12-A1F5B8297503}" srcId="{F2073030-FCE0-4D79-B4C0-C4887A1E8C7B}" destId="{3AA6FB83-FD4C-4680-9410-A817DE90722F}" srcOrd="0" destOrd="0" parTransId="{BA38E200-08D1-476D-97F6-E0A5A14504A4}" sibTransId="{EC7A3F1B-0E78-4A48-9E5D-0FB74D1E50C9}"/>
    <dgm:cxn modelId="{5F59F963-0974-490E-917B-E6C7C0558F77}" type="presOf" srcId="{B98A5798-1FB7-4BA8-8902-FEEBE5E6D806}" destId="{DBC6EB94-55C1-4E08-A42D-7F3A7734980A}" srcOrd="0" destOrd="0" presId="urn:microsoft.com/office/officeart/2008/layout/VerticalCurvedList"/>
    <dgm:cxn modelId="{7A67E106-4D0E-4FA6-B5F6-AC9B971DEAF2}" type="presOf" srcId="{FCF0B48B-2B89-452C-8232-112E97E05FF5}" destId="{3E4FE01A-F2B4-4A0E-BC14-5BB1CAA91729}" srcOrd="0" destOrd="0" presId="urn:microsoft.com/office/officeart/2008/layout/VerticalCurvedList"/>
    <dgm:cxn modelId="{AF24075E-661E-42BD-94BB-A2496FB1118A}" type="presOf" srcId="{3AA6FB83-FD4C-4680-9410-A817DE90722F}" destId="{1D7F887B-6B1E-491C-8DF2-A780D398CE6A}" srcOrd="0" destOrd="0" presId="urn:microsoft.com/office/officeart/2008/layout/VerticalCurvedList"/>
    <dgm:cxn modelId="{0F02D48A-CDF4-42B0-8FF5-9D0FF9648557}" type="presOf" srcId="{9F5E512F-638C-4B3E-B1ED-57DAC741A12A}" destId="{8A84601A-95CE-419F-927F-A083456521B0}" srcOrd="0" destOrd="0" presId="urn:microsoft.com/office/officeart/2008/layout/VerticalCurvedList"/>
    <dgm:cxn modelId="{6F7EEA1D-45E3-40B7-82DC-DA6EF8188080}" srcId="{F2073030-FCE0-4D79-B4C0-C4887A1E8C7B}" destId="{FCF0B48B-2B89-452C-8232-112E97E05FF5}" srcOrd="3" destOrd="0" parTransId="{3EE55976-1F34-4D0B-9C60-EA45CD3C1835}" sibTransId="{E5BFFAB2-9BFA-4683-B281-D4F7F08697EB}"/>
    <dgm:cxn modelId="{4E86F4CB-F487-4267-84E1-95F0AB6062D8}" type="presParOf" srcId="{0536F2C3-5EF7-42DF-89FD-89284B01189F}" destId="{478D8E18-D498-47E8-95C0-F0BB154AC369}" srcOrd="0" destOrd="0" presId="urn:microsoft.com/office/officeart/2008/layout/VerticalCurvedList"/>
    <dgm:cxn modelId="{B069A01C-7229-4548-8374-D23B1115FCCA}" type="presParOf" srcId="{478D8E18-D498-47E8-95C0-F0BB154AC369}" destId="{11019853-BFBC-4190-8C4F-748E01E668CD}" srcOrd="0" destOrd="0" presId="urn:microsoft.com/office/officeart/2008/layout/VerticalCurvedList"/>
    <dgm:cxn modelId="{ED959CA0-3F1F-416E-8027-651E901159F0}" type="presParOf" srcId="{11019853-BFBC-4190-8C4F-748E01E668CD}" destId="{095F500A-94E4-4187-B24C-234F80610DEE}" srcOrd="0" destOrd="0" presId="urn:microsoft.com/office/officeart/2008/layout/VerticalCurvedList"/>
    <dgm:cxn modelId="{0881C7A1-E3B5-4C13-9E12-83C8394907B2}" type="presParOf" srcId="{11019853-BFBC-4190-8C4F-748E01E668CD}" destId="{4668E95B-A929-4B5E-AEBE-D130A37DD693}" srcOrd="1" destOrd="0" presId="urn:microsoft.com/office/officeart/2008/layout/VerticalCurvedList"/>
    <dgm:cxn modelId="{64FB5939-8ADA-4957-9E05-6DC2C16975DC}" type="presParOf" srcId="{11019853-BFBC-4190-8C4F-748E01E668CD}" destId="{4152E872-8382-4BB7-A00B-A35E79C7B02E}" srcOrd="2" destOrd="0" presId="urn:microsoft.com/office/officeart/2008/layout/VerticalCurvedList"/>
    <dgm:cxn modelId="{E7DE07F7-176F-4191-9697-FCD7189F7236}" type="presParOf" srcId="{11019853-BFBC-4190-8C4F-748E01E668CD}" destId="{EB2071D3-2B5D-4B63-9938-755598E868D6}" srcOrd="3" destOrd="0" presId="urn:microsoft.com/office/officeart/2008/layout/VerticalCurvedList"/>
    <dgm:cxn modelId="{9414F60F-7342-40A9-8EC7-D0420AFF81D6}" type="presParOf" srcId="{478D8E18-D498-47E8-95C0-F0BB154AC369}" destId="{1D7F887B-6B1E-491C-8DF2-A780D398CE6A}" srcOrd="1" destOrd="0" presId="urn:microsoft.com/office/officeart/2008/layout/VerticalCurvedList"/>
    <dgm:cxn modelId="{B403C1F1-A813-436B-BCFD-F69B7E8B8312}" type="presParOf" srcId="{478D8E18-D498-47E8-95C0-F0BB154AC369}" destId="{101D5F53-C6AB-4058-BAFA-F47DBAE5C53A}" srcOrd="2" destOrd="0" presId="urn:microsoft.com/office/officeart/2008/layout/VerticalCurvedList"/>
    <dgm:cxn modelId="{9350624D-FEC9-42AB-9483-2E1847477578}" type="presParOf" srcId="{101D5F53-C6AB-4058-BAFA-F47DBAE5C53A}" destId="{3F3F6D2A-88B4-4B22-B184-2BC8B46FF31C}" srcOrd="0" destOrd="0" presId="urn:microsoft.com/office/officeart/2008/layout/VerticalCurvedList"/>
    <dgm:cxn modelId="{85EC9B5C-D558-4222-A4F6-01F6FA5BE3EE}" type="presParOf" srcId="{478D8E18-D498-47E8-95C0-F0BB154AC369}" destId="{8A84601A-95CE-419F-927F-A083456521B0}" srcOrd="3" destOrd="0" presId="urn:microsoft.com/office/officeart/2008/layout/VerticalCurvedList"/>
    <dgm:cxn modelId="{4A3CF949-9482-4422-BAC7-C28DDD735EB6}" type="presParOf" srcId="{478D8E18-D498-47E8-95C0-F0BB154AC369}" destId="{F9A08491-22E2-4A5F-B0D3-9DB9049CB878}" srcOrd="4" destOrd="0" presId="urn:microsoft.com/office/officeart/2008/layout/VerticalCurvedList"/>
    <dgm:cxn modelId="{E4B4C5A6-5A4A-4054-B1FC-124414D49267}" type="presParOf" srcId="{F9A08491-22E2-4A5F-B0D3-9DB9049CB878}" destId="{C9AB0B32-37CD-4384-9F0E-53336B3E80B4}" srcOrd="0" destOrd="0" presId="urn:microsoft.com/office/officeart/2008/layout/VerticalCurvedList"/>
    <dgm:cxn modelId="{C34819E4-F6FF-4122-B631-ED5B7484ECB0}" type="presParOf" srcId="{478D8E18-D498-47E8-95C0-F0BB154AC369}" destId="{DBC6EB94-55C1-4E08-A42D-7F3A7734980A}" srcOrd="5" destOrd="0" presId="urn:microsoft.com/office/officeart/2008/layout/VerticalCurvedList"/>
    <dgm:cxn modelId="{626305A6-8B99-4D7E-BA45-0DEDC94CAA27}" type="presParOf" srcId="{478D8E18-D498-47E8-95C0-F0BB154AC369}" destId="{E3263091-E45F-4357-B6FF-31F15F2D22B7}" srcOrd="6" destOrd="0" presId="urn:microsoft.com/office/officeart/2008/layout/VerticalCurvedList"/>
    <dgm:cxn modelId="{3201A622-8861-42A7-B8C0-7C80F706B3D2}" type="presParOf" srcId="{E3263091-E45F-4357-B6FF-31F15F2D22B7}" destId="{73EA5CA3-5CB7-42CA-9CC3-E56C6688E1B1}" srcOrd="0" destOrd="0" presId="urn:microsoft.com/office/officeart/2008/layout/VerticalCurvedList"/>
    <dgm:cxn modelId="{B80C3A2C-2ED9-49E7-8B54-03D4B65BCB4B}" type="presParOf" srcId="{478D8E18-D498-47E8-95C0-F0BB154AC369}" destId="{3E4FE01A-F2B4-4A0E-BC14-5BB1CAA91729}" srcOrd="7" destOrd="0" presId="urn:microsoft.com/office/officeart/2008/layout/VerticalCurvedList"/>
    <dgm:cxn modelId="{8EB9A121-1724-422A-A340-B853A1EFC668}" type="presParOf" srcId="{478D8E18-D498-47E8-95C0-F0BB154AC369}" destId="{4A500934-C625-400F-AFA0-D5CAEDF3F063}" srcOrd="8" destOrd="0" presId="urn:microsoft.com/office/officeart/2008/layout/VerticalCurvedList"/>
    <dgm:cxn modelId="{97E58949-3ABA-4867-B1C5-E4A3C4B3A343}" type="presParOf" srcId="{4A500934-C625-400F-AFA0-D5CAEDF3F063}" destId="{286C83A9-DC93-45BB-8CA2-46390A22B4E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2073030-FCE0-4D79-B4C0-C4887A1E8C7B}"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3AA6FB83-FD4C-4680-9410-A817DE90722F}">
      <dgm:prSet phldrT="[Text]" phldr="1"/>
      <dgm:spPr/>
      <dgm:t>
        <a:bodyPr/>
        <a:lstStyle/>
        <a:p>
          <a:endParaRPr lang="en-US"/>
        </a:p>
      </dgm:t>
    </dgm:pt>
    <dgm:pt modelId="{BA38E200-08D1-476D-97F6-E0A5A14504A4}" type="parTrans" cxnId="{4E6F9997-1348-4A33-9B12-A1F5B8297503}">
      <dgm:prSet/>
      <dgm:spPr/>
      <dgm:t>
        <a:bodyPr/>
        <a:lstStyle/>
        <a:p>
          <a:endParaRPr lang="en-US"/>
        </a:p>
      </dgm:t>
    </dgm:pt>
    <dgm:pt modelId="{EC7A3F1B-0E78-4A48-9E5D-0FB74D1E50C9}" type="sibTrans" cxnId="{4E6F9997-1348-4A33-9B12-A1F5B8297503}">
      <dgm:prSet/>
      <dgm:spPr/>
      <dgm:t>
        <a:bodyPr/>
        <a:lstStyle/>
        <a:p>
          <a:endParaRPr lang="en-US"/>
        </a:p>
      </dgm:t>
    </dgm:pt>
    <dgm:pt modelId="{9F5E512F-638C-4B3E-B1ED-57DAC741A12A}">
      <dgm:prSet phldrT="[Text]" phldr="1"/>
      <dgm:spPr/>
      <dgm:t>
        <a:bodyPr/>
        <a:lstStyle/>
        <a:p>
          <a:endParaRPr lang="en-US"/>
        </a:p>
      </dgm:t>
    </dgm:pt>
    <dgm:pt modelId="{ACF7FA1A-2865-4E1F-81A3-9279D973BDC6}" type="parTrans" cxnId="{2A4168F9-178F-4A17-9AF6-060DF606A862}">
      <dgm:prSet/>
      <dgm:spPr/>
      <dgm:t>
        <a:bodyPr/>
        <a:lstStyle/>
        <a:p>
          <a:endParaRPr lang="en-US"/>
        </a:p>
      </dgm:t>
    </dgm:pt>
    <dgm:pt modelId="{C01E22D6-B62D-4762-9687-FFF227B40CFA}" type="sibTrans" cxnId="{2A4168F9-178F-4A17-9AF6-060DF606A862}">
      <dgm:prSet/>
      <dgm:spPr/>
      <dgm:t>
        <a:bodyPr/>
        <a:lstStyle/>
        <a:p>
          <a:endParaRPr lang="en-US"/>
        </a:p>
      </dgm:t>
    </dgm:pt>
    <dgm:pt modelId="{B98A5798-1FB7-4BA8-8902-FEEBE5E6D806}">
      <dgm:prSet phldrT="[Text]" phldr="1"/>
      <dgm:spPr/>
      <dgm:t>
        <a:bodyPr/>
        <a:lstStyle/>
        <a:p>
          <a:endParaRPr lang="en-US"/>
        </a:p>
      </dgm:t>
    </dgm:pt>
    <dgm:pt modelId="{470F5487-62F4-47F8-AFE5-79F8E72C6C44}" type="parTrans" cxnId="{C15A75DB-7953-4ECD-A2A4-B9B4B6C372B5}">
      <dgm:prSet/>
      <dgm:spPr/>
      <dgm:t>
        <a:bodyPr/>
        <a:lstStyle/>
        <a:p>
          <a:endParaRPr lang="en-US"/>
        </a:p>
      </dgm:t>
    </dgm:pt>
    <dgm:pt modelId="{CA94A79F-9E7F-4CC7-B3BB-AC6D0E96B477}" type="sibTrans" cxnId="{C15A75DB-7953-4ECD-A2A4-B9B4B6C372B5}">
      <dgm:prSet/>
      <dgm:spPr/>
      <dgm:t>
        <a:bodyPr/>
        <a:lstStyle/>
        <a:p>
          <a:endParaRPr lang="en-US"/>
        </a:p>
      </dgm:t>
    </dgm:pt>
    <dgm:pt modelId="{FCF0B48B-2B89-452C-8232-112E97E05FF5}">
      <dgm:prSet phldrT="[Text]" phldr="1"/>
      <dgm:spPr/>
      <dgm:t>
        <a:bodyPr/>
        <a:lstStyle/>
        <a:p>
          <a:endParaRPr lang="en-US"/>
        </a:p>
      </dgm:t>
    </dgm:pt>
    <dgm:pt modelId="{3EE55976-1F34-4D0B-9C60-EA45CD3C1835}" type="parTrans" cxnId="{6F7EEA1D-45E3-40B7-82DC-DA6EF8188080}">
      <dgm:prSet/>
      <dgm:spPr/>
      <dgm:t>
        <a:bodyPr/>
        <a:lstStyle/>
        <a:p>
          <a:endParaRPr lang="en-US"/>
        </a:p>
      </dgm:t>
    </dgm:pt>
    <dgm:pt modelId="{E5BFFAB2-9BFA-4683-B281-D4F7F08697EB}" type="sibTrans" cxnId="{6F7EEA1D-45E3-40B7-82DC-DA6EF8188080}">
      <dgm:prSet/>
      <dgm:spPr/>
      <dgm:t>
        <a:bodyPr/>
        <a:lstStyle/>
        <a:p>
          <a:endParaRPr lang="en-US"/>
        </a:p>
      </dgm:t>
    </dgm:pt>
    <dgm:pt modelId="{0536F2C3-5EF7-42DF-89FD-89284B01189F}" type="pres">
      <dgm:prSet presAssocID="{F2073030-FCE0-4D79-B4C0-C4887A1E8C7B}" presName="Name0" presStyleCnt="0">
        <dgm:presLayoutVars>
          <dgm:chMax val="7"/>
          <dgm:chPref val="7"/>
          <dgm:dir/>
        </dgm:presLayoutVars>
      </dgm:prSet>
      <dgm:spPr/>
      <dgm:t>
        <a:bodyPr/>
        <a:lstStyle/>
        <a:p>
          <a:endParaRPr lang="en-US"/>
        </a:p>
      </dgm:t>
    </dgm:pt>
    <dgm:pt modelId="{478D8E18-D498-47E8-95C0-F0BB154AC369}" type="pres">
      <dgm:prSet presAssocID="{F2073030-FCE0-4D79-B4C0-C4887A1E8C7B}" presName="Name1" presStyleCnt="0"/>
      <dgm:spPr/>
    </dgm:pt>
    <dgm:pt modelId="{11019853-BFBC-4190-8C4F-748E01E668CD}" type="pres">
      <dgm:prSet presAssocID="{F2073030-FCE0-4D79-B4C0-C4887A1E8C7B}" presName="cycle" presStyleCnt="0"/>
      <dgm:spPr/>
    </dgm:pt>
    <dgm:pt modelId="{095F500A-94E4-4187-B24C-234F80610DEE}" type="pres">
      <dgm:prSet presAssocID="{F2073030-FCE0-4D79-B4C0-C4887A1E8C7B}" presName="srcNode" presStyleLbl="node1" presStyleIdx="0" presStyleCnt="4"/>
      <dgm:spPr/>
    </dgm:pt>
    <dgm:pt modelId="{4668E95B-A929-4B5E-AEBE-D130A37DD693}" type="pres">
      <dgm:prSet presAssocID="{F2073030-FCE0-4D79-B4C0-C4887A1E8C7B}" presName="conn" presStyleLbl="parChTrans1D2" presStyleIdx="0" presStyleCnt="1"/>
      <dgm:spPr/>
      <dgm:t>
        <a:bodyPr/>
        <a:lstStyle/>
        <a:p>
          <a:endParaRPr lang="en-US"/>
        </a:p>
      </dgm:t>
    </dgm:pt>
    <dgm:pt modelId="{4152E872-8382-4BB7-A00B-A35E79C7B02E}" type="pres">
      <dgm:prSet presAssocID="{F2073030-FCE0-4D79-B4C0-C4887A1E8C7B}" presName="extraNode" presStyleLbl="node1" presStyleIdx="0" presStyleCnt="4"/>
      <dgm:spPr/>
    </dgm:pt>
    <dgm:pt modelId="{EB2071D3-2B5D-4B63-9938-755598E868D6}" type="pres">
      <dgm:prSet presAssocID="{F2073030-FCE0-4D79-B4C0-C4887A1E8C7B}" presName="dstNode" presStyleLbl="node1" presStyleIdx="0" presStyleCnt="4"/>
      <dgm:spPr/>
    </dgm:pt>
    <dgm:pt modelId="{1D7F887B-6B1E-491C-8DF2-A780D398CE6A}" type="pres">
      <dgm:prSet presAssocID="{3AA6FB83-FD4C-4680-9410-A817DE90722F}" presName="text_1" presStyleLbl="node1" presStyleIdx="0" presStyleCnt="4">
        <dgm:presLayoutVars>
          <dgm:bulletEnabled val="1"/>
        </dgm:presLayoutVars>
      </dgm:prSet>
      <dgm:spPr/>
      <dgm:t>
        <a:bodyPr/>
        <a:lstStyle/>
        <a:p>
          <a:endParaRPr lang="en-US"/>
        </a:p>
      </dgm:t>
    </dgm:pt>
    <dgm:pt modelId="{101D5F53-C6AB-4058-BAFA-F47DBAE5C53A}" type="pres">
      <dgm:prSet presAssocID="{3AA6FB83-FD4C-4680-9410-A817DE90722F}" presName="accent_1" presStyleCnt="0"/>
      <dgm:spPr/>
    </dgm:pt>
    <dgm:pt modelId="{3F3F6D2A-88B4-4B22-B184-2BC8B46FF31C}" type="pres">
      <dgm:prSet presAssocID="{3AA6FB83-FD4C-4680-9410-A817DE90722F}" presName="accentRepeatNode" presStyleLbl="solidFgAcc1" presStyleIdx="0" presStyleCnt="4"/>
      <dgm:spPr/>
    </dgm:pt>
    <dgm:pt modelId="{8A84601A-95CE-419F-927F-A083456521B0}" type="pres">
      <dgm:prSet presAssocID="{9F5E512F-638C-4B3E-B1ED-57DAC741A12A}" presName="text_2" presStyleLbl="node1" presStyleIdx="1" presStyleCnt="4">
        <dgm:presLayoutVars>
          <dgm:bulletEnabled val="1"/>
        </dgm:presLayoutVars>
      </dgm:prSet>
      <dgm:spPr/>
      <dgm:t>
        <a:bodyPr/>
        <a:lstStyle/>
        <a:p>
          <a:endParaRPr lang="en-US"/>
        </a:p>
      </dgm:t>
    </dgm:pt>
    <dgm:pt modelId="{F9A08491-22E2-4A5F-B0D3-9DB9049CB878}" type="pres">
      <dgm:prSet presAssocID="{9F5E512F-638C-4B3E-B1ED-57DAC741A12A}" presName="accent_2" presStyleCnt="0"/>
      <dgm:spPr/>
    </dgm:pt>
    <dgm:pt modelId="{C9AB0B32-37CD-4384-9F0E-53336B3E80B4}" type="pres">
      <dgm:prSet presAssocID="{9F5E512F-638C-4B3E-B1ED-57DAC741A12A}" presName="accentRepeatNode" presStyleLbl="solidFgAcc1" presStyleIdx="1" presStyleCnt="4"/>
      <dgm:spPr/>
    </dgm:pt>
    <dgm:pt modelId="{DBC6EB94-55C1-4E08-A42D-7F3A7734980A}" type="pres">
      <dgm:prSet presAssocID="{B98A5798-1FB7-4BA8-8902-FEEBE5E6D806}" presName="text_3" presStyleLbl="node1" presStyleIdx="2" presStyleCnt="4" custLinFactNeighborX="48" custLinFactNeighborY="-6899">
        <dgm:presLayoutVars>
          <dgm:bulletEnabled val="1"/>
        </dgm:presLayoutVars>
      </dgm:prSet>
      <dgm:spPr/>
      <dgm:t>
        <a:bodyPr/>
        <a:lstStyle/>
        <a:p>
          <a:endParaRPr lang="en-US"/>
        </a:p>
      </dgm:t>
    </dgm:pt>
    <dgm:pt modelId="{E3263091-E45F-4357-B6FF-31F15F2D22B7}" type="pres">
      <dgm:prSet presAssocID="{B98A5798-1FB7-4BA8-8902-FEEBE5E6D806}" presName="accent_3" presStyleCnt="0"/>
      <dgm:spPr/>
    </dgm:pt>
    <dgm:pt modelId="{73EA5CA3-5CB7-42CA-9CC3-E56C6688E1B1}" type="pres">
      <dgm:prSet presAssocID="{B98A5798-1FB7-4BA8-8902-FEEBE5E6D806}" presName="accentRepeatNode" presStyleLbl="solidFgAcc1" presStyleIdx="2" presStyleCnt="4" custLinFactNeighborX="291" custLinFactNeighborY="75"/>
      <dgm:spPr/>
    </dgm:pt>
    <dgm:pt modelId="{3E4FE01A-F2B4-4A0E-BC14-5BB1CAA91729}" type="pres">
      <dgm:prSet presAssocID="{FCF0B48B-2B89-452C-8232-112E97E05FF5}" presName="text_4" presStyleLbl="node1" presStyleIdx="3" presStyleCnt="4">
        <dgm:presLayoutVars>
          <dgm:bulletEnabled val="1"/>
        </dgm:presLayoutVars>
      </dgm:prSet>
      <dgm:spPr/>
      <dgm:t>
        <a:bodyPr/>
        <a:lstStyle/>
        <a:p>
          <a:endParaRPr lang="en-US"/>
        </a:p>
      </dgm:t>
    </dgm:pt>
    <dgm:pt modelId="{4A500934-C625-400F-AFA0-D5CAEDF3F063}" type="pres">
      <dgm:prSet presAssocID="{FCF0B48B-2B89-452C-8232-112E97E05FF5}" presName="accent_4" presStyleCnt="0"/>
      <dgm:spPr/>
    </dgm:pt>
    <dgm:pt modelId="{286C83A9-DC93-45BB-8CA2-46390A22B4ED}" type="pres">
      <dgm:prSet presAssocID="{FCF0B48B-2B89-452C-8232-112E97E05FF5}" presName="accentRepeatNode" presStyleLbl="solidFgAcc1" presStyleIdx="3" presStyleCnt="4"/>
      <dgm:spPr/>
    </dgm:pt>
  </dgm:ptLst>
  <dgm:cxnLst>
    <dgm:cxn modelId="{3F28BED4-6526-43BB-9722-299E52FE509D}" type="presOf" srcId="{EC7A3F1B-0E78-4A48-9E5D-0FB74D1E50C9}" destId="{4668E95B-A929-4B5E-AEBE-D130A37DD693}" srcOrd="0" destOrd="0" presId="urn:microsoft.com/office/officeart/2008/layout/VerticalCurvedList"/>
    <dgm:cxn modelId="{C15A75DB-7953-4ECD-A2A4-B9B4B6C372B5}" srcId="{F2073030-FCE0-4D79-B4C0-C4887A1E8C7B}" destId="{B98A5798-1FB7-4BA8-8902-FEEBE5E6D806}" srcOrd="2" destOrd="0" parTransId="{470F5487-62F4-47F8-AFE5-79F8E72C6C44}" sibTransId="{CA94A79F-9E7F-4CC7-B3BB-AC6D0E96B477}"/>
    <dgm:cxn modelId="{4905AD8F-B585-4BC8-92CC-D6201B77359C}" type="presOf" srcId="{F2073030-FCE0-4D79-B4C0-C4887A1E8C7B}" destId="{0536F2C3-5EF7-42DF-89FD-89284B01189F}" srcOrd="0" destOrd="0" presId="urn:microsoft.com/office/officeart/2008/layout/VerticalCurvedList"/>
    <dgm:cxn modelId="{2A4168F9-178F-4A17-9AF6-060DF606A862}" srcId="{F2073030-FCE0-4D79-B4C0-C4887A1E8C7B}" destId="{9F5E512F-638C-4B3E-B1ED-57DAC741A12A}" srcOrd="1" destOrd="0" parTransId="{ACF7FA1A-2865-4E1F-81A3-9279D973BDC6}" sibTransId="{C01E22D6-B62D-4762-9687-FFF227B40CFA}"/>
    <dgm:cxn modelId="{4E6F9997-1348-4A33-9B12-A1F5B8297503}" srcId="{F2073030-FCE0-4D79-B4C0-C4887A1E8C7B}" destId="{3AA6FB83-FD4C-4680-9410-A817DE90722F}" srcOrd="0" destOrd="0" parTransId="{BA38E200-08D1-476D-97F6-E0A5A14504A4}" sibTransId="{EC7A3F1B-0E78-4A48-9E5D-0FB74D1E50C9}"/>
    <dgm:cxn modelId="{EBA20000-5821-445A-B2D9-976C546C693B}" type="presOf" srcId="{B98A5798-1FB7-4BA8-8902-FEEBE5E6D806}" destId="{DBC6EB94-55C1-4E08-A42D-7F3A7734980A}" srcOrd="0" destOrd="0" presId="urn:microsoft.com/office/officeart/2008/layout/VerticalCurvedList"/>
    <dgm:cxn modelId="{AD566B75-FF8B-4D7A-930C-826ED1AED295}" type="presOf" srcId="{FCF0B48B-2B89-452C-8232-112E97E05FF5}" destId="{3E4FE01A-F2B4-4A0E-BC14-5BB1CAA91729}" srcOrd="0" destOrd="0" presId="urn:microsoft.com/office/officeart/2008/layout/VerticalCurvedList"/>
    <dgm:cxn modelId="{DB45738F-57E9-4F60-8AD9-ACB365495FE9}" type="presOf" srcId="{9F5E512F-638C-4B3E-B1ED-57DAC741A12A}" destId="{8A84601A-95CE-419F-927F-A083456521B0}" srcOrd="0" destOrd="0" presId="urn:microsoft.com/office/officeart/2008/layout/VerticalCurvedList"/>
    <dgm:cxn modelId="{6F7EEA1D-45E3-40B7-82DC-DA6EF8188080}" srcId="{F2073030-FCE0-4D79-B4C0-C4887A1E8C7B}" destId="{FCF0B48B-2B89-452C-8232-112E97E05FF5}" srcOrd="3" destOrd="0" parTransId="{3EE55976-1F34-4D0B-9C60-EA45CD3C1835}" sibTransId="{E5BFFAB2-9BFA-4683-B281-D4F7F08697EB}"/>
    <dgm:cxn modelId="{52901246-BE29-4F98-962C-78ABFD37DAC1}" type="presOf" srcId="{3AA6FB83-FD4C-4680-9410-A817DE90722F}" destId="{1D7F887B-6B1E-491C-8DF2-A780D398CE6A}" srcOrd="0" destOrd="0" presId="urn:microsoft.com/office/officeart/2008/layout/VerticalCurvedList"/>
    <dgm:cxn modelId="{7594A810-E7F2-4BFB-AA9A-6657556E8749}" type="presParOf" srcId="{0536F2C3-5EF7-42DF-89FD-89284B01189F}" destId="{478D8E18-D498-47E8-95C0-F0BB154AC369}" srcOrd="0" destOrd="0" presId="urn:microsoft.com/office/officeart/2008/layout/VerticalCurvedList"/>
    <dgm:cxn modelId="{B575559B-3451-47AF-A577-0D0F8528EC70}" type="presParOf" srcId="{478D8E18-D498-47E8-95C0-F0BB154AC369}" destId="{11019853-BFBC-4190-8C4F-748E01E668CD}" srcOrd="0" destOrd="0" presId="urn:microsoft.com/office/officeart/2008/layout/VerticalCurvedList"/>
    <dgm:cxn modelId="{53010EDE-9099-4F89-82E8-982D727A3E0C}" type="presParOf" srcId="{11019853-BFBC-4190-8C4F-748E01E668CD}" destId="{095F500A-94E4-4187-B24C-234F80610DEE}" srcOrd="0" destOrd="0" presId="urn:microsoft.com/office/officeart/2008/layout/VerticalCurvedList"/>
    <dgm:cxn modelId="{A1311580-A1A3-4EF5-9C38-577D58BFF93C}" type="presParOf" srcId="{11019853-BFBC-4190-8C4F-748E01E668CD}" destId="{4668E95B-A929-4B5E-AEBE-D130A37DD693}" srcOrd="1" destOrd="0" presId="urn:microsoft.com/office/officeart/2008/layout/VerticalCurvedList"/>
    <dgm:cxn modelId="{A8838E06-11B2-4B64-9B5C-DD3475D64B2E}" type="presParOf" srcId="{11019853-BFBC-4190-8C4F-748E01E668CD}" destId="{4152E872-8382-4BB7-A00B-A35E79C7B02E}" srcOrd="2" destOrd="0" presId="urn:microsoft.com/office/officeart/2008/layout/VerticalCurvedList"/>
    <dgm:cxn modelId="{7C5866D6-4420-41BB-8091-F52EE7656B47}" type="presParOf" srcId="{11019853-BFBC-4190-8C4F-748E01E668CD}" destId="{EB2071D3-2B5D-4B63-9938-755598E868D6}" srcOrd="3" destOrd="0" presId="urn:microsoft.com/office/officeart/2008/layout/VerticalCurvedList"/>
    <dgm:cxn modelId="{C35078FD-3D75-45AD-8D0B-62D21748BD4B}" type="presParOf" srcId="{478D8E18-D498-47E8-95C0-F0BB154AC369}" destId="{1D7F887B-6B1E-491C-8DF2-A780D398CE6A}" srcOrd="1" destOrd="0" presId="urn:microsoft.com/office/officeart/2008/layout/VerticalCurvedList"/>
    <dgm:cxn modelId="{D884DFA7-1CA1-46E9-8039-DC413A6D6419}" type="presParOf" srcId="{478D8E18-D498-47E8-95C0-F0BB154AC369}" destId="{101D5F53-C6AB-4058-BAFA-F47DBAE5C53A}" srcOrd="2" destOrd="0" presId="urn:microsoft.com/office/officeart/2008/layout/VerticalCurvedList"/>
    <dgm:cxn modelId="{928E0794-2089-467F-A832-C92042F7AABF}" type="presParOf" srcId="{101D5F53-C6AB-4058-BAFA-F47DBAE5C53A}" destId="{3F3F6D2A-88B4-4B22-B184-2BC8B46FF31C}" srcOrd="0" destOrd="0" presId="urn:microsoft.com/office/officeart/2008/layout/VerticalCurvedList"/>
    <dgm:cxn modelId="{83E46801-CB49-409B-8332-2B0F1A8629BF}" type="presParOf" srcId="{478D8E18-D498-47E8-95C0-F0BB154AC369}" destId="{8A84601A-95CE-419F-927F-A083456521B0}" srcOrd="3" destOrd="0" presId="urn:microsoft.com/office/officeart/2008/layout/VerticalCurvedList"/>
    <dgm:cxn modelId="{6CC9B538-EC32-4E9E-9576-4352615EAD43}" type="presParOf" srcId="{478D8E18-D498-47E8-95C0-F0BB154AC369}" destId="{F9A08491-22E2-4A5F-B0D3-9DB9049CB878}" srcOrd="4" destOrd="0" presId="urn:microsoft.com/office/officeart/2008/layout/VerticalCurvedList"/>
    <dgm:cxn modelId="{825C8A1A-F751-440A-8BA1-667B0C9B34C3}" type="presParOf" srcId="{F9A08491-22E2-4A5F-B0D3-9DB9049CB878}" destId="{C9AB0B32-37CD-4384-9F0E-53336B3E80B4}" srcOrd="0" destOrd="0" presId="urn:microsoft.com/office/officeart/2008/layout/VerticalCurvedList"/>
    <dgm:cxn modelId="{13994E50-C510-453B-8323-94A48C66B418}" type="presParOf" srcId="{478D8E18-D498-47E8-95C0-F0BB154AC369}" destId="{DBC6EB94-55C1-4E08-A42D-7F3A7734980A}" srcOrd="5" destOrd="0" presId="urn:microsoft.com/office/officeart/2008/layout/VerticalCurvedList"/>
    <dgm:cxn modelId="{B796B0D4-E224-4753-81FB-E9ECEC78A1F3}" type="presParOf" srcId="{478D8E18-D498-47E8-95C0-F0BB154AC369}" destId="{E3263091-E45F-4357-B6FF-31F15F2D22B7}" srcOrd="6" destOrd="0" presId="urn:microsoft.com/office/officeart/2008/layout/VerticalCurvedList"/>
    <dgm:cxn modelId="{442FA7DE-DB25-4330-99BA-E354FB2EC9B7}" type="presParOf" srcId="{E3263091-E45F-4357-B6FF-31F15F2D22B7}" destId="{73EA5CA3-5CB7-42CA-9CC3-E56C6688E1B1}" srcOrd="0" destOrd="0" presId="urn:microsoft.com/office/officeart/2008/layout/VerticalCurvedList"/>
    <dgm:cxn modelId="{4805C687-57A5-4403-8084-B83C9AC85EA1}" type="presParOf" srcId="{478D8E18-D498-47E8-95C0-F0BB154AC369}" destId="{3E4FE01A-F2B4-4A0E-BC14-5BB1CAA91729}" srcOrd="7" destOrd="0" presId="urn:microsoft.com/office/officeart/2008/layout/VerticalCurvedList"/>
    <dgm:cxn modelId="{D0EEAC9B-5B69-485C-AFFF-9F075FA4667D}" type="presParOf" srcId="{478D8E18-D498-47E8-95C0-F0BB154AC369}" destId="{4A500934-C625-400F-AFA0-D5CAEDF3F063}" srcOrd="8" destOrd="0" presId="urn:microsoft.com/office/officeart/2008/layout/VerticalCurvedList"/>
    <dgm:cxn modelId="{862BCBA6-7F1E-4193-8FF4-0EEADCC2DE1C}" type="presParOf" srcId="{4A500934-C625-400F-AFA0-D5CAEDF3F063}" destId="{286C83A9-DC93-45BB-8CA2-46390A22B4E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7BF6EE6-6D4C-444E-90D0-6C2AA32113AC}" type="doc">
      <dgm:prSet loTypeId="urn:microsoft.com/office/officeart/2005/8/layout/chevron2" loCatId="list" qsTypeId="urn:microsoft.com/office/officeart/2005/8/quickstyle/simple1" qsCatId="simple" csTypeId="urn:microsoft.com/office/officeart/2005/8/colors/colorful1" csCatId="colorful" phldr="1"/>
      <dgm:spPr/>
      <dgm:t>
        <a:bodyPr/>
        <a:lstStyle/>
        <a:p>
          <a:endParaRPr lang="en-US"/>
        </a:p>
      </dgm:t>
    </dgm:pt>
    <dgm:pt modelId="{3D6F5BF5-7DCD-4300-8C17-4E48FD930AE8}">
      <dgm:prSet phldrT="[Text]" phldr="1"/>
      <dgm:spPr/>
      <dgm:t>
        <a:bodyPr/>
        <a:lstStyle/>
        <a:p>
          <a:endParaRPr lang="en-US"/>
        </a:p>
      </dgm:t>
    </dgm:pt>
    <dgm:pt modelId="{2BC07EF3-1A2B-4755-8C00-F012B8CBAE4D}" type="parTrans" cxnId="{99CF6B5F-42ED-4790-9EF9-429C9DBF8767}">
      <dgm:prSet/>
      <dgm:spPr/>
      <dgm:t>
        <a:bodyPr/>
        <a:lstStyle/>
        <a:p>
          <a:endParaRPr lang="en-US"/>
        </a:p>
      </dgm:t>
    </dgm:pt>
    <dgm:pt modelId="{72CB2843-42A5-445C-B02C-07C65CA24851}" type="sibTrans" cxnId="{99CF6B5F-42ED-4790-9EF9-429C9DBF8767}">
      <dgm:prSet/>
      <dgm:spPr/>
      <dgm:t>
        <a:bodyPr/>
        <a:lstStyle/>
        <a:p>
          <a:endParaRPr lang="en-US"/>
        </a:p>
      </dgm:t>
    </dgm:pt>
    <dgm:pt modelId="{86918EE3-3A70-4166-9BC5-8B3A0D1C8E4F}">
      <dgm:prSet phldrT="[Text]" phldr="1"/>
      <dgm:spPr/>
      <dgm:t>
        <a:bodyPr/>
        <a:lstStyle/>
        <a:p>
          <a:endParaRPr lang="en-US"/>
        </a:p>
      </dgm:t>
    </dgm:pt>
    <dgm:pt modelId="{233BB4B0-327C-4C80-9436-9082BE581634}" type="parTrans" cxnId="{C09AE7EB-5E93-4C02-95D5-FCD3AD4D79B8}">
      <dgm:prSet/>
      <dgm:spPr/>
      <dgm:t>
        <a:bodyPr/>
        <a:lstStyle/>
        <a:p>
          <a:endParaRPr lang="en-US"/>
        </a:p>
      </dgm:t>
    </dgm:pt>
    <dgm:pt modelId="{E796163B-06CA-4D9E-9279-EE6A5249CB93}" type="sibTrans" cxnId="{C09AE7EB-5E93-4C02-95D5-FCD3AD4D79B8}">
      <dgm:prSet/>
      <dgm:spPr/>
      <dgm:t>
        <a:bodyPr/>
        <a:lstStyle/>
        <a:p>
          <a:endParaRPr lang="en-US"/>
        </a:p>
      </dgm:t>
    </dgm:pt>
    <dgm:pt modelId="{D84293A1-F27D-4AFB-A3C9-759096FA5E63}">
      <dgm:prSet phldrT="[Text]" phldr="1"/>
      <dgm:spPr/>
      <dgm:t>
        <a:bodyPr/>
        <a:lstStyle/>
        <a:p>
          <a:endParaRPr lang="en-US"/>
        </a:p>
      </dgm:t>
    </dgm:pt>
    <dgm:pt modelId="{FC16F73D-1669-4916-91DB-9DB7156B228E}" type="parTrans" cxnId="{CB16B55E-452C-4D9B-9811-DE003C57DE38}">
      <dgm:prSet/>
      <dgm:spPr/>
      <dgm:t>
        <a:bodyPr/>
        <a:lstStyle/>
        <a:p>
          <a:endParaRPr lang="en-US"/>
        </a:p>
      </dgm:t>
    </dgm:pt>
    <dgm:pt modelId="{369EB728-7B34-436C-A1E3-B0A1A967D223}" type="sibTrans" cxnId="{CB16B55E-452C-4D9B-9811-DE003C57DE38}">
      <dgm:prSet/>
      <dgm:spPr/>
      <dgm:t>
        <a:bodyPr/>
        <a:lstStyle/>
        <a:p>
          <a:endParaRPr lang="en-US"/>
        </a:p>
      </dgm:t>
    </dgm:pt>
    <dgm:pt modelId="{B03E2AE0-6607-4745-B273-63E443E058F2}">
      <dgm:prSet phldrT="[Text]" phldr="1"/>
      <dgm:spPr/>
      <dgm:t>
        <a:bodyPr/>
        <a:lstStyle/>
        <a:p>
          <a:endParaRPr lang="en-US"/>
        </a:p>
      </dgm:t>
    </dgm:pt>
    <dgm:pt modelId="{11800D46-0A61-486C-8DDE-F9D8BA340CDB}" type="parTrans" cxnId="{B2E731E6-E79A-465B-95BF-1AB551081070}">
      <dgm:prSet/>
      <dgm:spPr/>
      <dgm:t>
        <a:bodyPr/>
        <a:lstStyle/>
        <a:p>
          <a:endParaRPr lang="en-US"/>
        </a:p>
      </dgm:t>
    </dgm:pt>
    <dgm:pt modelId="{4D911ACA-5AF4-4B5F-84C5-2AB5569B2C21}" type="sibTrans" cxnId="{B2E731E6-E79A-465B-95BF-1AB551081070}">
      <dgm:prSet/>
      <dgm:spPr/>
      <dgm:t>
        <a:bodyPr/>
        <a:lstStyle/>
        <a:p>
          <a:endParaRPr lang="en-US"/>
        </a:p>
      </dgm:t>
    </dgm:pt>
    <dgm:pt modelId="{893972C5-B9EE-4945-9E75-210B8A48F694}">
      <dgm:prSet phldrT="[Text]" phldr="1"/>
      <dgm:spPr/>
      <dgm:t>
        <a:bodyPr/>
        <a:lstStyle/>
        <a:p>
          <a:endParaRPr lang="en-US"/>
        </a:p>
      </dgm:t>
    </dgm:pt>
    <dgm:pt modelId="{085959C0-24A3-4795-BF46-88012C6FBABF}" type="parTrans" cxnId="{D4250A4C-D067-41A0-AB2B-B10CA004EBE3}">
      <dgm:prSet/>
      <dgm:spPr/>
      <dgm:t>
        <a:bodyPr/>
        <a:lstStyle/>
        <a:p>
          <a:endParaRPr lang="en-US"/>
        </a:p>
      </dgm:t>
    </dgm:pt>
    <dgm:pt modelId="{4344B08F-2BC8-4FC1-8099-73DBF2ADA494}" type="sibTrans" cxnId="{D4250A4C-D067-41A0-AB2B-B10CA004EBE3}">
      <dgm:prSet/>
      <dgm:spPr/>
      <dgm:t>
        <a:bodyPr/>
        <a:lstStyle/>
        <a:p>
          <a:endParaRPr lang="en-US"/>
        </a:p>
      </dgm:t>
    </dgm:pt>
    <dgm:pt modelId="{099630E0-09B1-49F0-A034-D848F3C7C9F3}">
      <dgm:prSet phldrT="[Text]" phldr="1"/>
      <dgm:spPr/>
      <dgm:t>
        <a:bodyPr/>
        <a:lstStyle/>
        <a:p>
          <a:endParaRPr lang="en-US"/>
        </a:p>
      </dgm:t>
    </dgm:pt>
    <dgm:pt modelId="{D6D3F890-C176-49E7-BD8E-3B1E0B430519}" type="parTrans" cxnId="{43AE83B9-ACFC-44E4-A644-72C2A119B282}">
      <dgm:prSet/>
      <dgm:spPr/>
      <dgm:t>
        <a:bodyPr/>
        <a:lstStyle/>
        <a:p>
          <a:endParaRPr lang="en-US"/>
        </a:p>
      </dgm:t>
    </dgm:pt>
    <dgm:pt modelId="{C0101884-8195-487F-87B3-BF0835DD0E71}" type="sibTrans" cxnId="{43AE83B9-ACFC-44E4-A644-72C2A119B282}">
      <dgm:prSet/>
      <dgm:spPr/>
      <dgm:t>
        <a:bodyPr/>
        <a:lstStyle/>
        <a:p>
          <a:endParaRPr lang="en-US"/>
        </a:p>
      </dgm:t>
    </dgm:pt>
    <dgm:pt modelId="{47F9892E-FB5E-4823-B1A2-A8EA59FED755}">
      <dgm:prSet phldrT="[Text]" phldr="1"/>
      <dgm:spPr/>
      <dgm:t>
        <a:bodyPr/>
        <a:lstStyle/>
        <a:p>
          <a:endParaRPr lang="en-US"/>
        </a:p>
      </dgm:t>
    </dgm:pt>
    <dgm:pt modelId="{663A719C-E851-41F6-84A9-1C280FEA1FE0}" type="parTrans" cxnId="{784224B5-3E7B-4768-AA32-737812084AC2}">
      <dgm:prSet/>
      <dgm:spPr/>
      <dgm:t>
        <a:bodyPr/>
        <a:lstStyle/>
        <a:p>
          <a:endParaRPr lang="en-US"/>
        </a:p>
      </dgm:t>
    </dgm:pt>
    <dgm:pt modelId="{6E3A8E24-34FF-4815-A897-3214E210A7ED}" type="sibTrans" cxnId="{784224B5-3E7B-4768-AA32-737812084AC2}">
      <dgm:prSet/>
      <dgm:spPr/>
      <dgm:t>
        <a:bodyPr/>
        <a:lstStyle/>
        <a:p>
          <a:endParaRPr lang="en-US"/>
        </a:p>
      </dgm:t>
    </dgm:pt>
    <dgm:pt modelId="{23269432-B530-4E31-901D-83E83795D51C}">
      <dgm:prSet phldrT="[Text]" phldr="1"/>
      <dgm:spPr/>
      <dgm:t>
        <a:bodyPr/>
        <a:lstStyle/>
        <a:p>
          <a:endParaRPr lang="en-US"/>
        </a:p>
      </dgm:t>
    </dgm:pt>
    <dgm:pt modelId="{8D8185BB-8FA8-4FC7-A2D1-C0CE168217A5}" type="parTrans" cxnId="{C1247354-F461-4D0A-9EA6-5BD8AA3A71D2}">
      <dgm:prSet/>
      <dgm:spPr/>
      <dgm:t>
        <a:bodyPr/>
        <a:lstStyle/>
        <a:p>
          <a:endParaRPr lang="en-US"/>
        </a:p>
      </dgm:t>
    </dgm:pt>
    <dgm:pt modelId="{EA2DD993-468A-4F54-9AE5-265C1330BBBE}" type="sibTrans" cxnId="{C1247354-F461-4D0A-9EA6-5BD8AA3A71D2}">
      <dgm:prSet/>
      <dgm:spPr/>
      <dgm:t>
        <a:bodyPr/>
        <a:lstStyle/>
        <a:p>
          <a:endParaRPr lang="en-US"/>
        </a:p>
      </dgm:t>
    </dgm:pt>
    <dgm:pt modelId="{224B3258-C6B0-4052-B8FF-0D6D40719EDF}">
      <dgm:prSet phldrT="[Text]" phldr="1"/>
      <dgm:spPr/>
      <dgm:t>
        <a:bodyPr/>
        <a:lstStyle/>
        <a:p>
          <a:endParaRPr lang="en-US"/>
        </a:p>
      </dgm:t>
    </dgm:pt>
    <dgm:pt modelId="{FE681CA1-5ED4-43AF-AD8B-0477B5D11797}" type="parTrans" cxnId="{016FF811-7C06-4E15-A0D9-80574AAA0A1C}">
      <dgm:prSet/>
      <dgm:spPr/>
      <dgm:t>
        <a:bodyPr/>
        <a:lstStyle/>
        <a:p>
          <a:endParaRPr lang="en-US"/>
        </a:p>
      </dgm:t>
    </dgm:pt>
    <dgm:pt modelId="{596BE915-5AC3-47CA-8022-8C8A1BA05C4B}" type="sibTrans" cxnId="{016FF811-7C06-4E15-A0D9-80574AAA0A1C}">
      <dgm:prSet/>
      <dgm:spPr/>
      <dgm:t>
        <a:bodyPr/>
        <a:lstStyle/>
        <a:p>
          <a:endParaRPr lang="en-US"/>
        </a:p>
      </dgm:t>
    </dgm:pt>
    <dgm:pt modelId="{D7C17414-20E6-4FA0-9570-66D6024B36E8}">
      <dgm:prSet phldrT="[Text]" phldr="1"/>
      <dgm:spPr/>
      <dgm:t>
        <a:bodyPr/>
        <a:lstStyle/>
        <a:p>
          <a:endParaRPr lang="en-US" dirty="0"/>
        </a:p>
      </dgm:t>
    </dgm:pt>
    <dgm:pt modelId="{ECC110D3-B024-40CF-8583-FF30D8E61FFD}" type="parTrans" cxnId="{83BE2412-8E26-4DD3-9D60-8466A8BFB657}">
      <dgm:prSet/>
      <dgm:spPr/>
      <dgm:t>
        <a:bodyPr/>
        <a:lstStyle/>
        <a:p>
          <a:endParaRPr lang="en-US"/>
        </a:p>
      </dgm:t>
    </dgm:pt>
    <dgm:pt modelId="{67F1FF21-71CA-4C35-85B5-BBD35410C9BB}" type="sibTrans" cxnId="{83BE2412-8E26-4DD3-9D60-8466A8BFB657}">
      <dgm:prSet/>
      <dgm:spPr/>
      <dgm:t>
        <a:bodyPr/>
        <a:lstStyle/>
        <a:p>
          <a:endParaRPr lang="en-US"/>
        </a:p>
      </dgm:t>
    </dgm:pt>
    <dgm:pt modelId="{A67DBD5A-43C8-4B29-AF9F-0C2ACB8F83AC}" type="pres">
      <dgm:prSet presAssocID="{37BF6EE6-6D4C-444E-90D0-6C2AA32113AC}" presName="linearFlow" presStyleCnt="0">
        <dgm:presLayoutVars>
          <dgm:dir/>
          <dgm:animLvl val="lvl"/>
          <dgm:resizeHandles val="exact"/>
        </dgm:presLayoutVars>
      </dgm:prSet>
      <dgm:spPr/>
      <dgm:t>
        <a:bodyPr/>
        <a:lstStyle/>
        <a:p>
          <a:endParaRPr lang="en-US"/>
        </a:p>
      </dgm:t>
    </dgm:pt>
    <dgm:pt modelId="{C6A8CE84-91C0-4E9A-B97E-F0838A5E2977}" type="pres">
      <dgm:prSet presAssocID="{3D6F5BF5-7DCD-4300-8C17-4E48FD930AE8}" presName="composite" presStyleCnt="0"/>
      <dgm:spPr/>
    </dgm:pt>
    <dgm:pt modelId="{A837434F-A878-4858-86E4-D260C5ED0153}" type="pres">
      <dgm:prSet presAssocID="{3D6F5BF5-7DCD-4300-8C17-4E48FD930AE8}" presName="parentText" presStyleLbl="alignNode1" presStyleIdx="0" presStyleCnt="4">
        <dgm:presLayoutVars>
          <dgm:chMax val="1"/>
          <dgm:bulletEnabled val="1"/>
        </dgm:presLayoutVars>
      </dgm:prSet>
      <dgm:spPr/>
      <dgm:t>
        <a:bodyPr/>
        <a:lstStyle/>
        <a:p>
          <a:endParaRPr lang="en-US"/>
        </a:p>
      </dgm:t>
    </dgm:pt>
    <dgm:pt modelId="{6F4D221A-5D1C-4A94-9414-768D11E9BFDD}" type="pres">
      <dgm:prSet presAssocID="{3D6F5BF5-7DCD-4300-8C17-4E48FD930AE8}" presName="descendantText" presStyleLbl="alignAcc1" presStyleIdx="0" presStyleCnt="4">
        <dgm:presLayoutVars>
          <dgm:bulletEnabled val="1"/>
        </dgm:presLayoutVars>
      </dgm:prSet>
      <dgm:spPr/>
      <dgm:t>
        <a:bodyPr/>
        <a:lstStyle/>
        <a:p>
          <a:endParaRPr lang="en-US"/>
        </a:p>
      </dgm:t>
    </dgm:pt>
    <dgm:pt modelId="{228636D1-000A-4508-8226-81DDF91DAE10}" type="pres">
      <dgm:prSet presAssocID="{72CB2843-42A5-445C-B02C-07C65CA24851}" presName="sp" presStyleCnt="0"/>
      <dgm:spPr/>
    </dgm:pt>
    <dgm:pt modelId="{780EE2A2-1A5D-41C8-AF0F-4307D8F1A37E}" type="pres">
      <dgm:prSet presAssocID="{B03E2AE0-6607-4745-B273-63E443E058F2}" presName="composite" presStyleCnt="0"/>
      <dgm:spPr/>
    </dgm:pt>
    <dgm:pt modelId="{C8ED6A9D-33F1-40BB-82D2-114380E28595}" type="pres">
      <dgm:prSet presAssocID="{B03E2AE0-6607-4745-B273-63E443E058F2}" presName="parentText" presStyleLbl="alignNode1" presStyleIdx="1" presStyleCnt="4">
        <dgm:presLayoutVars>
          <dgm:chMax val="1"/>
          <dgm:bulletEnabled val="1"/>
        </dgm:presLayoutVars>
      </dgm:prSet>
      <dgm:spPr/>
      <dgm:t>
        <a:bodyPr/>
        <a:lstStyle/>
        <a:p>
          <a:endParaRPr lang="en-US"/>
        </a:p>
      </dgm:t>
    </dgm:pt>
    <dgm:pt modelId="{8428499F-AE01-449F-87A3-6EA8ABF21525}" type="pres">
      <dgm:prSet presAssocID="{B03E2AE0-6607-4745-B273-63E443E058F2}" presName="descendantText" presStyleLbl="alignAcc1" presStyleIdx="1" presStyleCnt="4">
        <dgm:presLayoutVars>
          <dgm:bulletEnabled val="1"/>
        </dgm:presLayoutVars>
      </dgm:prSet>
      <dgm:spPr/>
      <dgm:t>
        <a:bodyPr/>
        <a:lstStyle/>
        <a:p>
          <a:endParaRPr lang="en-US"/>
        </a:p>
      </dgm:t>
    </dgm:pt>
    <dgm:pt modelId="{E5527B80-8AF9-40E3-9FE6-E59FAFF8B835}" type="pres">
      <dgm:prSet presAssocID="{4D911ACA-5AF4-4B5F-84C5-2AB5569B2C21}" presName="sp" presStyleCnt="0"/>
      <dgm:spPr/>
    </dgm:pt>
    <dgm:pt modelId="{7ACAF7A1-8329-4A9C-ABBD-5564E1C8EAA1}" type="pres">
      <dgm:prSet presAssocID="{47F9892E-FB5E-4823-B1A2-A8EA59FED755}" presName="composite" presStyleCnt="0"/>
      <dgm:spPr/>
    </dgm:pt>
    <dgm:pt modelId="{672BB492-9117-479A-9A8B-0A720C3A8A37}" type="pres">
      <dgm:prSet presAssocID="{47F9892E-FB5E-4823-B1A2-A8EA59FED755}" presName="parentText" presStyleLbl="alignNode1" presStyleIdx="2" presStyleCnt="4">
        <dgm:presLayoutVars>
          <dgm:chMax val="1"/>
          <dgm:bulletEnabled val="1"/>
        </dgm:presLayoutVars>
      </dgm:prSet>
      <dgm:spPr/>
      <dgm:t>
        <a:bodyPr/>
        <a:lstStyle/>
        <a:p>
          <a:endParaRPr lang="en-US"/>
        </a:p>
      </dgm:t>
    </dgm:pt>
    <dgm:pt modelId="{D64F931B-EC50-4E11-BEA9-CC0F9E67B05C}" type="pres">
      <dgm:prSet presAssocID="{47F9892E-FB5E-4823-B1A2-A8EA59FED755}" presName="descendantText" presStyleLbl="alignAcc1" presStyleIdx="2" presStyleCnt="4">
        <dgm:presLayoutVars>
          <dgm:bulletEnabled val="1"/>
        </dgm:presLayoutVars>
      </dgm:prSet>
      <dgm:spPr/>
      <dgm:t>
        <a:bodyPr/>
        <a:lstStyle/>
        <a:p>
          <a:endParaRPr lang="en-US"/>
        </a:p>
      </dgm:t>
    </dgm:pt>
    <dgm:pt modelId="{654F4DA2-6716-49D0-8734-B0F754A5C981}" type="pres">
      <dgm:prSet presAssocID="{6E3A8E24-34FF-4815-A897-3214E210A7ED}" presName="sp" presStyleCnt="0"/>
      <dgm:spPr/>
    </dgm:pt>
    <dgm:pt modelId="{2B902004-167A-4C64-8485-A18B1F921365}" type="pres">
      <dgm:prSet presAssocID="{D7C17414-20E6-4FA0-9570-66D6024B36E8}" presName="composite" presStyleCnt="0"/>
      <dgm:spPr/>
    </dgm:pt>
    <dgm:pt modelId="{BA8730A6-DEC1-4392-93C9-326A77478720}" type="pres">
      <dgm:prSet presAssocID="{D7C17414-20E6-4FA0-9570-66D6024B36E8}" presName="parentText" presStyleLbl="alignNode1" presStyleIdx="3" presStyleCnt="4">
        <dgm:presLayoutVars>
          <dgm:chMax val="1"/>
          <dgm:bulletEnabled val="1"/>
        </dgm:presLayoutVars>
      </dgm:prSet>
      <dgm:spPr/>
      <dgm:t>
        <a:bodyPr/>
        <a:lstStyle/>
        <a:p>
          <a:endParaRPr lang="en-US"/>
        </a:p>
      </dgm:t>
    </dgm:pt>
    <dgm:pt modelId="{F3799396-90D9-4538-A1DB-207285BE3513}" type="pres">
      <dgm:prSet presAssocID="{D7C17414-20E6-4FA0-9570-66D6024B36E8}" presName="descendantText" presStyleLbl="alignAcc1" presStyleIdx="3" presStyleCnt="4">
        <dgm:presLayoutVars>
          <dgm:bulletEnabled val="1"/>
        </dgm:presLayoutVars>
      </dgm:prSet>
      <dgm:spPr/>
    </dgm:pt>
  </dgm:ptLst>
  <dgm:cxnLst>
    <dgm:cxn modelId="{5E3D7ECF-604A-4E2B-9EA0-3D1AA94F2022}" type="presOf" srcId="{099630E0-09B1-49F0-A034-D848F3C7C9F3}" destId="{8428499F-AE01-449F-87A3-6EA8ABF21525}" srcOrd="0" destOrd="1" presId="urn:microsoft.com/office/officeart/2005/8/layout/chevron2"/>
    <dgm:cxn modelId="{C1247354-F461-4D0A-9EA6-5BD8AA3A71D2}" srcId="{47F9892E-FB5E-4823-B1A2-A8EA59FED755}" destId="{23269432-B530-4E31-901D-83E83795D51C}" srcOrd="0" destOrd="0" parTransId="{8D8185BB-8FA8-4FC7-A2D1-C0CE168217A5}" sibTransId="{EA2DD993-468A-4F54-9AE5-265C1330BBBE}"/>
    <dgm:cxn modelId="{983A78F3-D223-4308-8A05-8BE576AF12AE}" type="presOf" srcId="{B03E2AE0-6607-4745-B273-63E443E058F2}" destId="{C8ED6A9D-33F1-40BB-82D2-114380E28595}" srcOrd="0" destOrd="0" presId="urn:microsoft.com/office/officeart/2005/8/layout/chevron2"/>
    <dgm:cxn modelId="{43AE83B9-ACFC-44E4-A644-72C2A119B282}" srcId="{B03E2AE0-6607-4745-B273-63E443E058F2}" destId="{099630E0-09B1-49F0-A034-D848F3C7C9F3}" srcOrd="1" destOrd="0" parTransId="{D6D3F890-C176-49E7-BD8E-3B1E0B430519}" sibTransId="{C0101884-8195-487F-87B3-BF0835DD0E71}"/>
    <dgm:cxn modelId="{AABE8CBE-46E9-4442-8E76-945142F3E818}" type="presOf" srcId="{D84293A1-F27D-4AFB-A3C9-759096FA5E63}" destId="{6F4D221A-5D1C-4A94-9414-768D11E9BFDD}" srcOrd="0" destOrd="1" presId="urn:microsoft.com/office/officeart/2005/8/layout/chevron2"/>
    <dgm:cxn modelId="{C09AE7EB-5E93-4C02-95D5-FCD3AD4D79B8}" srcId="{3D6F5BF5-7DCD-4300-8C17-4E48FD930AE8}" destId="{86918EE3-3A70-4166-9BC5-8B3A0D1C8E4F}" srcOrd="0" destOrd="0" parTransId="{233BB4B0-327C-4C80-9436-9082BE581634}" sibTransId="{E796163B-06CA-4D9E-9279-EE6A5249CB93}"/>
    <dgm:cxn modelId="{CB16B55E-452C-4D9B-9811-DE003C57DE38}" srcId="{3D6F5BF5-7DCD-4300-8C17-4E48FD930AE8}" destId="{D84293A1-F27D-4AFB-A3C9-759096FA5E63}" srcOrd="1" destOrd="0" parTransId="{FC16F73D-1669-4916-91DB-9DB7156B228E}" sibTransId="{369EB728-7B34-436C-A1E3-B0A1A967D223}"/>
    <dgm:cxn modelId="{784224B5-3E7B-4768-AA32-737812084AC2}" srcId="{37BF6EE6-6D4C-444E-90D0-6C2AA32113AC}" destId="{47F9892E-FB5E-4823-B1A2-A8EA59FED755}" srcOrd="2" destOrd="0" parTransId="{663A719C-E851-41F6-84A9-1C280FEA1FE0}" sibTransId="{6E3A8E24-34FF-4815-A897-3214E210A7ED}"/>
    <dgm:cxn modelId="{F4A7A31A-C2EB-4ACE-8A6B-83D3768899D2}" type="presOf" srcId="{47F9892E-FB5E-4823-B1A2-A8EA59FED755}" destId="{672BB492-9117-479A-9A8B-0A720C3A8A37}" srcOrd="0" destOrd="0" presId="urn:microsoft.com/office/officeart/2005/8/layout/chevron2"/>
    <dgm:cxn modelId="{D1CB7DE8-34F8-4A01-A9A2-70A48DC040CC}" type="presOf" srcId="{86918EE3-3A70-4166-9BC5-8B3A0D1C8E4F}" destId="{6F4D221A-5D1C-4A94-9414-768D11E9BFDD}" srcOrd="0" destOrd="0" presId="urn:microsoft.com/office/officeart/2005/8/layout/chevron2"/>
    <dgm:cxn modelId="{A85AB75B-79EB-48C8-95FD-8C1D572C8F38}" type="presOf" srcId="{23269432-B530-4E31-901D-83E83795D51C}" destId="{D64F931B-EC50-4E11-BEA9-CC0F9E67B05C}" srcOrd="0" destOrd="0" presId="urn:microsoft.com/office/officeart/2005/8/layout/chevron2"/>
    <dgm:cxn modelId="{03FA74E4-EE71-453E-8999-58910E5160AE}" type="presOf" srcId="{893972C5-B9EE-4945-9E75-210B8A48F694}" destId="{8428499F-AE01-449F-87A3-6EA8ABF21525}" srcOrd="0" destOrd="0" presId="urn:microsoft.com/office/officeart/2005/8/layout/chevron2"/>
    <dgm:cxn modelId="{99CF6B5F-42ED-4790-9EF9-429C9DBF8767}" srcId="{37BF6EE6-6D4C-444E-90D0-6C2AA32113AC}" destId="{3D6F5BF5-7DCD-4300-8C17-4E48FD930AE8}" srcOrd="0" destOrd="0" parTransId="{2BC07EF3-1A2B-4755-8C00-F012B8CBAE4D}" sibTransId="{72CB2843-42A5-445C-B02C-07C65CA24851}"/>
    <dgm:cxn modelId="{B2E731E6-E79A-465B-95BF-1AB551081070}" srcId="{37BF6EE6-6D4C-444E-90D0-6C2AA32113AC}" destId="{B03E2AE0-6607-4745-B273-63E443E058F2}" srcOrd="1" destOrd="0" parTransId="{11800D46-0A61-486C-8DDE-F9D8BA340CDB}" sibTransId="{4D911ACA-5AF4-4B5F-84C5-2AB5569B2C21}"/>
    <dgm:cxn modelId="{62B0D044-9612-4A33-8F19-BC645D9045B3}" type="presOf" srcId="{D7C17414-20E6-4FA0-9570-66D6024B36E8}" destId="{BA8730A6-DEC1-4392-93C9-326A77478720}" srcOrd="0" destOrd="0" presId="urn:microsoft.com/office/officeart/2005/8/layout/chevron2"/>
    <dgm:cxn modelId="{3D296E8D-DD24-470B-A1B4-70633B2AF1E7}" type="presOf" srcId="{224B3258-C6B0-4052-B8FF-0D6D40719EDF}" destId="{D64F931B-EC50-4E11-BEA9-CC0F9E67B05C}" srcOrd="0" destOrd="1" presId="urn:microsoft.com/office/officeart/2005/8/layout/chevron2"/>
    <dgm:cxn modelId="{D4250A4C-D067-41A0-AB2B-B10CA004EBE3}" srcId="{B03E2AE0-6607-4745-B273-63E443E058F2}" destId="{893972C5-B9EE-4945-9E75-210B8A48F694}" srcOrd="0" destOrd="0" parTransId="{085959C0-24A3-4795-BF46-88012C6FBABF}" sibTransId="{4344B08F-2BC8-4FC1-8099-73DBF2ADA494}"/>
    <dgm:cxn modelId="{330031A8-5C17-4216-8573-DCD77D485A73}" type="presOf" srcId="{3D6F5BF5-7DCD-4300-8C17-4E48FD930AE8}" destId="{A837434F-A878-4858-86E4-D260C5ED0153}" srcOrd="0" destOrd="0" presId="urn:microsoft.com/office/officeart/2005/8/layout/chevron2"/>
    <dgm:cxn modelId="{83BE2412-8E26-4DD3-9D60-8466A8BFB657}" srcId="{37BF6EE6-6D4C-444E-90D0-6C2AA32113AC}" destId="{D7C17414-20E6-4FA0-9570-66D6024B36E8}" srcOrd="3" destOrd="0" parTransId="{ECC110D3-B024-40CF-8583-FF30D8E61FFD}" sibTransId="{67F1FF21-71CA-4C35-85B5-BBD35410C9BB}"/>
    <dgm:cxn modelId="{016FF811-7C06-4E15-A0D9-80574AAA0A1C}" srcId="{47F9892E-FB5E-4823-B1A2-A8EA59FED755}" destId="{224B3258-C6B0-4052-B8FF-0D6D40719EDF}" srcOrd="1" destOrd="0" parTransId="{FE681CA1-5ED4-43AF-AD8B-0477B5D11797}" sibTransId="{596BE915-5AC3-47CA-8022-8C8A1BA05C4B}"/>
    <dgm:cxn modelId="{B1B61982-CFD7-494E-9341-20EC2D02FD7D}" type="presOf" srcId="{37BF6EE6-6D4C-444E-90D0-6C2AA32113AC}" destId="{A67DBD5A-43C8-4B29-AF9F-0C2ACB8F83AC}" srcOrd="0" destOrd="0" presId="urn:microsoft.com/office/officeart/2005/8/layout/chevron2"/>
    <dgm:cxn modelId="{639CDB51-CCD4-49AB-B6C1-4431DEC27827}" type="presParOf" srcId="{A67DBD5A-43C8-4B29-AF9F-0C2ACB8F83AC}" destId="{C6A8CE84-91C0-4E9A-B97E-F0838A5E2977}" srcOrd="0" destOrd="0" presId="urn:microsoft.com/office/officeart/2005/8/layout/chevron2"/>
    <dgm:cxn modelId="{49074292-A501-4D67-8300-72E44D74B907}" type="presParOf" srcId="{C6A8CE84-91C0-4E9A-B97E-F0838A5E2977}" destId="{A837434F-A878-4858-86E4-D260C5ED0153}" srcOrd="0" destOrd="0" presId="urn:microsoft.com/office/officeart/2005/8/layout/chevron2"/>
    <dgm:cxn modelId="{9196454C-BE8D-4025-90C3-479E7A760F74}" type="presParOf" srcId="{C6A8CE84-91C0-4E9A-B97E-F0838A5E2977}" destId="{6F4D221A-5D1C-4A94-9414-768D11E9BFDD}" srcOrd="1" destOrd="0" presId="urn:microsoft.com/office/officeart/2005/8/layout/chevron2"/>
    <dgm:cxn modelId="{881D63AC-F8E5-4E08-B9AB-0894A8F4449F}" type="presParOf" srcId="{A67DBD5A-43C8-4B29-AF9F-0C2ACB8F83AC}" destId="{228636D1-000A-4508-8226-81DDF91DAE10}" srcOrd="1" destOrd="0" presId="urn:microsoft.com/office/officeart/2005/8/layout/chevron2"/>
    <dgm:cxn modelId="{F4495CC5-85C5-41CB-9A02-12360EE655EF}" type="presParOf" srcId="{A67DBD5A-43C8-4B29-AF9F-0C2ACB8F83AC}" destId="{780EE2A2-1A5D-41C8-AF0F-4307D8F1A37E}" srcOrd="2" destOrd="0" presId="urn:microsoft.com/office/officeart/2005/8/layout/chevron2"/>
    <dgm:cxn modelId="{DCB5E64C-A4E0-44FE-8C9D-3ACAAB3E74D3}" type="presParOf" srcId="{780EE2A2-1A5D-41C8-AF0F-4307D8F1A37E}" destId="{C8ED6A9D-33F1-40BB-82D2-114380E28595}" srcOrd="0" destOrd="0" presId="urn:microsoft.com/office/officeart/2005/8/layout/chevron2"/>
    <dgm:cxn modelId="{D2085A75-12AA-48A9-859D-98EFBDB90977}" type="presParOf" srcId="{780EE2A2-1A5D-41C8-AF0F-4307D8F1A37E}" destId="{8428499F-AE01-449F-87A3-6EA8ABF21525}" srcOrd="1" destOrd="0" presId="urn:microsoft.com/office/officeart/2005/8/layout/chevron2"/>
    <dgm:cxn modelId="{03F68F6A-DF1C-44DB-A4A6-684C30A0CE00}" type="presParOf" srcId="{A67DBD5A-43C8-4B29-AF9F-0C2ACB8F83AC}" destId="{E5527B80-8AF9-40E3-9FE6-E59FAFF8B835}" srcOrd="3" destOrd="0" presId="urn:microsoft.com/office/officeart/2005/8/layout/chevron2"/>
    <dgm:cxn modelId="{C4A2D33F-EEBE-4B21-AE7B-6733EFC9D36A}" type="presParOf" srcId="{A67DBD5A-43C8-4B29-AF9F-0C2ACB8F83AC}" destId="{7ACAF7A1-8329-4A9C-ABBD-5564E1C8EAA1}" srcOrd="4" destOrd="0" presId="urn:microsoft.com/office/officeart/2005/8/layout/chevron2"/>
    <dgm:cxn modelId="{85F75FBE-BBFC-4102-94E5-2A607EC02994}" type="presParOf" srcId="{7ACAF7A1-8329-4A9C-ABBD-5564E1C8EAA1}" destId="{672BB492-9117-479A-9A8B-0A720C3A8A37}" srcOrd="0" destOrd="0" presId="urn:microsoft.com/office/officeart/2005/8/layout/chevron2"/>
    <dgm:cxn modelId="{DCE10516-6E8E-44DC-8269-BDF7E6513A62}" type="presParOf" srcId="{7ACAF7A1-8329-4A9C-ABBD-5564E1C8EAA1}" destId="{D64F931B-EC50-4E11-BEA9-CC0F9E67B05C}" srcOrd="1" destOrd="0" presId="urn:microsoft.com/office/officeart/2005/8/layout/chevron2"/>
    <dgm:cxn modelId="{DE175238-AFA6-4663-99F1-8E3A27038A9E}" type="presParOf" srcId="{A67DBD5A-43C8-4B29-AF9F-0C2ACB8F83AC}" destId="{654F4DA2-6716-49D0-8734-B0F754A5C981}" srcOrd="5" destOrd="0" presId="urn:microsoft.com/office/officeart/2005/8/layout/chevron2"/>
    <dgm:cxn modelId="{D61ADA11-C6A0-42D0-83DE-6F7B2F00828E}" type="presParOf" srcId="{A67DBD5A-43C8-4B29-AF9F-0C2ACB8F83AC}" destId="{2B902004-167A-4C64-8485-A18B1F921365}" srcOrd="6" destOrd="0" presId="urn:microsoft.com/office/officeart/2005/8/layout/chevron2"/>
    <dgm:cxn modelId="{65F4D97A-322C-4521-BB24-B7E9A4076FFA}" type="presParOf" srcId="{2B902004-167A-4C64-8485-A18B1F921365}" destId="{BA8730A6-DEC1-4392-93C9-326A77478720}" srcOrd="0" destOrd="0" presId="urn:microsoft.com/office/officeart/2005/8/layout/chevron2"/>
    <dgm:cxn modelId="{0E3DA8C0-0F89-4111-A9FD-53E4E1FABD46}" type="presParOf" srcId="{2B902004-167A-4C64-8485-A18B1F921365}" destId="{F3799396-90D9-4538-A1DB-207285BE3513}"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2073030-FCE0-4D79-B4C0-C4887A1E8C7B}"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3AA6FB83-FD4C-4680-9410-A817DE90722F}">
      <dgm:prSet phldrT="[Text]" phldr="1"/>
      <dgm:spPr/>
      <dgm:t>
        <a:bodyPr/>
        <a:lstStyle/>
        <a:p>
          <a:endParaRPr lang="en-US"/>
        </a:p>
      </dgm:t>
    </dgm:pt>
    <dgm:pt modelId="{BA38E200-08D1-476D-97F6-E0A5A14504A4}" type="parTrans" cxnId="{4E6F9997-1348-4A33-9B12-A1F5B8297503}">
      <dgm:prSet/>
      <dgm:spPr/>
      <dgm:t>
        <a:bodyPr/>
        <a:lstStyle/>
        <a:p>
          <a:endParaRPr lang="en-US"/>
        </a:p>
      </dgm:t>
    </dgm:pt>
    <dgm:pt modelId="{EC7A3F1B-0E78-4A48-9E5D-0FB74D1E50C9}" type="sibTrans" cxnId="{4E6F9997-1348-4A33-9B12-A1F5B8297503}">
      <dgm:prSet/>
      <dgm:spPr/>
      <dgm:t>
        <a:bodyPr/>
        <a:lstStyle/>
        <a:p>
          <a:endParaRPr lang="en-US"/>
        </a:p>
      </dgm:t>
    </dgm:pt>
    <dgm:pt modelId="{9F5E512F-638C-4B3E-B1ED-57DAC741A12A}">
      <dgm:prSet phldrT="[Text]" phldr="1"/>
      <dgm:spPr/>
      <dgm:t>
        <a:bodyPr/>
        <a:lstStyle/>
        <a:p>
          <a:endParaRPr lang="en-US"/>
        </a:p>
      </dgm:t>
    </dgm:pt>
    <dgm:pt modelId="{ACF7FA1A-2865-4E1F-81A3-9279D973BDC6}" type="parTrans" cxnId="{2A4168F9-178F-4A17-9AF6-060DF606A862}">
      <dgm:prSet/>
      <dgm:spPr/>
      <dgm:t>
        <a:bodyPr/>
        <a:lstStyle/>
        <a:p>
          <a:endParaRPr lang="en-US"/>
        </a:p>
      </dgm:t>
    </dgm:pt>
    <dgm:pt modelId="{C01E22D6-B62D-4762-9687-FFF227B40CFA}" type="sibTrans" cxnId="{2A4168F9-178F-4A17-9AF6-060DF606A862}">
      <dgm:prSet/>
      <dgm:spPr/>
      <dgm:t>
        <a:bodyPr/>
        <a:lstStyle/>
        <a:p>
          <a:endParaRPr lang="en-US"/>
        </a:p>
      </dgm:t>
    </dgm:pt>
    <dgm:pt modelId="{B98A5798-1FB7-4BA8-8902-FEEBE5E6D806}">
      <dgm:prSet phldrT="[Text]" phldr="1"/>
      <dgm:spPr/>
      <dgm:t>
        <a:bodyPr/>
        <a:lstStyle/>
        <a:p>
          <a:endParaRPr lang="en-US"/>
        </a:p>
      </dgm:t>
    </dgm:pt>
    <dgm:pt modelId="{470F5487-62F4-47F8-AFE5-79F8E72C6C44}" type="parTrans" cxnId="{C15A75DB-7953-4ECD-A2A4-B9B4B6C372B5}">
      <dgm:prSet/>
      <dgm:spPr/>
      <dgm:t>
        <a:bodyPr/>
        <a:lstStyle/>
        <a:p>
          <a:endParaRPr lang="en-US"/>
        </a:p>
      </dgm:t>
    </dgm:pt>
    <dgm:pt modelId="{CA94A79F-9E7F-4CC7-B3BB-AC6D0E96B477}" type="sibTrans" cxnId="{C15A75DB-7953-4ECD-A2A4-B9B4B6C372B5}">
      <dgm:prSet/>
      <dgm:spPr/>
      <dgm:t>
        <a:bodyPr/>
        <a:lstStyle/>
        <a:p>
          <a:endParaRPr lang="en-US"/>
        </a:p>
      </dgm:t>
    </dgm:pt>
    <dgm:pt modelId="{FCF0B48B-2B89-452C-8232-112E97E05FF5}">
      <dgm:prSet phldrT="[Text]" phldr="1"/>
      <dgm:spPr/>
      <dgm:t>
        <a:bodyPr/>
        <a:lstStyle/>
        <a:p>
          <a:endParaRPr lang="en-US" dirty="0"/>
        </a:p>
      </dgm:t>
    </dgm:pt>
    <dgm:pt modelId="{3EE55976-1F34-4D0B-9C60-EA45CD3C1835}" type="parTrans" cxnId="{6F7EEA1D-45E3-40B7-82DC-DA6EF8188080}">
      <dgm:prSet/>
      <dgm:spPr/>
      <dgm:t>
        <a:bodyPr/>
        <a:lstStyle/>
        <a:p>
          <a:endParaRPr lang="en-US"/>
        </a:p>
      </dgm:t>
    </dgm:pt>
    <dgm:pt modelId="{E5BFFAB2-9BFA-4683-B281-D4F7F08697EB}" type="sibTrans" cxnId="{6F7EEA1D-45E3-40B7-82DC-DA6EF8188080}">
      <dgm:prSet/>
      <dgm:spPr/>
      <dgm:t>
        <a:bodyPr/>
        <a:lstStyle/>
        <a:p>
          <a:endParaRPr lang="en-US"/>
        </a:p>
      </dgm:t>
    </dgm:pt>
    <dgm:pt modelId="{0536F2C3-5EF7-42DF-89FD-89284B01189F}" type="pres">
      <dgm:prSet presAssocID="{F2073030-FCE0-4D79-B4C0-C4887A1E8C7B}" presName="Name0" presStyleCnt="0">
        <dgm:presLayoutVars>
          <dgm:chMax val="7"/>
          <dgm:chPref val="7"/>
          <dgm:dir/>
        </dgm:presLayoutVars>
      </dgm:prSet>
      <dgm:spPr/>
      <dgm:t>
        <a:bodyPr/>
        <a:lstStyle/>
        <a:p>
          <a:endParaRPr lang="en-US"/>
        </a:p>
      </dgm:t>
    </dgm:pt>
    <dgm:pt modelId="{478D8E18-D498-47E8-95C0-F0BB154AC369}" type="pres">
      <dgm:prSet presAssocID="{F2073030-FCE0-4D79-B4C0-C4887A1E8C7B}" presName="Name1" presStyleCnt="0"/>
      <dgm:spPr/>
    </dgm:pt>
    <dgm:pt modelId="{11019853-BFBC-4190-8C4F-748E01E668CD}" type="pres">
      <dgm:prSet presAssocID="{F2073030-FCE0-4D79-B4C0-C4887A1E8C7B}" presName="cycle" presStyleCnt="0"/>
      <dgm:spPr/>
    </dgm:pt>
    <dgm:pt modelId="{095F500A-94E4-4187-B24C-234F80610DEE}" type="pres">
      <dgm:prSet presAssocID="{F2073030-FCE0-4D79-B4C0-C4887A1E8C7B}" presName="srcNode" presStyleLbl="node1" presStyleIdx="0" presStyleCnt="4"/>
      <dgm:spPr/>
    </dgm:pt>
    <dgm:pt modelId="{4668E95B-A929-4B5E-AEBE-D130A37DD693}" type="pres">
      <dgm:prSet presAssocID="{F2073030-FCE0-4D79-B4C0-C4887A1E8C7B}" presName="conn" presStyleLbl="parChTrans1D2" presStyleIdx="0" presStyleCnt="1"/>
      <dgm:spPr/>
      <dgm:t>
        <a:bodyPr/>
        <a:lstStyle/>
        <a:p>
          <a:endParaRPr lang="en-US"/>
        </a:p>
      </dgm:t>
    </dgm:pt>
    <dgm:pt modelId="{4152E872-8382-4BB7-A00B-A35E79C7B02E}" type="pres">
      <dgm:prSet presAssocID="{F2073030-FCE0-4D79-B4C0-C4887A1E8C7B}" presName="extraNode" presStyleLbl="node1" presStyleIdx="0" presStyleCnt="4"/>
      <dgm:spPr/>
    </dgm:pt>
    <dgm:pt modelId="{EB2071D3-2B5D-4B63-9938-755598E868D6}" type="pres">
      <dgm:prSet presAssocID="{F2073030-FCE0-4D79-B4C0-C4887A1E8C7B}" presName="dstNode" presStyleLbl="node1" presStyleIdx="0" presStyleCnt="4"/>
      <dgm:spPr/>
    </dgm:pt>
    <dgm:pt modelId="{1D7F887B-6B1E-491C-8DF2-A780D398CE6A}" type="pres">
      <dgm:prSet presAssocID="{3AA6FB83-FD4C-4680-9410-A817DE90722F}" presName="text_1" presStyleLbl="node1" presStyleIdx="0" presStyleCnt="4">
        <dgm:presLayoutVars>
          <dgm:bulletEnabled val="1"/>
        </dgm:presLayoutVars>
      </dgm:prSet>
      <dgm:spPr/>
      <dgm:t>
        <a:bodyPr/>
        <a:lstStyle/>
        <a:p>
          <a:endParaRPr lang="en-US"/>
        </a:p>
      </dgm:t>
    </dgm:pt>
    <dgm:pt modelId="{101D5F53-C6AB-4058-BAFA-F47DBAE5C53A}" type="pres">
      <dgm:prSet presAssocID="{3AA6FB83-FD4C-4680-9410-A817DE90722F}" presName="accent_1" presStyleCnt="0"/>
      <dgm:spPr/>
    </dgm:pt>
    <dgm:pt modelId="{3F3F6D2A-88B4-4B22-B184-2BC8B46FF31C}" type="pres">
      <dgm:prSet presAssocID="{3AA6FB83-FD4C-4680-9410-A817DE90722F}" presName="accentRepeatNode" presStyleLbl="solidFgAcc1" presStyleIdx="0" presStyleCnt="4"/>
      <dgm:spPr/>
    </dgm:pt>
    <dgm:pt modelId="{8A84601A-95CE-419F-927F-A083456521B0}" type="pres">
      <dgm:prSet presAssocID="{9F5E512F-638C-4B3E-B1ED-57DAC741A12A}" presName="text_2" presStyleLbl="node1" presStyleIdx="1" presStyleCnt="4">
        <dgm:presLayoutVars>
          <dgm:bulletEnabled val="1"/>
        </dgm:presLayoutVars>
      </dgm:prSet>
      <dgm:spPr/>
      <dgm:t>
        <a:bodyPr/>
        <a:lstStyle/>
        <a:p>
          <a:endParaRPr lang="en-US"/>
        </a:p>
      </dgm:t>
    </dgm:pt>
    <dgm:pt modelId="{F9A08491-22E2-4A5F-B0D3-9DB9049CB878}" type="pres">
      <dgm:prSet presAssocID="{9F5E512F-638C-4B3E-B1ED-57DAC741A12A}" presName="accent_2" presStyleCnt="0"/>
      <dgm:spPr/>
    </dgm:pt>
    <dgm:pt modelId="{C9AB0B32-37CD-4384-9F0E-53336B3E80B4}" type="pres">
      <dgm:prSet presAssocID="{9F5E512F-638C-4B3E-B1ED-57DAC741A12A}" presName="accentRepeatNode" presStyleLbl="solidFgAcc1" presStyleIdx="1" presStyleCnt="4"/>
      <dgm:spPr/>
    </dgm:pt>
    <dgm:pt modelId="{DBC6EB94-55C1-4E08-A42D-7F3A7734980A}" type="pres">
      <dgm:prSet presAssocID="{B98A5798-1FB7-4BA8-8902-FEEBE5E6D806}" presName="text_3" presStyleLbl="node1" presStyleIdx="2" presStyleCnt="4" custLinFactNeighborX="5444" custLinFactNeighborY="-12350">
        <dgm:presLayoutVars>
          <dgm:bulletEnabled val="1"/>
        </dgm:presLayoutVars>
      </dgm:prSet>
      <dgm:spPr/>
      <dgm:t>
        <a:bodyPr/>
        <a:lstStyle/>
        <a:p>
          <a:endParaRPr lang="en-US"/>
        </a:p>
      </dgm:t>
    </dgm:pt>
    <dgm:pt modelId="{E3263091-E45F-4357-B6FF-31F15F2D22B7}" type="pres">
      <dgm:prSet presAssocID="{B98A5798-1FB7-4BA8-8902-FEEBE5E6D806}" presName="accent_3" presStyleCnt="0"/>
      <dgm:spPr/>
    </dgm:pt>
    <dgm:pt modelId="{73EA5CA3-5CB7-42CA-9CC3-E56C6688E1B1}" type="pres">
      <dgm:prSet presAssocID="{B98A5798-1FB7-4BA8-8902-FEEBE5E6D806}" presName="accentRepeatNode" presStyleLbl="solidFgAcc1" presStyleIdx="2" presStyleCnt="4" custLinFactNeighborX="291" custLinFactNeighborY="75"/>
      <dgm:spPr/>
    </dgm:pt>
    <dgm:pt modelId="{3E4FE01A-F2B4-4A0E-BC14-5BB1CAA91729}" type="pres">
      <dgm:prSet presAssocID="{FCF0B48B-2B89-452C-8232-112E97E05FF5}" presName="text_4" presStyleLbl="node1" presStyleIdx="3" presStyleCnt="4">
        <dgm:presLayoutVars>
          <dgm:bulletEnabled val="1"/>
        </dgm:presLayoutVars>
      </dgm:prSet>
      <dgm:spPr/>
      <dgm:t>
        <a:bodyPr/>
        <a:lstStyle/>
        <a:p>
          <a:endParaRPr lang="en-US"/>
        </a:p>
      </dgm:t>
    </dgm:pt>
    <dgm:pt modelId="{4A500934-C625-400F-AFA0-D5CAEDF3F063}" type="pres">
      <dgm:prSet presAssocID="{FCF0B48B-2B89-452C-8232-112E97E05FF5}" presName="accent_4" presStyleCnt="0"/>
      <dgm:spPr/>
    </dgm:pt>
    <dgm:pt modelId="{286C83A9-DC93-45BB-8CA2-46390A22B4ED}" type="pres">
      <dgm:prSet presAssocID="{FCF0B48B-2B89-452C-8232-112E97E05FF5}" presName="accentRepeatNode" presStyleLbl="solidFgAcc1" presStyleIdx="3" presStyleCnt="4"/>
      <dgm:spPr/>
    </dgm:pt>
  </dgm:ptLst>
  <dgm:cxnLst>
    <dgm:cxn modelId="{B8793B1F-491F-4F33-842E-73C9E7032B7D}" type="presOf" srcId="{9F5E512F-638C-4B3E-B1ED-57DAC741A12A}" destId="{8A84601A-95CE-419F-927F-A083456521B0}" srcOrd="0" destOrd="0" presId="urn:microsoft.com/office/officeart/2008/layout/VerticalCurvedList"/>
    <dgm:cxn modelId="{3786BE9C-D924-4A81-9912-3CE5FB6D011E}" type="presOf" srcId="{3AA6FB83-FD4C-4680-9410-A817DE90722F}" destId="{1D7F887B-6B1E-491C-8DF2-A780D398CE6A}" srcOrd="0" destOrd="0" presId="urn:microsoft.com/office/officeart/2008/layout/VerticalCurvedList"/>
    <dgm:cxn modelId="{C15A75DB-7953-4ECD-A2A4-B9B4B6C372B5}" srcId="{F2073030-FCE0-4D79-B4C0-C4887A1E8C7B}" destId="{B98A5798-1FB7-4BA8-8902-FEEBE5E6D806}" srcOrd="2" destOrd="0" parTransId="{470F5487-62F4-47F8-AFE5-79F8E72C6C44}" sibTransId="{CA94A79F-9E7F-4CC7-B3BB-AC6D0E96B477}"/>
    <dgm:cxn modelId="{145DFEAF-06B3-4551-888D-8E7399EB6905}" type="presOf" srcId="{EC7A3F1B-0E78-4A48-9E5D-0FB74D1E50C9}" destId="{4668E95B-A929-4B5E-AEBE-D130A37DD693}" srcOrd="0" destOrd="0" presId="urn:microsoft.com/office/officeart/2008/layout/VerticalCurvedList"/>
    <dgm:cxn modelId="{2A4168F9-178F-4A17-9AF6-060DF606A862}" srcId="{F2073030-FCE0-4D79-B4C0-C4887A1E8C7B}" destId="{9F5E512F-638C-4B3E-B1ED-57DAC741A12A}" srcOrd="1" destOrd="0" parTransId="{ACF7FA1A-2865-4E1F-81A3-9279D973BDC6}" sibTransId="{C01E22D6-B62D-4762-9687-FFF227B40CFA}"/>
    <dgm:cxn modelId="{4E6F9997-1348-4A33-9B12-A1F5B8297503}" srcId="{F2073030-FCE0-4D79-B4C0-C4887A1E8C7B}" destId="{3AA6FB83-FD4C-4680-9410-A817DE90722F}" srcOrd="0" destOrd="0" parTransId="{BA38E200-08D1-476D-97F6-E0A5A14504A4}" sibTransId="{EC7A3F1B-0E78-4A48-9E5D-0FB74D1E50C9}"/>
    <dgm:cxn modelId="{8B1C1DFA-9CEE-4E55-95F1-DA47BB6FB1A6}" type="presOf" srcId="{FCF0B48B-2B89-452C-8232-112E97E05FF5}" destId="{3E4FE01A-F2B4-4A0E-BC14-5BB1CAA91729}" srcOrd="0" destOrd="0" presId="urn:microsoft.com/office/officeart/2008/layout/VerticalCurvedList"/>
    <dgm:cxn modelId="{29FCFA6A-B1CE-4716-8B2D-32B33C5272D4}" type="presOf" srcId="{B98A5798-1FB7-4BA8-8902-FEEBE5E6D806}" destId="{DBC6EB94-55C1-4E08-A42D-7F3A7734980A}" srcOrd="0" destOrd="0" presId="urn:microsoft.com/office/officeart/2008/layout/VerticalCurvedList"/>
    <dgm:cxn modelId="{BD650115-7C7B-4375-8C27-BEF401801BA6}" type="presOf" srcId="{F2073030-FCE0-4D79-B4C0-C4887A1E8C7B}" destId="{0536F2C3-5EF7-42DF-89FD-89284B01189F}" srcOrd="0" destOrd="0" presId="urn:microsoft.com/office/officeart/2008/layout/VerticalCurvedList"/>
    <dgm:cxn modelId="{6F7EEA1D-45E3-40B7-82DC-DA6EF8188080}" srcId="{F2073030-FCE0-4D79-B4C0-C4887A1E8C7B}" destId="{FCF0B48B-2B89-452C-8232-112E97E05FF5}" srcOrd="3" destOrd="0" parTransId="{3EE55976-1F34-4D0B-9C60-EA45CD3C1835}" sibTransId="{E5BFFAB2-9BFA-4683-B281-D4F7F08697EB}"/>
    <dgm:cxn modelId="{38183222-3E62-4C41-9E51-CAF0F359F729}" type="presParOf" srcId="{0536F2C3-5EF7-42DF-89FD-89284B01189F}" destId="{478D8E18-D498-47E8-95C0-F0BB154AC369}" srcOrd="0" destOrd="0" presId="urn:microsoft.com/office/officeart/2008/layout/VerticalCurvedList"/>
    <dgm:cxn modelId="{3A5A7322-F40E-4916-AA32-CBFFD62BF873}" type="presParOf" srcId="{478D8E18-D498-47E8-95C0-F0BB154AC369}" destId="{11019853-BFBC-4190-8C4F-748E01E668CD}" srcOrd="0" destOrd="0" presId="urn:microsoft.com/office/officeart/2008/layout/VerticalCurvedList"/>
    <dgm:cxn modelId="{2D56D7DE-E32D-49A5-B5CA-435699D9B4DD}" type="presParOf" srcId="{11019853-BFBC-4190-8C4F-748E01E668CD}" destId="{095F500A-94E4-4187-B24C-234F80610DEE}" srcOrd="0" destOrd="0" presId="urn:microsoft.com/office/officeart/2008/layout/VerticalCurvedList"/>
    <dgm:cxn modelId="{592703D8-D75D-4B0C-93A5-A0760D4A1269}" type="presParOf" srcId="{11019853-BFBC-4190-8C4F-748E01E668CD}" destId="{4668E95B-A929-4B5E-AEBE-D130A37DD693}" srcOrd="1" destOrd="0" presId="urn:microsoft.com/office/officeart/2008/layout/VerticalCurvedList"/>
    <dgm:cxn modelId="{2935C524-54CC-4F26-A345-1BE6DB67D371}" type="presParOf" srcId="{11019853-BFBC-4190-8C4F-748E01E668CD}" destId="{4152E872-8382-4BB7-A00B-A35E79C7B02E}" srcOrd="2" destOrd="0" presId="urn:microsoft.com/office/officeart/2008/layout/VerticalCurvedList"/>
    <dgm:cxn modelId="{1B8399C7-0262-47A1-9B11-0FB33833B29F}" type="presParOf" srcId="{11019853-BFBC-4190-8C4F-748E01E668CD}" destId="{EB2071D3-2B5D-4B63-9938-755598E868D6}" srcOrd="3" destOrd="0" presId="urn:microsoft.com/office/officeart/2008/layout/VerticalCurvedList"/>
    <dgm:cxn modelId="{0803CBA2-AF9F-4C25-A16F-D6EDECFEC65A}" type="presParOf" srcId="{478D8E18-D498-47E8-95C0-F0BB154AC369}" destId="{1D7F887B-6B1E-491C-8DF2-A780D398CE6A}" srcOrd="1" destOrd="0" presId="urn:microsoft.com/office/officeart/2008/layout/VerticalCurvedList"/>
    <dgm:cxn modelId="{505D4676-D547-4BE5-A04F-81E935449330}" type="presParOf" srcId="{478D8E18-D498-47E8-95C0-F0BB154AC369}" destId="{101D5F53-C6AB-4058-BAFA-F47DBAE5C53A}" srcOrd="2" destOrd="0" presId="urn:microsoft.com/office/officeart/2008/layout/VerticalCurvedList"/>
    <dgm:cxn modelId="{1E57F0BE-B640-489E-BBA9-6D6E7E2260B5}" type="presParOf" srcId="{101D5F53-C6AB-4058-BAFA-F47DBAE5C53A}" destId="{3F3F6D2A-88B4-4B22-B184-2BC8B46FF31C}" srcOrd="0" destOrd="0" presId="urn:microsoft.com/office/officeart/2008/layout/VerticalCurvedList"/>
    <dgm:cxn modelId="{9D9664C4-E468-466B-91CB-98C3861F9DEB}" type="presParOf" srcId="{478D8E18-D498-47E8-95C0-F0BB154AC369}" destId="{8A84601A-95CE-419F-927F-A083456521B0}" srcOrd="3" destOrd="0" presId="urn:microsoft.com/office/officeart/2008/layout/VerticalCurvedList"/>
    <dgm:cxn modelId="{8DED2E69-013B-4915-88FD-F8830B755EA4}" type="presParOf" srcId="{478D8E18-D498-47E8-95C0-F0BB154AC369}" destId="{F9A08491-22E2-4A5F-B0D3-9DB9049CB878}" srcOrd="4" destOrd="0" presId="urn:microsoft.com/office/officeart/2008/layout/VerticalCurvedList"/>
    <dgm:cxn modelId="{B05020E1-4D07-4516-A155-23D0FA368022}" type="presParOf" srcId="{F9A08491-22E2-4A5F-B0D3-9DB9049CB878}" destId="{C9AB0B32-37CD-4384-9F0E-53336B3E80B4}" srcOrd="0" destOrd="0" presId="urn:microsoft.com/office/officeart/2008/layout/VerticalCurvedList"/>
    <dgm:cxn modelId="{D74CF7BA-DF9E-4890-B9FA-DCDF0C8CCCE9}" type="presParOf" srcId="{478D8E18-D498-47E8-95C0-F0BB154AC369}" destId="{DBC6EB94-55C1-4E08-A42D-7F3A7734980A}" srcOrd="5" destOrd="0" presId="urn:microsoft.com/office/officeart/2008/layout/VerticalCurvedList"/>
    <dgm:cxn modelId="{904F583B-5EB4-47EC-B93D-B5BCDA8DB892}" type="presParOf" srcId="{478D8E18-D498-47E8-95C0-F0BB154AC369}" destId="{E3263091-E45F-4357-B6FF-31F15F2D22B7}" srcOrd="6" destOrd="0" presId="urn:microsoft.com/office/officeart/2008/layout/VerticalCurvedList"/>
    <dgm:cxn modelId="{CB7DDD0E-CD84-4E4B-8C77-3823069DC60F}" type="presParOf" srcId="{E3263091-E45F-4357-B6FF-31F15F2D22B7}" destId="{73EA5CA3-5CB7-42CA-9CC3-E56C6688E1B1}" srcOrd="0" destOrd="0" presId="urn:microsoft.com/office/officeart/2008/layout/VerticalCurvedList"/>
    <dgm:cxn modelId="{55107AB5-94E2-4CF5-815F-3E2FBD88229C}" type="presParOf" srcId="{478D8E18-D498-47E8-95C0-F0BB154AC369}" destId="{3E4FE01A-F2B4-4A0E-BC14-5BB1CAA91729}" srcOrd="7" destOrd="0" presId="urn:microsoft.com/office/officeart/2008/layout/VerticalCurvedList"/>
    <dgm:cxn modelId="{A3B2D150-D0F2-4252-93F2-8DA376250F1A}" type="presParOf" srcId="{478D8E18-D498-47E8-95C0-F0BB154AC369}" destId="{4A500934-C625-400F-AFA0-D5CAEDF3F063}" srcOrd="8" destOrd="0" presId="urn:microsoft.com/office/officeart/2008/layout/VerticalCurvedList"/>
    <dgm:cxn modelId="{0A8372C3-12D6-41D0-A2F9-77672B1B89A5}" type="presParOf" srcId="{4A500934-C625-400F-AFA0-D5CAEDF3F063}" destId="{286C83A9-DC93-45BB-8CA2-46390A22B4E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7D4346-542E-4B6F-8A17-DF075BCF5C52}">
      <dsp:nvSpPr>
        <dsp:cNvPr id="0" name=""/>
        <dsp:cNvSpPr/>
      </dsp:nvSpPr>
      <dsp:spPr>
        <a:xfrm>
          <a:off x="2043959" y="2272691"/>
          <a:ext cx="1429215" cy="127608"/>
        </a:xfrm>
        <a:custGeom>
          <a:avLst/>
          <a:gdLst/>
          <a:ahLst/>
          <a:cxnLst/>
          <a:rect l="0" t="0" r="0" b="0"/>
          <a:pathLst>
            <a:path>
              <a:moveTo>
                <a:pt x="0" y="127608"/>
              </a:moveTo>
              <a:lnTo>
                <a:pt x="1429215" y="127608"/>
              </a:lnTo>
              <a:lnTo>
                <a:pt x="1429215" y="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2EDD04B-FBF1-4D21-A913-C740C0106EA8}">
      <dsp:nvSpPr>
        <dsp:cNvPr id="0" name=""/>
        <dsp:cNvSpPr/>
      </dsp:nvSpPr>
      <dsp:spPr>
        <a:xfrm>
          <a:off x="2043959" y="2400300"/>
          <a:ext cx="2858430" cy="1618066"/>
        </a:xfrm>
        <a:custGeom>
          <a:avLst/>
          <a:gdLst/>
          <a:ahLst/>
          <a:cxnLst/>
          <a:rect l="0" t="0" r="0" b="0"/>
          <a:pathLst>
            <a:path>
              <a:moveTo>
                <a:pt x="0" y="0"/>
              </a:moveTo>
              <a:lnTo>
                <a:pt x="2654256" y="0"/>
              </a:lnTo>
              <a:lnTo>
                <a:pt x="2654256" y="1618066"/>
              </a:lnTo>
              <a:lnTo>
                <a:pt x="2858430" y="1618066"/>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6D12F94-29E0-437F-8A63-1320DAC5ECC5}">
      <dsp:nvSpPr>
        <dsp:cNvPr id="0" name=""/>
        <dsp:cNvSpPr/>
      </dsp:nvSpPr>
      <dsp:spPr>
        <a:xfrm>
          <a:off x="2043959" y="2231045"/>
          <a:ext cx="2858430" cy="169254"/>
        </a:xfrm>
        <a:custGeom>
          <a:avLst/>
          <a:gdLst/>
          <a:ahLst/>
          <a:cxnLst/>
          <a:rect l="0" t="0" r="0" b="0"/>
          <a:pathLst>
            <a:path>
              <a:moveTo>
                <a:pt x="0" y="169254"/>
              </a:moveTo>
              <a:lnTo>
                <a:pt x="2654256" y="169254"/>
              </a:lnTo>
              <a:lnTo>
                <a:pt x="2654256" y="0"/>
              </a:lnTo>
              <a:lnTo>
                <a:pt x="2858430" y="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653D2A1-4F21-4A57-B891-91579EA9CBD4}">
      <dsp:nvSpPr>
        <dsp:cNvPr id="0" name=""/>
        <dsp:cNvSpPr/>
      </dsp:nvSpPr>
      <dsp:spPr>
        <a:xfrm>
          <a:off x="2043959" y="612978"/>
          <a:ext cx="2858430" cy="1787321"/>
        </a:xfrm>
        <a:custGeom>
          <a:avLst/>
          <a:gdLst/>
          <a:ahLst/>
          <a:cxnLst/>
          <a:rect l="0" t="0" r="0" b="0"/>
          <a:pathLst>
            <a:path>
              <a:moveTo>
                <a:pt x="0" y="1787321"/>
              </a:moveTo>
              <a:lnTo>
                <a:pt x="2654256" y="1787321"/>
              </a:lnTo>
              <a:lnTo>
                <a:pt x="2654256" y="0"/>
              </a:lnTo>
              <a:lnTo>
                <a:pt x="2858430" y="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49E4C6-7E5E-4642-9A38-0EF5972888D8}">
      <dsp:nvSpPr>
        <dsp:cNvPr id="0" name=""/>
        <dsp:cNvSpPr/>
      </dsp:nvSpPr>
      <dsp:spPr>
        <a:xfrm>
          <a:off x="2223" y="1809771"/>
          <a:ext cx="2041735" cy="118105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b="1" kern="1200" dirty="0" smtClean="0">
              <a:solidFill>
                <a:srgbClr val="0000CC"/>
              </a:solidFill>
              <a:latin typeface="Times New Roman" pitchFamily="18" charset="0"/>
              <a:cs typeface="Times New Roman" pitchFamily="18" charset="0"/>
            </a:rPr>
            <a:t>1. </a:t>
          </a:r>
          <a:r>
            <a:rPr lang="pt-BR" sz="1900" b="1" kern="1200" dirty="0" smtClean="0">
              <a:solidFill>
                <a:srgbClr val="0000CC"/>
              </a:solidFill>
              <a:latin typeface="Times New Roman" pitchFamily="18" charset="0"/>
              <a:cs typeface="Times New Roman" pitchFamily="18" charset="0"/>
            </a:rPr>
            <a:t>Đổi mới đánh giá kết quả rèn luyện và học tập của học sinh THCS </a:t>
          </a:r>
          <a:endParaRPr lang="en-US" sz="1900" b="1" kern="1200" dirty="0">
            <a:solidFill>
              <a:srgbClr val="0000CC"/>
            </a:solidFill>
            <a:latin typeface="Times New Roman" pitchFamily="18" charset="0"/>
            <a:cs typeface="Times New Roman" pitchFamily="18" charset="0"/>
          </a:endParaRPr>
        </a:p>
      </dsp:txBody>
      <dsp:txXfrm>
        <a:off x="2223" y="1809771"/>
        <a:ext cx="2041735" cy="1181056"/>
      </dsp:txXfrm>
    </dsp:sp>
    <dsp:sp modelId="{550A2EEB-C677-4097-B71D-7B97CF52BC12}">
      <dsp:nvSpPr>
        <dsp:cNvPr id="0" name=""/>
        <dsp:cNvSpPr/>
      </dsp:nvSpPr>
      <dsp:spPr>
        <a:xfrm>
          <a:off x="4902389" y="32594"/>
          <a:ext cx="2715386" cy="1160767"/>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just" defTabSz="800100">
            <a:lnSpc>
              <a:spcPct val="90000"/>
            </a:lnSpc>
            <a:spcBef>
              <a:spcPct val="0"/>
            </a:spcBef>
            <a:spcAft>
              <a:spcPct val="35000"/>
            </a:spcAft>
          </a:pPr>
          <a:r>
            <a:rPr lang="pt-BR" sz="1800" b="1" kern="1200" dirty="0" smtClean="0">
              <a:solidFill>
                <a:srgbClr val="7030A0"/>
              </a:solidFill>
              <a:latin typeface="Times New Roman" pitchFamily="18" charset="0"/>
              <a:cs typeface="Times New Roman" pitchFamily="18" charset="0"/>
            </a:rPr>
            <a:t>Xây dựng Kế hoạch dạy học (tổ chuyên môn, cá nhân). Trong Kế hoạch cá nhân có PPCT, kế hoạch bài dạy</a:t>
          </a:r>
          <a:endParaRPr lang="en-US" sz="1800" b="1" kern="1200" dirty="0">
            <a:solidFill>
              <a:srgbClr val="7030A0"/>
            </a:solidFill>
            <a:latin typeface="Times New Roman" pitchFamily="18" charset="0"/>
            <a:cs typeface="Times New Roman" pitchFamily="18" charset="0"/>
          </a:endParaRPr>
        </a:p>
      </dsp:txBody>
      <dsp:txXfrm>
        <a:off x="4902389" y="32594"/>
        <a:ext cx="2715386" cy="1160767"/>
      </dsp:txXfrm>
    </dsp:sp>
    <dsp:sp modelId="{F88A019F-7531-48EB-9BD1-F49494A9F21A}">
      <dsp:nvSpPr>
        <dsp:cNvPr id="0" name=""/>
        <dsp:cNvSpPr/>
      </dsp:nvSpPr>
      <dsp:spPr>
        <a:xfrm>
          <a:off x="4902389" y="1448579"/>
          <a:ext cx="2591064" cy="1564931"/>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just" defTabSz="800100">
            <a:lnSpc>
              <a:spcPct val="90000"/>
            </a:lnSpc>
            <a:spcBef>
              <a:spcPct val="0"/>
            </a:spcBef>
            <a:spcAft>
              <a:spcPct val="35000"/>
            </a:spcAft>
          </a:pPr>
          <a:r>
            <a:rPr lang="pt-BR" sz="1800" b="1" kern="1200" dirty="0" smtClean="0">
              <a:solidFill>
                <a:srgbClr val="7030A0"/>
              </a:solidFill>
              <a:latin typeface="Times New Roman" pitchFamily="18" charset="0"/>
              <a:cs typeface="Times New Roman" pitchFamily="18" charset="0"/>
            </a:rPr>
            <a:t>Quy trình, kỹ thuật xây dựng ma trận, đặc tả các bài kiểm tra đánh giá định kỳ các môn học cấp THCS theo Chương trình giáo dục phổ thông 2018</a:t>
          </a:r>
          <a:endParaRPr lang="en-US" sz="1800" b="1" kern="1200" dirty="0">
            <a:solidFill>
              <a:srgbClr val="7030A0"/>
            </a:solidFill>
            <a:latin typeface="Times New Roman" pitchFamily="18" charset="0"/>
            <a:cs typeface="Times New Roman" pitchFamily="18" charset="0"/>
          </a:endParaRPr>
        </a:p>
      </dsp:txBody>
      <dsp:txXfrm>
        <a:off x="4902389" y="1448579"/>
        <a:ext cx="2591064" cy="1564931"/>
      </dsp:txXfrm>
    </dsp:sp>
    <dsp:sp modelId="{B88CF5E2-22A9-4852-B7B5-ED5B6270C698}">
      <dsp:nvSpPr>
        <dsp:cNvPr id="0" name=""/>
        <dsp:cNvSpPr/>
      </dsp:nvSpPr>
      <dsp:spPr>
        <a:xfrm>
          <a:off x="4902389" y="3268727"/>
          <a:ext cx="2466743" cy="1499277"/>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just" defTabSz="800100">
            <a:lnSpc>
              <a:spcPct val="90000"/>
            </a:lnSpc>
            <a:spcBef>
              <a:spcPct val="0"/>
            </a:spcBef>
            <a:spcAft>
              <a:spcPct val="35000"/>
            </a:spcAft>
          </a:pPr>
          <a:r>
            <a:rPr lang="pt-BR" sz="1800" b="1" kern="1200" dirty="0" smtClean="0">
              <a:solidFill>
                <a:srgbClr val="7030A0"/>
              </a:solidFill>
              <a:latin typeface="Times New Roman" pitchFamily="18" charset="0"/>
              <a:cs typeface="Times New Roman" pitchFamily="18" charset="0"/>
            </a:rPr>
            <a:t>Thực hành xây dựng ma trận, đặc tả, đề kiểm tra định kỳ các môn học cấp THCS theo Chương trình giáo dục phổ thông 2018</a:t>
          </a:r>
          <a:endParaRPr lang="en-US" sz="1800" b="1" kern="1200" dirty="0">
            <a:solidFill>
              <a:srgbClr val="7030A0"/>
            </a:solidFill>
            <a:latin typeface="Times New Roman" pitchFamily="18" charset="0"/>
            <a:cs typeface="Times New Roman" pitchFamily="18" charset="0"/>
          </a:endParaRPr>
        </a:p>
      </dsp:txBody>
      <dsp:txXfrm>
        <a:off x="4902389" y="3268727"/>
        <a:ext cx="2466743" cy="1499277"/>
      </dsp:txXfrm>
    </dsp:sp>
    <dsp:sp modelId="{37B20EC4-CD0D-4DDA-99FB-371D684A06BF}">
      <dsp:nvSpPr>
        <dsp:cNvPr id="0" name=""/>
        <dsp:cNvSpPr/>
      </dsp:nvSpPr>
      <dsp:spPr>
        <a:xfrm>
          <a:off x="2452306" y="1135886"/>
          <a:ext cx="2041735" cy="113680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just" defTabSz="977900">
            <a:lnSpc>
              <a:spcPct val="90000"/>
            </a:lnSpc>
            <a:spcBef>
              <a:spcPct val="0"/>
            </a:spcBef>
            <a:spcAft>
              <a:spcPct val="35000"/>
            </a:spcAft>
          </a:pPr>
          <a:r>
            <a:rPr lang="pt-BR" sz="2200" b="1" kern="1200" dirty="0" smtClean="0">
              <a:solidFill>
                <a:srgbClr val="7030A0"/>
              </a:solidFill>
              <a:latin typeface="Times New Roman" pitchFamily="18" charset="0"/>
              <a:cs typeface="Times New Roman" pitchFamily="18" charset="0"/>
            </a:rPr>
            <a:t>2.Tổ chức dạy học môn KHTN</a:t>
          </a:r>
          <a:endParaRPr lang="en-US" sz="2200" b="1" kern="1200" dirty="0">
            <a:solidFill>
              <a:srgbClr val="7030A0"/>
            </a:solidFill>
            <a:latin typeface="Times New Roman" pitchFamily="18" charset="0"/>
            <a:cs typeface="Times New Roman" pitchFamily="18" charset="0"/>
          </a:endParaRPr>
        </a:p>
      </dsp:txBody>
      <dsp:txXfrm>
        <a:off x="2452306" y="1135886"/>
        <a:ext cx="2041735" cy="11368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DE9597-FAF8-441E-B0A3-317B659E52DC}">
      <dsp:nvSpPr>
        <dsp:cNvPr id="0" name=""/>
        <dsp:cNvSpPr/>
      </dsp:nvSpPr>
      <dsp:spPr>
        <a:xfrm>
          <a:off x="3048744" y="698"/>
          <a:ext cx="4567535" cy="3065057"/>
        </a:xfrm>
        <a:prstGeom prst="rightArrow">
          <a:avLst>
            <a:gd name="adj1" fmla="val 75000"/>
            <a:gd name="adj2" fmla="val 50000"/>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 tIns="9525" rIns="9525" bIns="9525" numCol="1" spcCol="1270" anchor="t" anchorCtr="0">
          <a:noAutofit/>
        </a:bodyPr>
        <a:lstStyle/>
        <a:p>
          <a:pPr marL="114300" lvl="1" indent="-114300" algn="just" defTabSz="666750">
            <a:lnSpc>
              <a:spcPct val="90000"/>
            </a:lnSpc>
            <a:spcBef>
              <a:spcPct val="0"/>
            </a:spcBef>
            <a:spcAft>
              <a:spcPct val="15000"/>
            </a:spcAft>
            <a:buChar char="••"/>
          </a:pPr>
          <a:r>
            <a:rPr lang="en-US" sz="1500" b="0" kern="1200" dirty="0" smtClean="0"/>
            <a:t> </a:t>
          </a:r>
          <a:r>
            <a:rPr lang="en-US" sz="1800" b="1" kern="1200" dirty="0" err="1" smtClean="0">
              <a:solidFill>
                <a:srgbClr val="0000CC"/>
              </a:solidFill>
              <a:latin typeface="Times New Roman" pitchFamily="18" charset="0"/>
              <a:cs typeface="Times New Roman" pitchFamily="18" charset="0"/>
            </a:rPr>
            <a:t>Thực</a:t>
          </a:r>
          <a:r>
            <a:rPr lang="en-US" sz="1800" b="1" kern="1200" dirty="0" smtClean="0">
              <a:solidFill>
                <a:srgbClr val="0000CC"/>
              </a:solidFill>
              <a:latin typeface="Times New Roman" pitchFamily="18" charset="0"/>
              <a:cs typeface="Times New Roman" pitchFamily="18" charset="0"/>
            </a:rPr>
            <a:t> </a:t>
          </a:r>
          <a:r>
            <a:rPr lang="en-US" sz="1800" b="1" kern="1200" dirty="0" err="1" smtClean="0">
              <a:solidFill>
                <a:srgbClr val="0000CC"/>
              </a:solidFill>
              <a:latin typeface="Times New Roman" pitchFamily="18" charset="0"/>
              <a:cs typeface="Times New Roman" pitchFamily="18" charset="0"/>
            </a:rPr>
            <a:t>hiện</a:t>
          </a:r>
          <a:r>
            <a:rPr lang="en-US" sz="1800" b="1" kern="1200" dirty="0" smtClean="0">
              <a:solidFill>
                <a:srgbClr val="0000CC"/>
              </a:solidFill>
              <a:latin typeface="Times New Roman" pitchFamily="18" charset="0"/>
              <a:cs typeface="Times New Roman" pitchFamily="18" charset="0"/>
            </a:rPr>
            <a:t> </a:t>
          </a:r>
          <a:r>
            <a:rPr lang="en-US" sz="1800" b="1" kern="1200" dirty="0" err="1" smtClean="0">
              <a:solidFill>
                <a:srgbClr val="0000CC"/>
              </a:solidFill>
              <a:latin typeface="Times New Roman" pitchFamily="18" charset="0"/>
              <a:cs typeface="Times New Roman" pitchFamily="18" charset="0"/>
            </a:rPr>
            <a:t>theo</a:t>
          </a:r>
          <a:r>
            <a:rPr lang="en-US" sz="1800" b="1" kern="1200" dirty="0" smtClean="0">
              <a:solidFill>
                <a:srgbClr val="0000CC"/>
              </a:solidFill>
              <a:latin typeface="Times New Roman" pitchFamily="18" charset="0"/>
              <a:cs typeface="Times New Roman" pitchFamily="18" charset="0"/>
            </a:rPr>
            <a:t> </a:t>
          </a:r>
          <a:r>
            <a:rPr lang="en-US" sz="1800" b="1" kern="1200" dirty="0" err="1" smtClean="0">
              <a:solidFill>
                <a:srgbClr val="0000CC"/>
              </a:solidFill>
              <a:latin typeface="Times New Roman" pitchFamily="18" charset="0"/>
              <a:cs typeface="Times New Roman" pitchFamily="18" charset="0"/>
            </a:rPr>
            <a:t>Thông</a:t>
          </a:r>
          <a:r>
            <a:rPr lang="en-US" sz="1800" b="1" kern="1200" dirty="0" smtClean="0">
              <a:solidFill>
                <a:srgbClr val="0000CC"/>
              </a:solidFill>
              <a:latin typeface="Times New Roman" pitchFamily="18" charset="0"/>
              <a:cs typeface="Times New Roman" pitchFamily="18" charset="0"/>
            </a:rPr>
            <a:t> </a:t>
          </a:r>
          <a:r>
            <a:rPr lang="en-US" sz="1800" b="1" kern="1200" dirty="0" err="1" smtClean="0">
              <a:solidFill>
                <a:srgbClr val="0000CC"/>
              </a:solidFill>
              <a:latin typeface="Times New Roman" pitchFamily="18" charset="0"/>
              <a:cs typeface="Times New Roman" pitchFamily="18" charset="0"/>
            </a:rPr>
            <a:t>tư</a:t>
          </a:r>
          <a:r>
            <a:rPr lang="en-US" sz="1800" b="1" kern="1200" dirty="0" smtClean="0">
              <a:solidFill>
                <a:srgbClr val="0000CC"/>
              </a:solidFill>
              <a:latin typeface="Times New Roman" pitchFamily="18" charset="0"/>
              <a:cs typeface="Times New Roman" pitchFamily="18" charset="0"/>
            </a:rPr>
            <a:t> 26/2020/TT-BGDĐT </a:t>
          </a:r>
          <a:r>
            <a:rPr lang="en-US" sz="1800" b="1" kern="1200" dirty="0" err="1" smtClean="0">
              <a:solidFill>
                <a:srgbClr val="0000CC"/>
              </a:solidFill>
              <a:latin typeface="Times New Roman" pitchFamily="18" charset="0"/>
              <a:cs typeface="Times New Roman" pitchFamily="18" charset="0"/>
            </a:rPr>
            <a:t>ngày</a:t>
          </a:r>
          <a:r>
            <a:rPr lang="en-US" sz="1800" b="1" kern="1200" dirty="0" smtClean="0">
              <a:solidFill>
                <a:srgbClr val="0000CC"/>
              </a:solidFill>
              <a:latin typeface="Times New Roman" pitchFamily="18" charset="0"/>
              <a:cs typeface="Times New Roman" pitchFamily="18" charset="0"/>
            </a:rPr>
            <a:t> 26/8/2020 </a:t>
          </a:r>
          <a:r>
            <a:rPr lang="en-US" sz="1800" b="1" kern="1200" dirty="0" err="1" smtClean="0">
              <a:solidFill>
                <a:srgbClr val="0000CC"/>
              </a:solidFill>
              <a:latin typeface="Times New Roman" pitchFamily="18" charset="0"/>
              <a:cs typeface="Times New Roman" pitchFamily="18" charset="0"/>
            </a:rPr>
            <a:t>của</a:t>
          </a:r>
          <a:r>
            <a:rPr lang="en-US" sz="1800" b="1" kern="1200" dirty="0" smtClean="0">
              <a:solidFill>
                <a:srgbClr val="0000CC"/>
              </a:solidFill>
              <a:latin typeface="Times New Roman" pitchFamily="18" charset="0"/>
              <a:cs typeface="Times New Roman" pitchFamily="18" charset="0"/>
            </a:rPr>
            <a:t> </a:t>
          </a:r>
          <a:r>
            <a:rPr lang="en-US" sz="1800" b="1" kern="1200" dirty="0" err="1" smtClean="0">
              <a:solidFill>
                <a:srgbClr val="0000CC"/>
              </a:solidFill>
              <a:latin typeface="Times New Roman" pitchFamily="18" charset="0"/>
              <a:cs typeface="Times New Roman" pitchFamily="18" charset="0"/>
            </a:rPr>
            <a:t>Bộ</a:t>
          </a:r>
          <a:r>
            <a:rPr lang="en-US" sz="1800" b="1" kern="1200" dirty="0" smtClean="0">
              <a:solidFill>
                <a:srgbClr val="0000CC"/>
              </a:solidFill>
              <a:latin typeface="Times New Roman" pitchFamily="18" charset="0"/>
              <a:cs typeface="Times New Roman" pitchFamily="18" charset="0"/>
            </a:rPr>
            <a:t> GD&amp;ĐT s</a:t>
          </a:r>
          <a:r>
            <a:rPr lang="vi-VN" sz="1800" b="1" kern="1200" dirty="0" smtClean="0">
              <a:solidFill>
                <a:srgbClr val="0000CC"/>
              </a:solidFill>
              <a:latin typeface="Times New Roman" pitchFamily="18" charset="0"/>
              <a:cs typeface="Times New Roman" pitchFamily="18" charset="0"/>
            </a:rPr>
            <a:t>ửa đổi, bổ sung một số điều của Quy chế đánh giá, xếp loại học sinh trung học cơ sở và học sinh trung học phổ thông ban hành kèm theo Thông tư số 58/2011/TT-BGDĐT ngày 12 tháng 12 năm 2011 của Bộ trưởng Bộ Giáo dục và Đào tạo</a:t>
          </a:r>
          <a:endParaRPr lang="en-US" sz="1800" b="1" kern="1200" dirty="0">
            <a:solidFill>
              <a:srgbClr val="0000CC"/>
            </a:solidFill>
            <a:latin typeface="Times New Roman" pitchFamily="18" charset="0"/>
            <a:cs typeface="Times New Roman" pitchFamily="18" charset="0"/>
          </a:endParaRPr>
        </a:p>
      </dsp:txBody>
      <dsp:txXfrm>
        <a:off x="3048744" y="383830"/>
        <a:ext cx="3418139" cy="2298793"/>
      </dsp:txXfrm>
    </dsp:sp>
    <dsp:sp modelId="{9D627155-C76E-4C4F-BFB3-56875FC75A37}">
      <dsp:nvSpPr>
        <dsp:cNvPr id="0" name=""/>
        <dsp:cNvSpPr/>
      </dsp:nvSpPr>
      <dsp:spPr>
        <a:xfrm>
          <a:off x="3720" y="571797"/>
          <a:ext cx="3045023" cy="192285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108585" rIns="217170" bIns="108585" numCol="1" spcCol="1270" anchor="ctr" anchorCtr="0">
          <a:noAutofit/>
        </a:bodyPr>
        <a:lstStyle/>
        <a:p>
          <a:pPr lvl="0" algn="ctr" defTabSz="2533650">
            <a:lnSpc>
              <a:spcPct val="90000"/>
            </a:lnSpc>
            <a:spcBef>
              <a:spcPct val="0"/>
            </a:spcBef>
            <a:spcAft>
              <a:spcPct val="35000"/>
            </a:spcAft>
          </a:pPr>
          <a:r>
            <a:rPr lang="en-US" sz="5700" b="0" kern="1200" dirty="0" err="1" smtClean="0">
              <a:solidFill>
                <a:srgbClr val="0000CC"/>
              </a:solidFill>
              <a:latin typeface="Times New Roman" pitchFamily="18" charset="0"/>
              <a:cs typeface="Times New Roman" pitchFamily="18" charset="0"/>
            </a:rPr>
            <a:t>Lớp</a:t>
          </a:r>
          <a:r>
            <a:rPr lang="en-US" sz="5700" b="0" kern="1200" dirty="0" smtClean="0">
              <a:solidFill>
                <a:srgbClr val="0000CC"/>
              </a:solidFill>
              <a:latin typeface="Times New Roman" pitchFamily="18" charset="0"/>
              <a:cs typeface="Times New Roman" pitchFamily="18" charset="0"/>
            </a:rPr>
            <a:t> 8, </a:t>
          </a:r>
          <a:r>
            <a:rPr lang="en-US" sz="5700" b="0" kern="1200" dirty="0" err="1" smtClean="0">
              <a:solidFill>
                <a:srgbClr val="0000CC"/>
              </a:solidFill>
              <a:latin typeface="Times New Roman" pitchFamily="18" charset="0"/>
              <a:cs typeface="Times New Roman" pitchFamily="18" charset="0"/>
            </a:rPr>
            <a:t>lớp</a:t>
          </a:r>
          <a:r>
            <a:rPr lang="en-US" sz="5700" b="0" kern="1200" dirty="0" smtClean="0">
              <a:solidFill>
                <a:srgbClr val="0000CC"/>
              </a:solidFill>
              <a:latin typeface="Times New Roman" pitchFamily="18" charset="0"/>
              <a:cs typeface="Times New Roman" pitchFamily="18" charset="0"/>
            </a:rPr>
            <a:t> 9</a:t>
          </a:r>
          <a:endParaRPr lang="en-US" sz="5700" kern="1200" dirty="0">
            <a:solidFill>
              <a:srgbClr val="0000CC"/>
            </a:solidFill>
            <a:latin typeface="Times New Roman" pitchFamily="18" charset="0"/>
            <a:cs typeface="Times New Roman" pitchFamily="18" charset="0"/>
          </a:endParaRPr>
        </a:p>
      </dsp:txBody>
      <dsp:txXfrm>
        <a:off x="97586" y="665663"/>
        <a:ext cx="2857291" cy="1735127"/>
      </dsp:txXfrm>
    </dsp:sp>
    <dsp:sp modelId="{FAA291A5-A984-4037-AF1A-B58D0C3D42E2}">
      <dsp:nvSpPr>
        <dsp:cNvPr id="0" name=""/>
        <dsp:cNvSpPr/>
      </dsp:nvSpPr>
      <dsp:spPr>
        <a:xfrm>
          <a:off x="3047999" y="3258041"/>
          <a:ext cx="4572000" cy="1922859"/>
        </a:xfrm>
        <a:prstGeom prst="rightArrow">
          <a:avLst>
            <a:gd name="adj1" fmla="val 75000"/>
            <a:gd name="adj2" fmla="val 50000"/>
          </a:avLst>
        </a:prstGeom>
        <a:solidFill>
          <a:schemeClr val="accent3">
            <a:tint val="40000"/>
            <a:alpha val="90000"/>
            <a:hueOff val="5936402"/>
            <a:satOff val="-38531"/>
            <a:lumOff val="-1140"/>
            <a:alphaOff val="0"/>
          </a:schemeClr>
        </a:solidFill>
        <a:ln w="25400" cap="flat" cmpd="sng" algn="ctr">
          <a:solidFill>
            <a:schemeClr val="accent3">
              <a:tint val="40000"/>
              <a:alpha val="90000"/>
              <a:hueOff val="5936402"/>
              <a:satOff val="-38531"/>
              <a:lumOff val="-114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just" defTabSz="889000">
            <a:lnSpc>
              <a:spcPct val="90000"/>
            </a:lnSpc>
            <a:spcBef>
              <a:spcPct val="0"/>
            </a:spcBef>
            <a:spcAft>
              <a:spcPct val="15000"/>
            </a:spcAft>
            <a:buChar char="••"/>
          </a:pPr>
          <a:r>
            <a:rPr lang="en-US" sz="2000" b="1" kern="1200" dirty="0" err="1" smtClean="0">
              <a:solidFill>
                <a:srgbClr val="002060"/>
              </a:solidFill>
              <a:latin typeface="Times New Roman" pitchFamily="18" charset="0"/>
              <a:cs typeface="Times New Roman" pitchFamily="18" charset="0"/>
            </a:rPr>
            <a:t>Thực</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hiện</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theo</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Thông</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tư</a:t>
          </a:r>
          <a:r>
            <a:rPr lang="en-US" sz="2000" b="1" kern="1200" dirty="0" smtClean="0">
              <a:solidFill>
                <a:srgbClr val="002060"/>
              </a:solidFill>
              <a:latin typeface="Times New Roman" pitchFamily="18" charset="0"/>
              <a:cs typeface="Times New Roman" pitchFamily="18" charset="0"/>
            </a:rPr>
            <a:t> 22/2021/TT-BGDĐT </a:t>
          </a:r>
          <a:r>
            <a:rPr lang="en-US" sz="2000" b="1" kern="1200" dirty="0" err="1" smtClean="0">
              <a:solidFill>
                <a:srgbClr val="002060"/>
              </a:solidFill>
              <a:latin typeface="Times New Roman" pitchFamily="18" charset="0"/>
              <a:cs typeface="Times New Roman" pitchFamily="18" charset="0"/>
            </a:rPr>
            <a:t>ngày</a:t>
          </a:r>
          <a:r>
            <a:rPr lang="en-US" sz="2000" b="1" kern="1200" dirty="0" smtClean="0">
              <a:solidFill>
                <a:srgbClr val="002060"/>
              </a:solidFill>
              <a:latin typeface="Times New Roman" pitchFamily="18" charset="0"/>
              <a:cs typeface="Times New Roman" pitchFamily="18" charset="0"/>
            </a:rPr>
            <a:t> 20/7/2021 </a:t>
          </a:r>
          <a:r>
            <a:rPr lang="en-US" sz="2000" b="1" kern="1200" dirty="0" err="1" smtClean="0">
              <a:solidFill>
                <a:srgbClr val="002060"/>
              </a:solidFill>
              <a:latin typeface="Times New Roman" pitchFamily="18" charset="0"/>
              <a:cs typeface="Times New Roman" pitchFamily="18" charset="0"/>
            </a:rPr>
            <a:t>của</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Bộ</a:t>
          </a:r>
          <a:r>
            <a:rPr lang="en-US" sz="2000" b="1" kern="1200" dirty="0" smtClean="0">
              <a:solidFill>
                <a:srgbClr val="002060"/>
              </a:solidFill>
              <a:latin typeface="Times New Roman" pitchFamily="18" charset="0"/>
              <a:cs typeface="Times New Roman" pitchFamily="18" charset="0"/>
            </a:rPr>
            <a:t> GD&amp;ĐT </a:t>
          </a:r>
          <a:r>
            <a:rPr lang="en-US" sz="2000" b="1" kern="1200" dirty="0" err="1" smtClean="0">
              <a:solidFill>
                <a:srgbClr val="002060"/>
              </a:solidFill>
              <a:latin typeface="Times New Roman" pitchFamily="18" charset="0"/>
              <a:cs typeface="Times New Roman" pitchFamily="18" charset="0"/>
            </a:rPr>
            <a:t>quy</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định</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đánh</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giá</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học</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sinh</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trung</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học</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cơ</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sở</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và</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trung</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học</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phổ</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thông</a:t>
          </a:r>
          <a:r>
            <a:rPr lang="en-US" sz="2000" b="1" kern="1200" dirty="0" smtClean="0">
              <a:solidFill>
                <a:srgbClr val="002060"/>
              </a:solidFill>
              <a:latin typeface="Times New Roman" pitchFamily="18" charset="0"/>
              <a:cs typeface="Times New Roman" pitchFamily="18" charset="0"/>
            </a:rPr>
            <a:t>.</a:t>
          </a:r>
          <a:endParaRPr lang="en-US" sz="2000" b="1" kern="1200" dirty="0">
            <a:solidFill>
              <a:srgbClr val="002060"/>
            </a:solidFill>
            <a:latin typeface="Times New Roman" pitchFamily="18" charset="0"/>
            <a:cs typeface="Times New Roman" pitchFamily="18" charset="0"/>
          </a:endParaRPr>
        </a:p>
      </dsp:txBody>
      <dsp:txXfrm>
        <a:off x="3047999" y="3498398"/>
        <a:ext cx="3850928" cy="1442145"/>
      </dsp:txXfrm>
    </dsp:sp>
    <dsp:sp modelId="{C569792E-6A47-4C1C-BD77-653854329C1B}">
      <dsp:nvSpPr>
        <dsp:cNvPr id="0" name=""/>
        <dsp:cNvSpPr/>
      </dsp:nvSpPr>
      <dsp:spPr>
        <a:xfrm>
          <a:off x="0" y="3258041"/>
          <a:ext cx="3048000" cy="1922859"/>
        </a:xfrm>
        <a:prstGeom prst="roundRect">
          <a:avLst/>
        </a:prstGeom>
        <a:solidFill>
          <a:schemeClr val="accent3">
            <a:hueOff val="5904187"/>
            <a:satOff val="-46054"/>
            <a:lumOff val="-11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220" tIns="118110" rIns="236220" bIns="118110" numCol="1" spcCol="1270" anchor="ctr" anchorCtr="0">
          <a:noAutofit/>
        </a:bodyPr>
        <a:lstStyle/>
        <a:p>
          <a:pPr lvl="0" algn="ctr" defTabSz="2755900">
            <a:lnSpc>
              <a:spcPct val="90000"/>
            </a:lnSpc>
            <a:spcBef>
              <a:spcPct val="0"/>
            </a:spcBef>
            <a:spcAft>
              <a:spcPct val="35000"/>
            </a:spcAft>
          </a:pPr>
          <a:r>
            <a:rPr lang="en-US" sz="6200" kern="1200" dirty="0" smtClean="0">
              <a:solidFill>
                <a:srgbClr val="002060"/>
              </a:solidFill>
              <a:latin typeface="Times New Roman" pitchFamily="18" charset="0"/>
              <a:cs typeface="Times New Roman" pitchFamily="18" charset="0"/>
            </a:rPr>
            <a:t>LỚP 6, 7</a:t>
          </a:r>
          <a:endParaRPr lang="en-US" sz="6200" kern="1200" dirty="0">
            <a:solidFill>
              <a:srgbClr val="002060"/>
            </a:solidFill>
            <a:latin typeface="Times New Roman" pitchFamily="18" charset="0"/>
            <a:cs typeface="Times New Roman" pitchFamily="18" charset="0"/>
          </a:endParaRPr>
        </a:p>
      </dsp:txBody>
      <dsp:txXfrm>
        <a:off x="93866" y="3351907"/>
        <a:ext cx="2860268" cy="173512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7D17B85-25FF-490F-8266-58FBFCF146D0}" type="datetimeFigureOut">
              <a:rPr lang="en-US" smtClean="0"/>
              <a:t>10/22/2022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E55D4A-018C-4C41-BC0C-8F5A2CC4B04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D17B85-25FF-490F-8266-58FBFCF146D0}" type="datetimeFigureOut">
              <a:rPr lang="en-US" smtClean="0"/>
              <a:t>10/22/2022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E55D4A-018C-4C41-BC0C-8F5A2CC4B04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D17B85-25FF-490F-8266-58FBFCF146D0}" type="datetimeFigureOut">
              <a:rPr lang="en-US" smtClean="0"/>
              <a:t>10/22/2022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E55D4A-018C-4C41-BC0C-8F5A2CC4B04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D17B85-25FF-490F-8266-58FBFCF146D0}" type="datetimeFigureOut">
              <a:rPr lang="en-US" smtClean="0"/>
              <a:t>10/22/2022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E55D4A-018C-4C41-BC0C-8F5A2CC4B04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D17B85-25FF-490F-8266-58FBFCF146D0}" type="datetimeFigureOut">
              <a:rPr lang="en-US" smtClean="0"/>
              <a:t>10/22/2022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E55D4A-018C-4C41-BC0C-8F5A2CC4B04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D17B85-25FF-490F-8266-58FBFCF146D0}" type="datetimeFigureOut">
              <a:rPr lang="en-US" smtClean="0"/>
              <a:t>10/22/2022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E55D4A-018C-4C41-BC0C-8F5A2CC4B04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D17B85-25FF-490F-8266-58FBFCF146D0}" type="datetimeFigureOut">
              <a:rPr lang="en-US" smtClean="0"/>
              <a:t>10/22/2022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E55D4A-018C-4C41-BC0C-8F5A2CC4B04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D17B85-25FF-490F-8266-58FBFCF146D0}" type="datetimeFigureOut">
              <a:rPr lang="en-US" smtClean="0"/>
              <a:t>10/22/2022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E55D4A-018C-4C41-BC0C-8F5A2CC4B04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D17B85-25FF-490F-8266-58FBFCF146D0}" type="datetimeFigureOut">
              <a:rPr lang="en-US" smtClean="0"/>
              <a:t>10/22/2022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E55D4A-018C-4C41-BC0C-8F5A2CC4B04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D17B85-25FF-490F-8266-58FBFCF146D0}" type="datetimeFigureOut">
              <a:rPr lang="en-US" smtClean="0"/>
              <a:t>10/22/2022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E55D4A-018C-4C41-BC0C-8F5A2CC4B045}"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97D17B85-25FF-490F-8266-58FBFCF146D0}" type="datetimeFigureOut">
              <a:rPr lang="en-US" smtClean="0"/>
              <a:t>10/22/2022</a:t>
            </a:fld>
            <a:endParaRPr lang="en-US"/>
          </a:p>
        </p:txBody>
      </p:sp>
      <p:sp>
        <p:nvSpPr>
          <p:cNvPr id="9" name="Slide Number Placeholder 8"/>
          <p:cNvSpPr>
            <a:spLocks noGrp="1"/>
          </p:cNvSpPr>
          <p:nvPr>
            <p:ph type="sldNum" sz="quarter" idx="11"/>
          </p:nvPr>
        </p:nvSpPr>
        <p:spPr/>
        <p:txBody>
          <a:bodyPr/>
          <a:lstStyle/>
          <a:p>
            <a:fld id="{3DE55D4A-018C-4C41-BC0C-8F5A2CC4B045}"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3DE55D4A-018C-4C41-BC0C-8F5A2CC4B045}"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7D17B85-25FF-490F-8266-58FBFCF146D0}" type="datetimeFigureOut">
              <a:rPr lang="en-US" smtClean="0"/>
              <a:t>10/22/2022</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6.jpe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diagramLayout" Target="../diagrams/layout7.xml"/><Relationship Id="rId7" Type="http://schemas.openxmlformats.org/officeDocument/2006/relationships/image" Target="../media/image3.jpe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10" Type="http://schemas.openxmlformats.org/officeDocument/2006/relationships/hyperlink" Target="GA%20Sinh%209-%20L&#7841;i%20hai%20c&#7863;p%20t&#237;nh%20tr&#7841;ng.docx" TargetMode="External"/><Relationship Id="rId4" Type="http://schemas.openxmlformats.org/officeDocument/2006/relationships/diagramQuickStyle" Target="../diagrams/quickStyle7.xml"/><Relationship Id="rId9" Type="http://schemas.openxmlformats.org/officeDocument/2006/relationships/hyperlink" Target="KHTN%207%20B&#224;i%209.%20&#272;o%20t&#7889;c%20&#273;&#7897;.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11.%20CT_Khoa%20hoc%20tu%20nhien.pdf" TargetMode="External"/><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 Id="rId9" Type="http://schemas.openxmlformats.org/officeDocument/2006/relationships/hyperlink" Target="1.%20Khung%20ma%20tr&#7853;n%20cu&#7889;i%20k&#236;%20II,%20l&#7899;p%206.docx" TargetMode="External"/></Relationships>
</file>

<file path=ppt/slides/_rels/slide15.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diagramLayout" Target="../diagrams/layout9.xml"/><Relationship Id="rId7" Type="http://schemas.openxmlformats.org/officeDocument/2006/relationships/image" Target="../media/image3.jpe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hyperlink" Target="1.%20GDTX_KQ%20TN%20THPT%202022.xls" TargetMode="External"/><Relationship Id="rId7" Type="http://schemas.openxmlformats.org/officeDocument/2006/relationships/diagramColors" Target="../diagrams/colors2.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2.%20G&#7907;i%20&#253;%20KH%20t&#7893;%20chuy&#234;n%20m&#244;n.doc"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10" Type="http://schemas.openxmlformats.org/officeDocument/2006/relationships/hyperlink" Target="KHUNG%20PPCT%20KHTN%206-%20C&#193;NH%20DI&#7872;U.docx" TargetMode="External"/><Relationship Id="rId4" Type="http://schemas.openxmlformats.org/officeDocument/2006/relationships/diagramLayout" Target="../diagrams/layout3.xml"/><Relationship Id="rId9" Type="http://schemas.openxmlformats.org/officeDocument/2006/relationships/hyperlink" Target="3.%20G&#7907;i%20&#253;%20KH%20c&#225;%20nh&#226;n%20(KHGD%20c&#7911;a%20GV).doc" TargetMode="Externa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543800" cy="1828799"/>
          </a:xfrm>
        </p:spPr>
        <p:txBody>
          <a:bodyPr/>
          <a:lstStyle/>
          <a:p>
            <a:pPr algn="ctr"/>
            <a:endParaRPr lang="en-US" sz="4200" b="1"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pPr algn="ctr"/>
            <a:r>
              <a:rPr lang="en-US" b="1" i="1" dirty="0" err="1" smtClean="0">
                <a:solidFill>
                  <a:srgbClr val="0070C0"/>
                </a:solidFill>
                <a:latin typeface="Times New Roman" pitchFamily="18" charset="0"/>
                <a:cs typeface="Times New Roman" pitchFamily="18" charset="0"/>
              </a:rPr>
              <a:t>Việt</a:t>
            </a:r>
            <a:r>
              <a:rPr lang="en-US" b="1" i="1" dirty="0" smtClean="0">
                <a:solidFill>
                  <a:srgbClr val="0070C0"/>
                </a:solidFill>
                <a:latin typeface="Times New Roman" pitchFamily="18" charset="0"/>
                <a:cs typeface="Times New Roman" pitchFamily="18" charset="0"/>
              </a:rPr>
              <a:t> </a:t>
            </a:r>
            <a:r>
              <a:rPr lang="en-US" b="1" i="1" dirty="0" err="1" smtClean="0">
                <a:solidFill>
                  <a:srgbClr val="0070C0"/>
                </a:solidFill>
                <a:latin typeface="Times New Roman" pitchFamily="18" charset="0"/>
                <a:cs typeface="Times New Roman" pitchFamily="18" charset="0"/>
              </a:rPr>
              <a:t>Yên</a:t>
            </a:r>
            <a:r>
              <a:rPr lang="en-US" b="1" i="1" dirty="0" smtClean="0">
                <a:solidFill>
                  <a:srgbClr val="0070C0"/>
                </a:solidFill>
                <a:latin typeface="Times New Roman" pitchFamily="18" charset="0"/>
                <a:cs typeface="Times New Roman" pitchFamily="18" charset="0"/>
              </a:rPr>
              <a:t>, </a:t>
            </a:r>
            <a:r>
              <a:rPr lang="en-US" b="1" i="1" dirty="0" err="1" smtClean="0">
                <a:solidFill>
                  <a:srgbClr val="0070C0"/>
                </a:solidFill>
                <a:latin typeface="Times New Roman" pitchFamily="18" charset="0"/>
                <a:cs typeface="Times New Roman" pitchFamily="18" charset="0"/>
              </a:rPr>
              <a:t>tháng</a:t>
            </a:r>
            <a:r>
              <a:rPr lang="en-US" b="1" i="1" dirty="0" smtClean="0">
                <a:solidFill>
                  <a:srgbClr val="0070C0"/>
                </a:solidFill>
                <a:latin typeface="Times New Roman" pitchFamily="18" charset="0"/>
                <a:cs typeface="Times New Roman" pitchFamily="18" charset="0"/>
              </a:rPr>
              <a:t> 8 </a:t>
            </a:r>
            <a:r>
              <a:rPr lang="en-US" b="1" i="1" dirty="0" err="1" smtClean="0">
                <a:solidFill>
                  <a:srgbClr val="0070C0"/>
                </a:solidFill>
                <a:latin typeface="Times New Roman" pitchFamily="18" charset="0"/>
                <a:cs typeface="Times New Roman" pitchFamily="18" charset="0"/>
              </a:rPr>
              <a:t>năm</a:t>
            </a:r>
            <a:r>
              <a:rPr lang="en-US" b="1" i="1" dirty="0" smtClean="0">
                <a:solidFill>
                  <a:srgbClr val="0070C0"/>
                </a:solidFill>
                <a:latin typeface="Times New Roman" pitchFamily="18" charset="0"/>
                <a:cs typeface="Times New Roman" pitchFamily="18" charset="0"/>
              </a:rPr>
              <a:t> 2021</a:t>
            </a:r>
            <a:endParaRPr lang="en-US" b="1" i="1" dirty="0">
              <a:solidFill>
                <a:srgbClr val="0070C0"/>
              </a:solidFill>
              <a:latin typeface="Times New Roman" pitchFamily="18" charset="0"/>
              <a:cs typeface="Times New Roman" pitchFamily="18" charset="0"/>
            </a:endParaRPr>
          </a:p>
        </p:txBody>
      </p:sp>
      <p:sp>
        <p:nvSpPr>
          <p:cNvPr id="7" name="TextBox 6"/>
          <p:cNvSpPr txBox="1"/>
          <p:nvPr/>
        </p:nvSpPr>
        <p:spPr>
          <a:xfrm>
            <a:off x="2057400" y="5105400"/>
            <a:ext cx="4724400" cy="492443"/>
          </a:xfrm>
          <a:prstGeom prst="rect">
            <a:avLst/>
          </a:prstGeom>
          <a:solidFill>
            <a:schemeClr val="bg2">
              <a:lumMod val="60000"/>
              <a:lumOff val="40000"/>
            </a:schemeClr>
          </a:solidFill>
        </p:spPr>
        <p:txBody>
          <a:bodyPr wrap="square" rtlCol="0">
            <a:spAutoFit/>
          </a:bodyPr>
          <a:lstStyle/>
          <a:p>
            <a:pPr algn="ctr"/>
            <a:r>
              <a:rPr lang="vi-VN" sz="2600" b="1" i="1" dirty="0" smtClean="0">
                <a:solidFill>
                  <a:srgbClr val="0000CC"/>
                </a:solidFill>
                <a:latin typeface="Times New Roman" pitchFamily="18" charset="0"/>
                <a:cs typeface="Times New Roman" pitchFamily="18" charset="0"/>
              </a:rPr>
              <a:t>N</a:t>
            </a:r>
            <a:r>
              <a:rPr lang="en-US" sz="2600" b="1" i="1" dirty="0" err="1" smtClean="0">
                <a:solidFill>
                  <a:srgbClr val="0000CC"/>
                </a:solidFill>
                <a:latin typeface="Times New Roman" pitchFamily="18" charset="0"/>
                <a:cs typeface="Times New Roman" pitchFamily="18" charset="0"/>
              </a:rPr>
              <a:t>gày</a:t>
            </a:r>
            <a:r>
              <a:rPr lang="en-US" sz="2600" b="1" i="1" dirty="0" smtClean="0">
                <a:solidFill>
                  <a:srgbClr val="0000CC"/>
                </a:solidFill>
                <a:latin typeface="Times New Roman" pitchFamily="18" charset="0"/>
                <a:cs typeface="Times New Roman" pitchFamily="18" charset="0"/>
              </a:rPr>
              <a:t> </a:t>
            </a:r>
            <a:r>
              <a:rPr lang="vi-VN" sz="2600" b="1" i="1" dirty="0" smtClean="0">
                <a:solidFill>
                  <a:srgbClr val="0000CC"/>
                </a:solidFill>
                <a:latin typeface="Times New Roman" pitchFamily="18" charset="0"/>
                <a:cs typeface="Times New Roman" pitchFamily="18" charset="0"/>
              </a:rPr>
              <a:t>22</a:t>
            </a:r>
            <a:r>
              <a:rPr lang="en-US" sz="2600" b="1" i="1" dirty="0" smtClean="0">
                <a:solidFill>
                  <a:srgbClr val="0000CC"/>
                </a:solidFill>
                <a:latin typeface="Times New Roman" pitchFamily="18" charset="0"/>
                <a:cs typeface="Times New Roman" pitchFamily="18" charset="0"/>
              </a:rPr>
              <a:t>/</a:t>
            </a:r>
            <a:r>
              <a:rPr lang="vi-VN" sz="2600" b="1" i="1" dirty="0" smtClean="0">
                <a:solidFill>
                  <a:srgbClr val="0000CC"/>
                </a:solidFill>
                <a:latin typeface="Times New Roman" pitchFamily="18" charset="0"/>
                <a:cs typeface="Times New Roman" pitchFamily="18" charset="0"/>
              </a:rPr>
              <a:t>10</a:t>
            </a:r>
            <a:r>
              <a:rPr lang="en-US" sz="2600" b="1" i="1" dirty="0" smtClean="0">
                <a:solidFill>
                  <a:srgbClr val="0000CC"/>
                </a:solidFill>
                <a:latin typeface="Times New Roman" pitchFamily="18" charset="0"/>
                <a:cs typeface="Times New Roman" pitchFamily="18" charset="0"/>
              </a:rPr>
              <a:t>/2022</a:t>
            </a:r>
            <a:endParaRPr lang="en-US" sz="2600" b="1" i="1" dirty="0">
              <a:solidFill>
                <a:srgbClr val="0000CC"/>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609600"/>
            <a:ext cx="7620000" cy="29709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600892" y="4018240"/>
            <a:ext cx="7696200" cy="892552"/>
          </a:xfrm>
          <a:prstGeom prst="rect">
            <a:avLst/>
          </a:prstGeom>
          <a:solidFill>
            <a:schemeClr val="accent6">
              <a:lumMod val="20000"/>
              <a:lumOff val="80000"/>
            </a:schemeClr>
          </a:solidFill>
        </p:spPr>
        <p:txBody>
          <a:bodyPr wrap="square" rtlCol="0">
            <a:spAutoFit/>
          </a:bodyPr>
          <a:lstStyle/>
          <a:p>
            <a:pPr algn="ctr"/>
            <a:r>
              <a:rPr lang="en-US" sz="2600" b="1" dirty="0" smtClean="0">
                <a:solidFill>
                  <a:srgbClr val="FF0000"/>
                </a:solidFill>
                <a:latin typeface="Times New Roman" pitchFamily="18" charset="0"/>
                <a:cs typeface="Times New Roman" pitchFamily="18" charset="0"/>
              </a:rPr>
              <a:t>TRIỂN KHAI THỰC HIỆN MỘT SỐ NHIỆM VỤ CHUYÊN MÔN NĂM HỌC 2022-2023</a:t>
            </a:r>
            <a:endParaRPr lang="en-US" sz="2600" b="1" dirty="0">
              <a:solidFill>
                <a:srgbClr val="FF0000"/>
              </a:solidFill>
              <a:latin typeface="Times New Roman" pitchFamily="18" charset="0"/>
              <a:cs typeface="Times New Roman" pitchFamily="18" charset="0"/>
            </a:endParaRPr>
          </a:p>
        </p:txBody>
      </p:sp>
      <p:sp>
        <p:nvSpPr>
          <p:cNvPr id="6" name="TextBox 5"/>
          <p:cNvSpPr txBox="1"/>
          <p:nvPr/>
        </p:nvSpPr>
        <p:spPr>
          <a:xfrm>
            <a:off x="600892" y="2895600"/>
            <a:ext cx="7552508" cy="1046440"/>
          </a:xfrm>
          <a:prstGeom prst="rect">
            <a:avLst/>
          </a:prstGeom>
          <a:solidFill>
            <a:srgbClr val="CCFFCC"/>
          </a:solidFill>
        </p:spPr>
        <p:txBody>
          <a:bodyPr wrap="square" rtlCol="0">
            <a:spAutoFit/>
          </a:bodyPr>
          <a:lstStyle/>
          <a:p>
            <a:pPr algn="ctr"/>
            <a:r>
              <a:rPr lang="en-US" sz="6200" b="1" dirty="0" smtClean="0">
                <a:solidFill>
                  <a:srgbClr val="0000CC"/>
                </a:solidFill>
                <a:latin typeface="Times New Roman" pitchFamily="18" charset="0"/>
                <a:cs typeface="Times New Roman" pitchFamily="18" charset="0"/>
              </a:rPr>
              <a:t>TẬP HUẤN</a:t>
            </a:r>
            <a:endParaRPr lang="en-US" sz="6200" b="1" dirty="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val="6886522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pPr algn="ctr"/>
            <a:r>
              <a:rPr lang="en-US" b="1" dirty="0" err="1" smtClean="0">
                <a:latin typeface="Times New Roman" pitchFamily="18" charset="0"/>
                <a:cs typeface="Times New Roman" pitchFamily="18" charset="0"/>
              </a:rPr>
              <a:t>Thiết</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bị</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dạy</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học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và</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học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liệu</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lvl="8"/>
            <a:endParaRPr lang="en-US" dirty="0"/>
          </a:p>
        </p:txBody>
      </p:sp>
      <p:sp>
        <p:nvSpPr>
          <p:cNvPr id="4" name="Rounded Rectangle 3"/>
          <p:cNvSpPr/>
          <p:nvPr/>
        </p:nvSpPr>
        <p:spPr>
          <a:xfrm>
            <a:off x="609600" y="1778290"/>
            <a:ext cx="7391400" cy="4495800"/>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Nêu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cụ</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thể</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các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thiết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bị</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dạy</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học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và</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học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liệu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được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sử</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dụng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trong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bài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dạy</a:t>
            </a:r>
            <a:r>
              <a:rPr lang="en-US" sz="3200" b="1" dirty="0">
                <a:latin typeface="Times New Roman" pitchFamily="18" charset="0"/>
                <a:cs typeface="Times New Roman" pitchFamily="18" charset="0"/>
              </a:rPr>
              <a:t>.</a:t>
            </a:r>
          </a:p>
          <a:p>
            <a:pPr algn="just"/>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Thiết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bị</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và</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học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liệu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phải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phù</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hợp</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với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việc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tổ</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chức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hoạt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động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học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tương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ứng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Hoạt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động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học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phải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tương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ứng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và</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phù</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hợp</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với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mục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tiêu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hình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thành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phát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triển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phẩm</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chất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năng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lực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nào</a:t>
            </a:r>
            <a:r>
              <a:rPr lang="en-US" sz="3200" b="1" dirty="0">
                <a:latin typeface="Times New Roman" pitchFamily="18" charset="0"/>
                <a:cs typeface="Times New Roman" pitchFamily="18" charset="0"/>
              </a:rPr>
              <a:t>). </a:t>
            </a:r>
          </a:p>
        </p:txBody>
      </p:sp>
    </p:spTree>
    <p:extLst>
      <p:ext uri="{BB962C8B-B14F-4D97-AF65-F5344CB8AC3E}">
        <p14:creationId xmlns:p14="http://schemas.microsoft.com/office/powerpoint/2010/main" val="3390129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solidFill>
        </p:spPr>
        <p:txBody>
          <a:bodyPr/>
          <a:lstStyle/>
          <a:p>
            <a:pPr algn="ctr"/>
            <a:r>
              <a:rPr lang="en-US" b="1" dirty="0" err="1" smtClean="0">
                <a:solidFill>
                  <a:schemeClr val="bg1"/>
                </a:solidFill>
              </a:rPr>
              <a:t>Tiến</a:t>
            </a:r>
            <a:r>
              <a:rPr lang="en-US" b="1" dirty="0" smtClean="0">
                <a:solidFill>
                  <a:schemeClr val="bg1"/>
                </a:solidFill>
              </a:rPr>
              <a:t> </a:t>
            </a:r>
            <a:r>
              <a:rPr lang="en-US" b="1" dirty="0" err="1" smtClean="0">
                <a:solidFill>
                  <a:schemeClr val="bg1"/>
                </a:solidFill>
              </a:rPr>
              <a:t>trình</a:t>
            </a:r>
            <a:r>
              <a:rPr lang="en-US" b="1" dirty="0" smtClean="0">
                <a:solidFill>
                  <a:schemeClr val="bg1"/>
                </a:solidFill>
              </a:rPr>
              <a:t> </a:t>
            </a:r>
            <a:r>
              <a:rPr lang="en-US" b="1" dirty="0" err="1" smtClean="0">
                <a:solidFill>
                  <a:schemeClr val="bg1"/>
                </a:solidFill>
              </a:rPr>
              <a:t>dạy</a:t>
            </a:r>
            <a:r>
              <a:rPr lang="en-US" b="1" dirty="0" smtClean="0">
                <a:solidFill>
                  <a:schemeClr val="bg1"/>
                </a:solidFill>
              </a:rPr>
              <a:t> </a:t>
            </a:r>
            <a:r>
              <a:rPr lang="en-US" b="1" dirty="0" err="1" smtClean="0">
                <a:solidFill>
                  <a:schemeClr val="bg1"/>
                </a:solidFill>
              </a:rPr>
              <a:t>học</a:t>
            </a:r>
            <a:endParaRPr lang="en-US" b="1" dirty="0">
              <a:solidFill>
                <a:schemeClr val="bg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39376592"/>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p:cNvSpPr/>
          <p:nvPr/>
        </p:nvSpPr>
        <p:spPr>
          <a:xfrm>
            <a:off x="533400" y="2133600"/>
            <a:ext cx="7620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HĐ 1</a:t>
            </a:r>
            <a:endParaRPr lang="en-US" b="1" dirty="0"/>
          </a:p>
        </p:txBody>
      </p:sp>
      <p:sp>
        <p:nvSpPr>
          <p:cNvPr id="8" name="Rectangle 7"/>
          <p:cNvSpPr/>
          <p:nvPr/>
        </p:nvSpPr>
        <p:spPr>
          <a:xfrm>
            <a:off x="533400" y="3276600"/>
            <a:ext cx="7620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HĐ 2</a:t>
            </a:r>
            <a:endParaRPr lang="en-US" b="1" dirty="0"/>
          </a:p>
        </p:txBody>
      </p:sp>
      <p:sp>
        <p:nvSpPr>
          <p:cNvPr id="9" name="Rectangle 8"/>
          <p:cNvSpPr/>
          <p:nvPr/>
        </p:nvSpPr>
        <p:spPr>
          <a:xfrm>
            <a:off x="533400" y="4343400"/>
            <a:ext cx="762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HĐ 3</a:t>
            </a:r>
            <a:endParaRPr lang="en-US" b="1" dirty="0"/>
          </a:p>
        </p:txBody>
      </p:sp>
      <p:sp>
        <p:nvSpPr>
          <p:cNvPr id="10" name="Rectangle 9"/>
          <p:cNvSpPr/>
          <p:nvPr/>
        </p:nvSpPr>
        <p:spPr>
          <a:xfrm>
            <a:off x="533400" y="5562600"/>
            <a:ext cx="762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HĐ 4</a:t>
            </a:r>
            <a:endParaRPr lang="en-US" b="1" dirty="0"/>
          </a:p>
        </p:txBody>
      </p:sp>
      <p:sp>
        <p:nvSpPr>
          <p:cNvPr id="11" name="Rounded Rectangle 10"/>
          <p:cNvSpPr/>
          <p:nvPr/>
        </p:nvSpPr>
        <p:spPr>
          <a:xfrm>
            <a:off x="1524000" y="1600200"/>
            <a:ext cx="6400800" cy="76200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rgbClr val="0000FF"/>
                </a:solidFill>
              </a:rPr>
              <a:t>Hoạt</a:t>
            </a:r>
            <a:r>
              <a:rPr lang="en-US" sz="2400" b="1" dirty="0">
                <a:solidFill>
                  <a:srgbClr val="0000FF"/>
                </a:solidFill>
              </a:rPr>
              <a:t> </a:t>
            </a:r>
            <a:r>
              <a:rPr lang="en-US" sz="2400" b="1" dirty="0" err="1">
                <a:solidFill>
                  <a:srgbClr val="0000FF"/>
                </a:solidFill>
              </a:rPr>
              <a:t>động</a:t>
            </a:r>
            <a:r>
              <a:rPr lang="en-US" sz="2400" b="1" dirty="0">
                <a:solidFill>
                  <a:srgbClr val="0000FF"/>
                </a:solidFill>
              </a:rPr>
              <a:t> </a:t>
            </a:r>
            <a:r>
              <a:rPr lang="en-US" sz="2400" b="1" dirty="0" err="1">
                <a:solidFill>
                  <a:srgbClr val="0000FF"/>
                </a:solidFill>
              </a:rPr>
              <a:t>mở</a:t>
            </a:r>
            <a:r>
              <a:rPr lang="en-US" sz="2400" b="1" dirty="0">
                <a:solidFill>
                  <a:srgbClr val="0000FF"/>
                </a:solidFill>
              </a:rPr>
              <a:t> </a:t>
            </a:r>
            <a:r>
              <a:rPr lang="en-US" sz="2400" b="1" dirty="0" err="1">
                <a:solidFill>
                  <a:srgbClr val="0000FF"/>
                </a:solidFill>
              </a:rPr>
              <a:t>đầu</a:t>
            </a:r>
            <a:r>
              <a:rPr lang="en-US" sz="2400" b="1" dirty="0">
                <a:solidFill>
                  <a:srgbClr val="0000FF"/>
                </a:solidFill>
              </a:rPr>
              <a:t> (</a:t>
            </a:r>
            <a:r>
              <a:rPr lang="en-US" sz="2400" b="1" dirty="0" err="1">
                <a:solidFill>
                  <a:srgbClr val="0000FF"/>
                </a:solidFill>
              </a:rPr>
              <a:t>Xác</a:t>
            </a:r>
            <a:r>
              <a:rPr lang="en-US" sz="2400" b="1" dirty="0">
                <a:solidFill>
                  <a:srgbClr val="0000FF"/>
                </a:solidFill>
              </a:rPr>
              <a:t> </a:t>
            </a:r>
            <a:r>
              <a:rPr lang="en-US" sz="2400" b="1" dirty="0" err="1">
                <a:solidFill>
                  <a:srgbClr val="0000FF"/>
                </a:solidFill>
              </a:rPr>
              <a:t>định</a:t>
            </a:r>
            <a:r>
              <a:rPr lang="en-US" sz="2400" b="1" dirty="0">
                <a:solidFill>
                  <a:srgbClr val="0000FF"/>
                </a:solidFill>
              </a:rPr>
              <a:t> </a:t>
            </a:r>
            <a:r>
              <a:rPr lang="en-US" sz="2400" b="1" dirty="0" err="1">
                <a:solidFill>
                  <a:srgbClr val="0000FF"/>
                </a:solidFill>
              </a:rPr>
              <a:t>vấn</a:t>
            </a:r>
            <a:r>
              <a:rPr lang="en-US" sz="2400" b="1" dirty="0">
                <a:solidFill>
                  <a:srgbClr val="0000FF"/>
                </a:solidFill>
              </a:rPr>
              <a:t> </a:t>
            </a:r>
            <a:r>
              <a:rPr lang="en-US" sz="2400" b="1" dirty="0" err="1">
                <a:solidFill>
                  <a:srgbClr val="0000FF"/>
                </a:solidFill>
              </a:rPr>
              <a:t>đề</a:t>
            </a:r>
            <a:r>
              <a:rPr lang="en-US" sz="2400" b="1" dirty="0">
                <a:solidFill>
                  <a:srgbClr val="0000FF"/>
                </a:solidFill>
              </a:rPr>
              <a:t>/</a:t>
            </a:r>
            <a:r>
              <a:rPr lang="en-US" sz="2400" b="1" dirty="0" err="1">
                <a:solidFill>
                  <a:srgbClr val="0000FF"/>
                </a:solidFill>
              </a:rPr>
              <a:t>nhiệm</a:t>
            </a:r>
            <a:r>
              <a:rPr lang="en-US" sz="2400" b="1" dirty="0">
                <a:solidFill>
                  <a:srgbClr val="0000FF"/>
                </a:solidFill>
              </a:rPr>
              <a:t> </a:t>
            </a:r>
            <a:r>
              <a:rPr lang="en-US" sz="2400" b="1" dirty="0" err="1">
                <a:solidFill>
                  <a:srgbClr val="0000FF"/>
                </a:solidFill>
              </a:rPr>
              <a:t>vụ</a:t>
            </a:r>
            <a:r>
              <a:rPr lang="en-US" sz="2400" b="1" dirty="0">
                <a:solidFill>
                  <a:srgbClr val="0000FF"/>
                </a:solidFill>
              </a:rPr>
              <a:t> </a:t>
            </a:r>
            <a:r>
              <a:rPr lang="en-US" sz="2400" b="1" dirty="0" err="1">
                <a:solidFill>
                  <a:srgbClr val="0000FF"/>
                </a:solidFill>
              </a:rPr>
              <a:t>học</a:t>
            </a:r>
            <a:r>
              <a:rPr lang="en-US" sz="2400" b="1" dirty="0">
                <a:solidFill>
                  <a:srgbClr val="0000FF"/>
                </a:solidFill>
              </a:rPr>
              <a:t> </a:t>
            </a:r>
            <a:r>
              <a:rPr lang="en-US" sz="2400" b="1" dirty="0" err="1">
                <a:solidFill>
                  <a:srgbClr val="0000FF"/>
                </a:solidFill>
              </a:rPr>
              <a:t>tập</a:t>
            </a:r>
            <a:r>
              <a:rPr lang="en-US" sz="2400" b="1" dirty="0">
                <a:solidFill>
                  <a:srgbClr val="0000FF"/>
                </a:solidFill>
              </a:rPr>
              <a:t>)</a:t>
            </a:r>
            <a:endParaRPr lang="en-US" sz="2400" dirty="0">
              <a:solidFill>
                <a:srgbClr val="0000FF"/>
              </a:solidFill>
            </a:endParaRPr>
          </a:p>
        </p:txBody>
      </p:sp>
      <p:sp>
        <p:nvSpPr>
          <p:cNvPr id="13" name="Rounded Rectangle 12"/>
          <p:cNvSpPr/>
          <p:nvPr/>
        </p:nvSpPr>
        <p:spPr>
          <a:xfrm>
            <a:off x="1524000" y="2819400"/>
            <a:ext cx="6400800" cy="76200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rgbClr val="0000FF"/>
                </a:solidFill>
              </a:rPr>
              <a:t>Hoạt</a:t>
            </a:r>
            <a:r>
              <a:rPr lang="en-US" sz="2400" b="1" dirty="0">
                <a:solidFill>
                  <a:srgbClr val="0000FF"/>
                </a:solidFill>
              </a:rPr>
              <a:t> </a:t>
            </a:r>
            <a:r>
              <a:rPr lang="en-US" sz="2400" b="1" dirty="0" err="1">
                <a:solidFill>
                  <a:srgbClr val="0000FF"/>
                </a:solidFill>
              </a:rPr>
              <a:t>động</a:t>
            </a:r>
            <a:r>
              <a:rPr lang="en-US" sz="2400" b="1" dirty="0">
                <a:solidFill>
                  <a:srgbClr val="0000FF"/>
                </a:solidFill>
              </a:rPr>
              <a:t> </a:t>
            </a:r>
            <a:r>
              <a:rPr lang="en-US" sz="2400" b="1" dirty="0" err="1">
                <a:solidFill>
                  <a:srgbClr val="0000FF"/>
                </a:solidFill>
              </a:rPr>
              <a:t>hình</a:t>
            </a:r>
            <a:r>
              <a:rPr lang="en-US" sz="2400" b="1" dirty="0">
                <a:solidFill>
                  <a:srgbClr val="0000FF"/>
                </a:solidFill>
              </a:rPr>
              <a:t> </a:t>
            </a:r>
            <a:r>
              <a:rPr lang="en-US" sz="2400" b="1" dirty="0" err="1">
                <a:solidFill>
                  <a:srgbClr val="0000FF"/>
                </a:solidFill>
              </a:rPr>
              <a:t>thành</a:t>
            </a:r>
            <a:r>
              <a:rPr lang="en-US" sz="2400" b="1" dirty="0">
                <a:solidFill>
                  <a:srgbClr val="0000FF"/>
                </a:solidFill>
              </a:rPr>
              <a:t> </a:t>
            </a:r>
            <a:r>
              <a:rPr lang="en-US" sz="2400" b="1" dirty="0" err="1">
                <a:solidFill>
                  <a:srgbClr val="0000FF"/>
                </a:solidFill>
              </a:rPr>
              <a:t>kiến</a:t>
            </a:r>
            <a:r>
              <a:rPr lang="en-US" sz="2400" b="1" dirty="0">
                <a:solidFill>
                  <a:srgbClr val="0000FF"/>
                </a:solidFill>
              </a:rPr>
              <a:t> </a:t>
            </a:r>
            <a:r>
              <a:rPr lang="en-US" sz="2400" b="1" dirty="0" err="1">
                <a:solidFill>
                  <a:srgbClr val="0000FF"/>
                </a:solidFill>
              </a:rPr>
              <a:t>thức</a:t>
            </a:r>
            <a:r>
              <a:rPr lang="en-US" sz="2400" b="1" dirty="0">
                <a:solidFill>
                  <a:srgbClr val="0000FF"/>
                </a:solidFill>
              </a:rPr>
              <a:t> </a:t>
            </a:r>
            <a:r>
              <a:rPr lang="en-US" sz="2400" b="1" dirty="0" err="1">
                <a:solidFill>
                  <a:srgbClr val="0000FF"/>
                </a:solidFill>
              </a:rPr>
              <a:t>mới</a:t>
            </a:r>
            <a:r>
              <a:rPr lang="en-US" sz="2400" b="1" dirty="0">
                <a:solidFill>
                  <a:srgbClr val="0000FF"/>
                </a:solidFill>
              </a:rPr>
              <a:t> (</a:t>
            </a:r>
            <a:r>
              <a:rPr lang="en-US" sz="2400" b="1" dirty="0" err="1">
                <a:solidFill>
                  <a:srgbClr val="0000FF"/>
                </a:solidFill>
              </a:rPr>
              <a:t>Giải</a:t>
            </a:r>
            <a:r>
              <a:rPr lang="en-US" sz="2400" b="1" dirty="0">
                <a:solidFill>
                  <a:srgbClr val="0000FF"/>
                </a:solidFill>
              </a:rPr>
              <a:t> </a:t>
            </a:r>
            <a:r>
              <a:rPr lang="en-US" sz="2400" b="1" dirty="0" err="1">
                <a:solidFill>
                  <a:srgbClr val="0000FF"/>
                </a:solidFill>
              </a:rPr>
              <a:t>quyết</a:t>
            </a:r>
            <a:r>
              <a:rPr lang="en-US" sz="2400" b="1" dirty="0">
                <a:solidFill>
                  <a:srgbClr val="0000FF"/>
                </a:solidFill>
              </a:rPr>
              <a:t> </a:t>
            </a:r>
            <a:r>
              <a:rPr lang="en-US" sz="2400" b="1" dirty="0" err="1">
                <a:solidFill>
                  <a:srgbClr val="0000FF"/>
                </a:solidFill>
              </a:rPr>
              <a:t>vấn</a:t>
            </a:r>
            <a:r>
              <a:rPr lang="en-US" sz="2400" b="1" dirty="0">
                <a:solidFill>
                  <a:srgbClr val="0000FF"/>
                </a:solidFill>
              </a:rPr>
              <a:t> </a:t>
            </a:r>
            <a:r>
              <a:rPr lang="en-US" sz="2400" b="1" dirty="0" err="1">
                <a:solidFill>
                  <a:srgbClr val="0000FF"/>
                </a:solidFill>
              </a:rPr>
              <a:t>đề</a:t>
            </a:r>
            <a:r>
              <a:rPr lang="en-US" sz="2400" b="1" dirty="0">
                <a:solidFill>
                  <a:srgbClr val="0000FF"/>
                </a:solidFill>
              </a:rPr>
              <a:t>)</a:t>
            </a:r>
            <a:endParaRPr lang="en-US" sz="2400" dirty="0">
              <a:solidFill>
                <a:srgbClr val="0000FF"/>
              </a:solidFill>
            </a:endParaRPr>
          </a:p>
        </p:txBody>
      </p:sp>
      <p:sp>
        <p:nvSpPr>
          <p:cNvPr id="15" name="Rounded Rectangle 14"/>
          <p:cNvSpPr/>
          <p:nvPr/>
        </p:nvSpPr>
        <p:spPr>
          <a:xfrm>
            <a:off x="1600200" y="4000500"/>
            <a:ext cx="6324600" cy="68580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rgbClr val="0000FF"/>
                </a:solidFill>
              </a:rPr>
              <a:t>Hoạt</a:t>
            </a:r>
            <a:r>
              <a:rPr lang="en-US" sz="2400" b="1" dirty="0">
                <a:solidFill>
                  <a:srgbClr val="0000FF"/>
                </a:solidFill>
              </a:rPr>
              <a:t> </a:t>
            </a:r>
            <a:r>
              <a:rPr lang="en-US" sz="2400" b="1" dirty="0" err="1">
                <a:solidFill>
                  <a:srgbClr val="0000FF"/>
                </a:solidFill>
              </a:rPr>
              <a:t>động</a:t>
            </a:r>
            <a:r>
              <a:rPr lang="en-US" sz="2400" b="1" dirty="0">
                <a:solidFill>
                  <a:srgbClr val="0000FF"/>
                </a:solidFill>
              </a:rPr>
              <a:t> </a:t>
            </a:r>
            <a:r>
              <a:rPr lang="en-US" sz="2400" b="1" dirty="0" err="1">
                <a:solidFill>
                  <a:srgbClr val="0000FF"/>
                </a:solidFill>
              </a:rPr>
              <a:t>luyện</a:t>
            </a:r>
            <a:r>
              <a:rPr lang="en-US" sz="2400" b="1" dirty="0">
                <a:solidFill>
                  <a:srgbClr val="0000FF"/>
                </a:solidFill>
              </a:rPr>
              <a:t> </a:t>
            </a:r>
            <a:r>
              <a:rPr lang="en-US" sz="2400" b="1" dirty="0" err="1">
                <a:solidFill>
                  <a:srgbClr val="0000FF"/>
                </a:solidFill>
              </a:rPr>
              <a:t>tập</a:t>
            </a:r>
            <a:endParaRPr lang="en-US" sz="2400" dirty="0">
              <a:solidFill>
                <a:srgbClr val="0000FF"/>
              </a:solidFill>
            </a:endParaRPr>
          </a:p>
        </p:txBody>
      </p:sp>
      <p:sp>
        <p:nvSpPr>
          <p:cNvPr id="17" name="Rounded Rectangle 16"/>
          <p:cNvSpPr/>
          <p:nvPr/>
        </p:nvSpPr>
        <p:spPr>
          <a:xfrm>
            <a:off x="1600200" y="5181600"/>
            <a:ext cx="6324600" cy="68580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rgbClr val="0000FF"/>
                </a:solidFill>
              </a:rPr>
              <a:t>Hoạt</a:t>
            </a:r>
            <a:r>
              <a:rPr lang="en-US" sz="2400" b="1" dirty="0">
                <a:solidFill>
                  <a:srgbClr val="0000FF"/>
                </a:solidFill>
              </a:rPr>
              <a:t> </a:t>
            </a:r>
            <a:r>
              <a:rPr lang="en-US" sz="2400" b="1" dirty="0" err="1">
                <a:solidFill>
                  <a:srgbClr val="0000FF"/>
                </a:solidFill>
              </a:rPr>
              <a:t>động</a:t>
            </a:r>
            <a:r>
              <a:rPr lang="en-US" sz="2400" b="1" dirty="0">
                <a:solidFill>
                  <a:srgbClr val="0000FF"/>
                </a:solidFill>
              </a:rPr>
              <a:t> </a:t>
            </a:r>
            <a:r>
              <a:rPr lang="en-US" sz="2400" b="1" dirty="0" err="1">
                <a:solidFill>
                  <a:srgbClr val="0000FF"/>
                </a:solidFill>
              </a:rPr>
              <a:t>vận</a:t>
            </a:r>
            <a:r>
              <a:rPr lang="en-US" sz="2400" b="1" dirty="0">
                <a:solidFill>
                  <a:srgbClr val="0000FF"/>
                </a:solidFill>
              </a:rPr>
              <a:t> </a:t>
            </a:r>
            <a:r>
              <a:rPr lang="en-US" sz="2400" b="1" dirty="0" err="1">
                <a:solidFill>
                  <a:srgbClr val="0000FF"/>
                </a:solidFill>
              </a:rPr>
              <a:t>dụng</a:t>
            </a:r>
            <a:endParaRPr lang="en-US" sz="2400" dirty="0">
              <a:solidFill>
                <a:srgbClr val="0000FF"/>
              </a:solidFill>
            </a:endParaRPr>
          </a:p>
        </p:txBody>
      </p:sp>
    </p:spTree>
    <p:extLst>
      <p:ext uri="{BB962C8B-B14F-4D97-AF65-F5344CB8AC3E}">
        <p14:creationId xmlns:p14="http://schemas.microsoft.com/office/powerpoint/2010/main" val="1785964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fade">
                                      <p:cBhvr>
                                        <p:cTn id="4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8" grpId="0" animBg="1"/>
      <p:bldP spid="9" grpId="0" animBg="1"/>
      <p:bldP spid="10" grpId="0" animBg="1"/>
      <p:bldP spid="11" grpId="0" animBg="1"/>
      <p:bldP spid="13" grpId="0" animBg="1"/>
      <p:bldP spid="15" grpId="0" animBg="1"/>
      <p:bldP spid="1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068900631"/>
              </p:ext>
            </p:extLst>
          </p:nvPr>
        </p:nvGraphicFramePr>
        <p:xfrm>
          <a:off x="457200" y="533400"/>
          <a:ext cx="76200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354438" y="2057400"/>
            <a:ext cx="1017161" cy="3046988"/>
          </a:xfrm>
          <a:prstGeom prst="rect">
            <a:avLst/>
          </a:prstGeom>
          <a:blipFill>
            <a:blip r:embed="rId7"/>
            <a:tile tx="0" ty="0" sx="100000" sy="100000" flip="none" algn="tl"/>
          </a:blipFill>
        </p:spPr>
        <p:txBody>
          <a:bodyPr wrap="square" rtlCol="0">
            <a:spAutoFit/>
          </a:bodyPr>
          <a:lstStyle/>
          <a:p>
            <a:pPr algn="ctr"/>
            <a:r>
              <a:rPr lang="en-US" sz="2400" b="1" dirty="0" err="1" smtClean="0">
                <a:solidFill>
                  <a:srgbClr val="C00000"/>
                </a:solidFill>
              </a:rPr>
              <a:t>Nội</a:t>
            </a:r>
            <a:endParaRPr lang="en-US" sz="2400" b="1" dirty="0" smtClean="0">
              <a:solidFill>
                <a:srgbClr val="C00000"/>
              </a:solidFill>
            </a:endParaRPr>
          </a:p>
          <a:p>
            <a:pPr algn="ctr"/>
            <a:r>
              <a:rPr lang="en-US" sz="2400" b="1" dirty="0" smtClean="0">
                <a:solidFill>
                  <a:srgbClr val="C00000"/>
                </a:solidFill>
              </a:rPr>
              <a:t>Dung</a:t>
            </a:r>
          </a:p>
          <a:p>
            <a:pPr algn="ctr"/>
            <a:r>
              <a:rPr lang="en-US" sz="2400" b="1" dirty="0" err="1" smtClean="0">
                <a:solidFill>
                  <a:srgbClr val="C00000"/>
                </a:solidFill>
              </a:rPr>
              <a:t>Cần</a:t>
            </a:r>
            <a:r>
              <a:rPr lang="en-US" sz="2400" b="1" dirty="0" smtClean="0">
                <a:solidFill>
                  <a:srgbClr val="C00000"/>
                </a:solidFill>
              </a:rPr>
              <a:t> </a:t>
            </a:r>
          </a:p>
          <a:p>
            <a:pPr algn="ctr"/>
            <a:r>
              <a:rPr lang="en-US" sz="2400" b="1" dirty="0" err="1" smtClean="0">
                <a:solidFill>
                  <a:srgbClr val="C00000"/>
                </a:solidFill>
              </a:rPr>
              <a:t>Đạt</a:t>
            </a:r>
            <a:endParaRPr lang="en-US" sz="2400" b="1" dirty="0" smtClean="0">
              <a:solidFill>
                <a:srgbClr val="C00000"/>
              </a:solidFill>
            </a:endParaRPr>
          </a:p>
          <a:p>
            <a:pPr algn="ctr"/>
            <a:r>
              <a:rPr lang="en-US" sz="2400" b="1" dirty="0" err="1">
                <a:solidFill>
                  <a:srgbClr val="C00000"/>
                </a:solidFill>
              </a:rPr>
              <a:t>c</a:t>
            </a:r>
            <a:r>
              <a:rPr lang="en-US" sz="2400" b="1" dirty="0" err="1" smtClean="0">
                <a:solidFill>
                  <a:srgbClr val="C00000"/>
                </a:solidFill>
              </a:rPr>
              <a:t>ủa</a:t>
            </a:r>
            <a:r>
              <a:rPr lang="en-US" sz="2400" b="1" dirty="0" smtClean="0">
                <a:solidFill>
                  <a:srgbClr val="C00000"/>
                </a:solidFill>
              </a:rPr>
              <a:t> </a:t>
            </a:r>
            <a:r>
              <a:rPr lang="en-US" sz="2400" b="1" dirty="0" err="1" smtClean="0">
                <a:solidFill>
                  <a:srgbClr val="C00000"/>
                </a:solidFill>
              </a:rPr>
              <a:t>một</a:t>
            </a:r>
            <a:r>
              <a:rPr lang="en-US" sz="2400" b="1" dirty="0" smtClean="0">
                <a:solidFill>
                  <a:srgbClr val="C00000"/>
                </a:solidFill>
              </a:rPr>
              <a:t> </a:t>
            </a:r>
          </a:p>
          <a:p>
            <a:pPr algn="ctr"/>
            <a:r>
              <a:rPr lang="en-US" sz="2400" b="1" dirty="0" err="1" smtClean="0">
                <a:solidFill>
                  <a:srgbClr val="C00000"/>
                </a:solidFill>
              </a:rPr>
              <a:t>Hoạt</a:t>
            </a:r>
            <a:r>
              <a:rPr lang="en-US" sz="2400" b="1" dirty="0" smtClean="0">
                <a:solidFill>
                  <a:srgbClr val="C00000"/>
                </a:solidFill>
              </a:rPr>
              <a:t> </a:t>
            </a:r>
            <a:r>
              <a:rPr lang="en-US" sz="2400" b="1" dirty="0" err="1" smtClean="0">
                <a:solidFill>
                  <a:srgbClr val="C00000"/>
                </a:solidFill>
              </a:rPr>
              <a:t>động</a:t>
            </a:r>
            <a:endParaRPr lang="en-US" sz="2400" b="1" dirty="0">
              <a:solidFill>
                <a:srgbClr val="C00000"/>
              </a:solidFill>
            </a:endParaRPr>
          </a:p>
        </p:txBody>
      </p:sp>
      <p:sp>
        <p:nvSpPr>
          <p:cNvPr id="6" name="Oval 5"/>
          <p:cNvSpPr/>
          <p:nvPr/>
        </p:nvSpPr>
        <p:spPr>
          <a:xfrm>
            <a:off x="609600" y="990600"/>
            <a:ext cx="9906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1</a:t>
            </a:r>
            <a:endParaRPr lang="en-US" sz="2400" b="1" dirty="0"/>
          </a:p>
        </p:txBody>
      </p:sp>
      <p:sp>
        <p:nvSpPr>
          <p:cNvPr id="7" name="Oval 6"/>
          <p:cNvSpPr/>
          <p:nvPr/>
        </p:nvSpPr>
        <p:spPr>
          <a:xfrm>
            <a:off x="1219200" y="2362200"/>
            <a:ext cx="838200" cy="838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2</a:t>
            </a:r>
            <a:endParaRPr lang="en-US" sz="2400" b="1" dirty="0"/>
          </a:p>
        </p:txBody>
      </p:sp>
      <p:sp>
        <p:nvSpPr>
          <p:cNvPr id="8" name="Oval 7"/>
          <p:cNvSpPr/>
          <p:nvPr/>
        </p:nvSpPr>
        <p:spPr>
          <a:xfrm>
            <a:off x="1295400" y="3733800"/>
            <a:ext cx="838200" cy="838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3</a:t>
            </a:r>
            <a:endParaRPr lang="en-US" sz="2400" b="1" dirty="0"/>
          </a:p>
        </p:txBody>
      </p:sp>
      <p:sp>
        <p:nvSpPr>
          <p:cNvPr id="9" name="Oval 8"/>
          <p:cNvSpPr/>
          <p:nvPr/>
        </p:nvSpPr>
        <p:spPr>
          <a:xfrm>
            <a:off x="762000" y="5113097"/>
            <a:ext cx="838200" cy="838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4</a:t>
            </a:r>
            <a:endParaRPr lang="en-US" sz="2400" b="1" dirty="0"/>
          </a:p>
        </p:txBody>
      </p:sp>
      <p:sp>
        <p:nvSpPr>
          <p:cNvPr id="10" name="Rounded Rectangle 9"/>
          <p:cNvSpPr/>
          <p:nvPr/>
        </p:nvSpPr>
        <p:spPr>
          <a:xfrm>
            <a:off x="1828800" y="1143000"/>
            <a:ext cx="5943600" cy="6096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0000FF"/>
                </a:solidFill>
              </a:rPr>
              <a:t>Mục</a:t>
            </a:r>
            <a:r>
              <a:rPr lang="en-US" sz="3200" b="1" dirty="0">
                <a:solidFill>
                  <a:srgbClr val="0000FF"/>
                </a:solidFill>
              </a:rPr>
              <a:t> </a:t>
            </a:r>
            <a:r>
              <a:rPr lang="en-US" sz="3200" b="1" dirty="0" err="1">
                <a:solidFill>
                  <a:srgbClr val="0000FF"/>
                </a:solidFill>
              </a:rPr>
              <a:t>tiêu</a:t>
            </a:r>
            <a:endParaRPr lang="en-US" sz="3200" dirty="0">
              <a:solidFill>
                <a:srgbClr val="0000FF"/>
              </a:solidFill>
            </a:endParaRPr>
          </a:p>
        </p:txBody>
      </p:sp>
      <p:sp>
        <p:nvSpPr>
          <p:cNvPr id="11" name="Rounded Rectangle 10"/>
          <p:cNvSpPr/>
          <p:nvPr/>
        </p:nvSpPr>
        <p:spPr>
          <a:xfrm>
            <a:off x="2209800" y="2514600"/>
            <a:ext cx="5486400" cy="6096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0000FF"/>
                </a:solidFill>
              </a:rPr>
              <a:t>Nội</a:t>
            </a:r>
            <a:r>
              <a:rPr lang="en-US" sz="3200" b="1" dirty="0">
                <a:solidFill>
                  <a:srgbClr val="0000FF"/>
                </a:solidFill>
              </a:rPr>
              <a:t> dung </a:t>
            </a:r>
            <a:r>
              <a:rPr lang="en-US" sz="3200" b="1" dirty="0" smtClean="0">
                <a:solidFill>
                  <a:srgbClr val="0000FF"/>
                </a:solidFill>
              </a:rPr>
              <a:t>(</a:t>
            </a:r>
            <a:r>
              <a:rPr lang="en-US" sz="3200" b="1" dirty="0" err="1" smtClean="0">
                <a:solidFill>
                  <a:srgbClr val="0000FF"/>
                </a:solidFill>
              </a:rPr>
              <a:t>có</a:t>
            </a:r>
            <a:r>
              <a:rPr lang="en-US" sz="3200" b="1" dirty="0" smtClean="0">
                <a:solidFill>
                  <a:srgbClr val="0000FF"/>
                </a:solidFill>
              </a:rPr>
              <a:t> </a:t>
            </a:r>
            <a:r>
              <a:rPr lang="en-US" sz="3200" b="1" dirty="0" err="1" smtClean="0">
                <a:solidFill>
                  <a:srgbClr val="0000FF"/>
                </a:solidFill>
              </a:rPr>
              <a:t>thể</a:t>
            </a:r>
            <a:r>
              <a:rPr lang="en-US" sz="3200" b="1" dirty="0" smtClean="0">
                <a:solidFill>
                  <a:srgbClr val="0000FF"/>
                </a:solidFill>
              </a:rPr>
              <a:t> </a:t>
            </a:r>
            <a:r>
              <a:rPr lang="en-US" sz="3200" b="1" dirty="0" err="1" smtClean="0">
                <a:solidFill>
                  <a:srgbClr val="0000FF"/>
                </a:solidFill>
              </a:rPr>
              <a:t>bỏ</a:t>
            </a:r>
            <a:r>
              <a:rPr lang="en-US" sz="3200" b="1" dirty="0" smtClean="0">
                <a:solidFill>
                  <a:srgbClr val="0000FF"/>
                </a:solidFill>
              </a:rPr>
              <a:t>)</a:t>
            </a:r>
            <a:endParaRPr lang="en-US" sz="3200" dirty="0">
              <a:solidFill>
                <a:srgbClr val="0000FF"/>
              </a:solidFill>
            </a:endParaRPr>
          </a:p>
        </p:txBody>
      </p:sp>
      <p:sp>
        <p:nvSpPr>
          <p:cNvPr id="12" name="Rounded Rectangle 11"/>
          <p:cNvSpPr/>
          <p:nvPr/>
        </p:nvSpPr>
        <p:spPr>
          <a:xfrm>
            <a:off x="2286000" y="3810000"/>
            <a:ext cx="5410200" cy="6858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0000FF"/>
                </a:solidFill>
              </a:rPr>
              <a:t>Sản</a:t>
            </a:r>
            <a:r>
              <a:rPr lang="en-US" sz="3200" b="1" dirty="0">
                <a:solidFill>
                  <a:srgbClr val="0000FF"/>
                </a:solidFill>
              </a:rPr>
              <a:t> </a:t>
            </a:r>
            <a:r>
              <a:rPr lang="en-US" sz="3200" b="1" dirty="0" err="1" smtClean="0">
                <a:solidFill>
                  <a:srgbClr val="0000FF"/>
                </a:solidFill>
              </a:rPr>
              <a:t>phẩm</a:t>
            </a:r>
            <a:r>
              <a:rPr lang="en-US" sz="3200" b="1" dirty="0" smtClean="0">
                <a:solidFill>
                  <a:srgbClr val="0000FF"/>
                </a:solidFill>
              </a:rPr>
              <a:t> (</a:t>
            </a:r>
            <a:r>
              <a:rPr lang="en-US" sz="3200" b="1" dirty="0" err="1" smtClean="0">
                <a:solidFill>
                  <a:srgbClr val="0000FF"/>
                </a:solidFill>
              </a:rPr>
              <a:t>có</a:t>
            </a:r>
            <a:r>
              <a:rPr lang="en-US" sz="3200" b="1" dirty="0" smtClean="0">
                <a:solidFill>
                  <a:srgbClr val="0000FF"/>
                </a:solidFill>
              </a:rPr>
              <a:t> </a:t>
            </a:r>
            <a:r>
              <a:rPr lang="en-US" sz="3200" b="1" dirty="0" err="1" smtClean="0">
                <a:solidFill>
                  <a:srgbClr val="0000FF"/>
                </a:solidFill>
              </a:rPr>
              <a:t>thể</a:t>
            </a:r>
            <a:r>
              <a:rPr lang="en-US" sz="3200" b="1" dirty="0" smtClean="0">
                <a:solidFill>
                  <a:srgbClr val="0000FF"/>
                </a:solidFill>
              </a:rPr>
              <a:t> </a:t>
            </a:r>
            <a:r>
              <a:rPr lang="en-US" sz="3200" b="1" dirty="0" err="1" smtClean="0">
                <a:solidFill>
                  <a:srgbClr val="0000FF"/>
                </a:solidFill>
              </a:rPr>
              <a:t>bỏ</a:t>
            </a:r>
            <a:r>
              <a:rPr lang="en-US" sz="3200" b="1" dirty="0" smtClean="0">
                <a:solidFill>
                  <a:srgbClr val="0000FF"/>
                </a:solidFill>
              </a:rPr>
              <a:t>)</a:t>
            </a:r>
            <a:endParaRPr lang="en-US" sz="3200" dirty="0">
              <a:solidFill>
                <a:srgbClr val="0000FF"/>
              </a:solidFill>
            </a:endParaRPr>
          </a:p>
        </p:txBody>
      </p:sp>
      <p:sp>
        <p:nvSpPr>
          <p:cNvPr id="13" name="Rounded Rectangle 12"/>
          <p:cNvSpPr/>
          <p:nvPr/>
        </p:nvSpPr>
        <p:spPr>
          <a:xfrm>
            <a:off x="1867118" y="5181600"/>
            <a:ext cx="5943600" cy="6096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0000FF"/>
                </a:solidFill>
              </a:rPr>
              <a:t>Tổ</a:t>
            </a:r>
            <a:r>
              <a:rPr lang="en-US" sz="3200" b="1" dirty="0">
                <a:solidFill>
                  <a:srgbClr val="0000FF"/>
                </a:solidFill>
              </a:rPr>
              <a:t> </a:t>
            </a:r>
            <a:r>
              <a:rPr lang="en-US" sz="3200" b="1" dirty="0" err="1">
                <a:solidFill>
                  <a:srgbClr val="0000FF"/>
                </a:solidFill>
              </a:rPr>
              <a:t>chức</a:t>
            </a:r>
            <a:r>
              <a:rPr lang="en-US" sz="3200" b="1" dirty="0">
                <a:solidFill>
                  <a:srgbClr val="0000FF"/>
                </a:solidFill>
              </a:rPr>
              <a:t> </a:t>
            </a:r>
            <a:r>
              <a:rPr lang="en-US" sz="3200" b="1" dirty="0" err="1">
                <a:solidFill>
                  <a:srgbClr val="0000FF"/>
                </a:solidFill>
              </a:rPr>
              <a:t>thực</a:t>
            </a:r>
            <a:r>
              <a:rPr lang="en-US" sz="3200" b="1" dirty="0">
                <a:solidFill>
                  <a:srgbClr val="0000FF"/>
                </a:solidFill>
              </a:rPr>
              <a:t> </a:t>
            </a:r>
            <a:r>
              <a:rPr lang="en-US" sz="3200" b="1" dirty="0" err="1" smtClean="0">
                <a:solidFill>
                  <a:srgbClr val="0000FF"/>
                </a:solidFill>
              </a:rPr>
              <a:t>hiện</a:t>
            </a:r>
            <a:r>
              <a:rPr lang="en-US" sz="3200" b="1" dirty="0" smtClean="0">
                <a:solidFill>
                  <a:srgbClr val="0000FF"/>
                </a:solidFill>
              </a:rPr>
              <a:t> </a:t>
            </a:r>
            <a:endParaRPr lang="en-US" sz="3200" dirty="0">
              <a:solidFill>
                <a:srgbClr val="0000FF"/>
              </a:solidFill>
            </a:endParaRPr>
          </a:p>
        </p:txBody>
      </p:sp>
    </p:spTree>
    <p:extLst>
      <p:ext uri="{BB962C8B-B14F-4D97-AF65-F5344CB8AC3E}">
        <p14:creationId xmlns:p14="http://schemas.microsoft.com/office/powerpoint/2010/main" val="6918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952055188"/>
              </p:ext>
            </p:extLst>
          </p:nvPr>
        </p:nvGraphicFramePr>
        <p:xfrm>
          <a:off x="457200" y="533400"/>
          <a:ext cx="76200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341375" y="1828800"/>
            <a:ext cx="1017161" cy="3416320"/>
          </a:xfrm>
          <a:prstGeom prst="rect">
            <a:avLst/>
          </a:prstGeom>
          <a:blipFill>
            <a:blip r:embed="rId7"/>
            <a:tile tx="0" ty="0" sx="100000" sy="100000" flip="none" algn="tl"/>
          </a:blipFill>
        </p:spPr>
        <p:txBody>
          <a:bodyPr wrap="square" rtlCol="0">
            <a:spAutoFit/>
          </a:bodyPr>
          <a:lstStyle/>
          <a:p>
            <a:pPr algn="ctr"/>
            <a:r>
              <a:rPr lang="en-US" sz="2400" b="1" dirty="0" err="1" smtClean="0">
                <a:solidFill>
                  <a:schemeClr val="bg1"/>
                </a:solidFill>
              </a:rPr>
              <a:t>Các</a:t>
            </a:r>
            <a:endParaRPr lang="en-US" sz="2400" b="1" dirty="0" smtClean="0">
              <a:solidFill>
                <a:schemeClr val="bg1"/>
              </a:solidFill>
            </a:endParaRPr>
          </a:p>
          <a:p>
            <a:pPr algn="ctr"/>
            <a:r>
              <a:rPr lang="en-US" sz="2400" b="1" dirty="0" err="1">
                <a:solidFill>
                  <a:schemeClr val="bg1"/>
                </a:solidFill>
              </a:rPr>
              <a:t>b</a:t>
            </a:r>
            <a:r>
              <a:rPr lang="en-US" sz="2400" b="1" dirty="0" err="1" smtClean="0">
                <a:solidFill>
                  <a:schemeClr val="bg1"/>
                </a:solidFill>
              </a:rPr>
              <a:t>ước</a:t>
            </a:r>
            <a:r>
              <a:rPr lang="en-US" sz="2400" b="1" dirty="0" smtClean="0">
                <a:solidFill>
                  <a:schemeClr val="bg1"/>
                </a:solidFill>
              </a:rPr>
              <a:t> </a:t>
            </a:r>
          </a:p>
          <a:p>
            <a:pPr algn="ctr"/>
            <a:r>
              <a:rPr lang="en-US" sz="2400" b="1" dirty="0" err="1">
                <a:solidFill>
                  <a:schemeClr val="bg1"/>
                </a:solidFill>
              </a:rPr>
              <a:t>t</a:t>
            </a:r>
            <a:r>
              <a:rPr lang="en-US" sz="2400" b="1" dirty="0" err="1" smtClean="0">
                <a:solidFill>
                  <a:schemeClr val="bg1"/>
                </a:solidFill>
              </a:rPr>
              <a:t>ổ</a:t>
            </a:r>
            <a:endParaRPr lang="en-US" sz="2400" b="1" dirty="0" smtClean="0">
              <a:solidFill>
                <a:schemeClr val="bg1"/>
              </a:solidFill>
            </a:endParaRPr>
          </a:p>
          <a:p>
            <a:pPr algn="ctr"/>
            <a:r>
              <a:rPr lang="en-US" sz="2400" b="1" dirty="0" err="1">
                <a:solidFill>
                  <a:schemeClr val="bg1"/>
                </a:solidFill>
              </a:rPr>
              <a:t>c</a:t>
            </a:r>
            <a:r>
              <a:rPr lang="en-US" sz="2400" b="1" dirty="0" err="1" smtClean="0">
                <a:solidFill>
                  <a:schemeClr val="bg1"/>
                </a:solidFill>
              </a:rPr>
              <a:t>hức</a:t>
            </a:r>
            <a:r>
              <a:rPr lang="en-US" sz="2400" b="1" dirty="0" smtClean="0">
                <a:solidFill>
                  <a:schemeClr val="bg1"/>
                </a:solidFill>
              </a:rPr>
              <a:t> </a:t>
            </a:r>
          </a:p>
          <a:p>
            <a:pPr algn="ctr"/>
            <a:r>
              <a:rPr lang="en-US" sz="2400" b="1" dirty="0" err="1">
                <a:solidFill>
                  <a:schemeClr val="bg1"/>
                </a:solidFill>
              </a:rPr>
              <a:t>t</a:t>
            </a:r>
            <a:r>
              <a:rPr lang="en-US" sz="2400" b="1" dirty="0" err="1" smtClean="0">
                <a:solidFill>
                  <a:schemeClr val="bg1"/>
                </a:solidFill>
              </a:rPr>
              <a:t>hực</a:t>
            </a:r>
            <a:r>
              <a:rPr lang="en-US" sz="2400" b="1" dirty="0" smtClean="0">
                <a:solidFill>
                  <a:schemeClr val="bg1"/>
                </a:solidFill>
              </a:rPr>
              <a:t> </a:t>
            </a:r>
            <a:r>
              <a:rPr lang="en-US" sz="2400" b="1" dirty="0" err="1" smtClean="0">
                <a:solidFill>
                  <a:schemeClr val="bg1"/>
                </a:solidFill>
              </a:rPr>
              <a:t>hiện</a:t>
            </a:r>
            <a:endParaRPr lang="en-US" sz="2400" b="1" dirty="0" smtClean="0">
              <a:solidFill>
                <a:schemeClr val="bg1"/>
              </a:solidFill>
            </a:endParaRPr>
          </a:p>
          <a:p>
            <a:pPr algn="ctr"/>
            <a:r>
              <a:rPr lang="en-US" sz="2400" b="1" dirty="0" err="1">
                <a:solidFill>
                  <a:schemeClr val="bg1"/>
                </a:solidFill>
              </a:rPr>
              <a:t>m</a:t>
            </a:r>
            <a:r>
              <a:rPr lang="en-US" sz="2400" b="1" dirty="0" err="1" smtClean="0">
                <a:solidFill>
                  <a:schemeClr val="bg1"/>
                </a:solidFill>
              </a:rPr>
              <a:t>ột</a:t>
            </a:r>
            <a:r>
              <a:rPr lang="en-US" sz="2400" b="1" dirty="0" smtClean="0">
                <a:solidFill>
                  <a:schemeClr val="bg1"/>
                </a:solidFill>
              </a:rPr>
              <a:t> </a:t>
            </a:r>
          </a:p>
          <a:p>
            <a:pPr algn="ctr"/>
            <a:r>
              <a:rPr lang="en-US" sz="2400" b="1" dirty="0" err="1">
                <a:solidFill>
                  <a:schemeClr val="bg1"/>
                </a:solidFill>
              </a:rPr>
              <a:t>h</a:t>
            </a:r>
            <a:r>
              <a:rPr lang="en-US" sz="2400" b="1" dirty="0" err="1" smtClean="0">
                <a:solidFill>
                  <a:schemeClr val="bg1"/>
                </a:solidFill>
              </a:rPr>
              <a:t>oạt</a:t>
            </a:r>
            <a:endParaRPr lang="en-US" sz="2400" b="1" dirty="0" smtClean="0">
              <a:solidFill>
                <a:schemeClr val="bg1"/>
              </a:solidFill>
            </a:endParaRPr>
          </a:p>
          <a:p>
            <a:pPr algn="ctr"/>
            <a:r>
              <a:rPr lang="en-US" sz="2400" b="1" dirty="0" err="1" smtClean="0">
                <a:solidFill>
                  <a:schemeClr val="bg1"/>
                </a:solidFill>
              </a:rPr>
              <a:t>động</a:t>
            </a:r>
            <a:endParaRPr lang="en-US" sz="2400" b="1" dirty="0">
              <a:solidFill>
                <a:schemeClr val="bg1"/>
              </a:solidFill>
            </a:endParaRPr>
          </a:p>
        </p:txBody>
      </p:sp>
      <p:sp>
        <p:nvSpPr>
          <p:cNvPr id="6" name="Oval 5"/>
          <p:cNvSpPr/>
          <p:nvPr/>
        </p:nvSpPr>
        <p:spPr>
          <a:xfrm>
            <a:off x="635943" y="990600"/>
            <a:ext cx="990600" cy="9144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1</a:t>
            </a:r>
            <a:endParaRPr lang="en-US" sz="2400" b="1" dirty="0"/>
          </a:p>
        </p:txBody>
      </p:sp>
      <p:sp>
        <p:nvSpPr>
          <p:cNvPr id="7" name="Oval 6"/>
          <p:cNvSpPr/>
          <p:nvPr/>
        </p:nvSpPr>
        <p:spPr>
          <a:xfrm>
            <a:off x="1219200" y="2362200"/>
            <a:ext cx="838200" cy="8382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2</a:t>
            </a:r>
            <a:endParaRPr lang="en-US" sz="2400" b="1" dirty="0"/>
          </a:p>
        </p:txBody>
      </p:sp>
      <p:sp>
        <p:nvSpPr>
          <p:cNvPr id="8" name="Oval 7"/>
          <p:cNvSpPr/>
          <p:nvPr/>
        </p:nvSpPr>
        <p:spPr>
          <a:xfrm>
            <a:off x="1295400" y="3733800"/>
            <a:ext cx="838200" cy="8382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3</a:t>
            </a:r>
            <a:endParaRPr lang="en-US" sz="2400" b="1" dirty="0"/>
          </a:p>
        </p:txBody>
      </p:sp>
      <p:sp>
        <p:nvSpPr>
          <p:cNvPr id="9" name="Oval 8"/>
          <p:cNvSpPr/>
          <p:nvPr/>
        </p:nvSpPr>
        <p:spPr>
          <a:xfrm>
            <a:off x="762000" y="5113097"/>
            <a:ext cx="838200" cy="8382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4</a:t>
            </a:r>
            <a:endParaRPr lang="en-US" sz="2400" b="1" dirty="0"/>
          </a:p>
        </p:txBody>
      </p:sp>
      <p:sp>
        <p:nvSpPr>
          <p:cNvPr id="10" name="Rounded Rectangle 9"/>
          <p:cNvSpPr/>
          <p:nvPr/>
        </p:nvSpPr>
        <p:spPr>
          <a:xfrm>
            <a:off x="1828800" y="1143000"/>
            <a:ext cx="5943600" cy="609600"/>
          </a:xfrm>
          <a:prstGeom prst="roundRect">
            <a:avLst/>
          </a:prstGeom>
          <a:blipFill>
            <a:blip r:embed="rId8"/>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t>Chuyển</a:t>
            </a:r>
            <a:r>
              <a:rPr lang="en-US" sz="3200" b="1" dirty="0"/>
              <a:t> </a:t>
            </a:r>
            <a:r>
              <a:rPr lang="en-US" sz="3200" b="1" dirty="0" err="1"/>
              <a:t>giao</a:t>
            </a:r>
            <a:r>
              <a:rPr lang="en-US" sz="3200" b="1" dirty="0"/>
              <a:t> </a:t>
            </a:r>
            <a:r>
              <a:rPr lang="en-US" sz="3200" b="1" dirty="0" err="1"/>
              <a:t>nhiệm</a:t>
            </a:r>
            <a:r>
              <a:rPr lang="en-US" sz="3200" b="1" dirty="0"/>
              <a:t> </a:t>
            </a:r>
            <a:r>
              <a:rPr lang="en-US" sz="3200" b="1" dirty="0" err="1"/>
              <a:t>vụ</a:t>
            </a:r>
            <a:endParaRPr lang="en-US" sz="3200" dirty="0"/>
          </a:p>
        </p:txBody>
      </p:sp>
      <p:sp>
        <p:nvSpPr>
          <p:cNvPr id="11" name="Rounded Rectangle 10"/>
          <p:cNvSpPr/>
          <p:nvPr/>
        </p:nvSpPr>
        <p:spPr>
          <a:xfrm>
            <a:off x="2209800" y="2362200"/>
            <a:ext cx="5486400" cy="762000"/>
          </a:xfrm>
          <a:prstGeom prst="roundRect">
            <a:avLst/>
          </a:prstGeom>
          <a:blipFill>
            <a:blip r:embed="rId8"/>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t>Thực</a:t>
            </a:r>
            <a:r>
              <a:rPr lang="en-US" sz="3200" b="1" dirty="0"/>
              <a:t> </a:t>
            </a:r>
            <a:r>
              <a:rPr lang="en-US" sz="3200" b="1" dirty="0" err="1"/>
              <a:t>hiện</a:t>
            </a:r>
            <a:r>
              <a:rPr lang="en-US" sz="3200" b="1" dirty="0"/>
              <a:t> </a:t>
            </a:r>
            <a:r>
              <a:rPr lang="en-US" sz="3200" b="1" dirty="0" err="1"/>
              <a:t>nhiệm</a:t>
            </a:r>
            <a:r>
              <a:rPr lang="en-US" sz="3200" b="1" dirty="0"/>
              <a:t> </a:t>
            </a:r>
            <a:r>
              <a:rPr lang="en-US" sz="3200" b="1" dirty="0" err="1"/>
              <a:t>vụ</a:t>
            </a:r>
            <a:endParaRPr lang="en-US" sz="3200" dirty="0">
              <a:solidFill>
                <a:srgbClr val="0000FF"/>
              </a:solidFill>
            </a:endParaRPr>
          </a:p>
        </p:txBody>
      </p:sp>
      <p:sp>
        <p:nvSpPr>
          <p:cNvPr id="12" name="Rounded Rectangle 11"/>
          <p:cNvSpPr/>
          <p:nvPr/>
        </p:nvSpPr>
        <p:spPr>
          <a:xfrm>
            <a:off x="2286000" y="3810000"/>
            <a:ext cx="5410200" cy="685800"/>
          </a:xfrm>
          <a:prstGeom prst="roundRect">
            <a:avLst/>
          </a:prstGeom>
          <a:blipFill>
            <a:blip r:embed="rId8"/>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t>Báo</a:t>
            </a:r>
            <a:r>
              <a:rPr lang="en-US" sz="3200" b="1" dirty="0"/>
              <a:t> </a:t>
            </a:r>
            <a:r>
              <a:rPr lang="en-US" sz="3200" b="1" dirty="0" err="1"/>
              <a:t>cáo</a:t>
            </a:r>
            <a:r>
              <a:rPr lang="en-US" sz="3200" b="1" dirty="0"/>
              <a:t>, </a:t>
            </a:r>
            <a:r>
              <a:rPr lang="en-US" sz="3200" b="1" dirty="0" err="1"/>
              <a:t>thảo</a:t>
            </a:r>
            <a:r>
              <a:rPr lang="en-US" sz="3200" b="1" dirty="0"/>
              <a:t> </a:t>
            </a:r>
            <a:r>
              <a:rPr lang="en-US" sz="3200" b="1" dirty="0" err="1"/>
              <a:t>luận</a:t>
            </a:r>
            <a:endParaRPr lang="en-US" sz="3200" dirty="0">
              <a:solidFill>
                <a:srgbClr val="0000FF"/>
              </a:solidFill>
            </a:endParaRPr>
          </a:p>
        </p:txBody>
      </p:sp>
      <p:sp>
        <p:nvSpPr>
          <p:cNvPr id="13" name="Rounded Rectangle 12"/>
          <p:cNvSpPr/>
          <p:nvPr/>
        </p:nvSpPr>
        <p:spPr>
          <a:xfrm>
            <a:off x="1714500" y="4876801"/>
            <a:ext cx="6286500" cy="1295400"/>
          </a:xfrm>
          <a:prstGeom prst="roundRect">
            <a:avLst/>
          </a:prstGeom>
          <a:blipFill>
            <a:blip r:embed="rId8"/>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t>Hướng</a:t>
            </a:r>
            <a:r>
              <a:rPr lang="en-US" sz="3200" b="1" dirty="0"/>
              <a:t> </a:t>
            </a:r>
            <a:r>
              <a:rPr lang="en-US" sz="3200" b="1" dirty="0" err="1"/>
              <a:t>dẫn</a:t>
            </a:r>
            <a:r>
              <a:rPr lang="en-US" sz="3200" b="1" dirty="0"/>
              <a:t>, </a:t>
            </a:r>
            <a:r>
              <a:rPr lang="en-US" sz="3200" b="1" dirty="0" err="1"/>
              <a:t>hỗ</a:t>
            </a:r>
            <a:r>
              <a:rPr lang="en-US" sz="3200" b="1" dirty="0"/>
              <a:t> </a:t>
            </a:r>
            <a:r>
              <a:rPr lang="en-US" sz="3200" b="1" dirty="0" err="1"/>
              <a:t>trợ</a:t>
            </a:r>
            <a:r>
              <a:rPr lang="en-US" sz="3200" b="1" dirty="0"/>
              <a:t>/</a:t>
            </a:r>
            <a:r>
              <a:rPr lang="en-US" sz="3200" b="1" dirty="0" err="1"/>
              <a:t>Kiểm</a:t>
            </a:r>
            <a:r>
              <a:rPr lang="en-US" sz="3200" b="1" dirty="0"/>
              <a:t> </a:t>
            </a:r>
            <a:r>
              <a:rPr lang="en-US" sz="3200" b="1" dirty="0" err="1"/>
              <a:t>tra</a:t>
            </a:r>
            <a:r>
              <a:rPr lang="en-US" sz="3200" b="1" dirty="0"/>
              <a:t>, </a:t>
            </a:r>
            <a:r>
              <a:rPr lang="en-US" sz="3200" b="1" dirty="0" err="1"/>
              <a:t>đánh</a:t>
            </a:r>
            <a:r>
              <a:rPr lang="en-US" sz="3200" b="1" dirty="0"/>
              <a:t> </a:t>
            </a:r>
            <a:r>
              <a:rPr lang="en-US" sz="3200" b="1" dirty="0" err="1"/>
              <a:t>giá</a:t>
            </a:r>
            <a:r>
              <a:rPr lang="en-US" sz="3200" b="1" dirty="0"/>
              <a:t>, </a:t>
            </a:r>
            <a:r>
              <a:rPr lang="en-US" sz="3200" b="1" dirty="0" err="1"/>
              <a:t>kết</a:t>
            </a:r>
            <a:r>
              <a:rPr lang="en-US" sz="3200" b="1" dirty="0"/>
              <a:t> </a:t>
            </a:r>
            <a:r>
              <a:rPr lang="en-US" sz="3200" b="1" dirty="0" err="1"/>
              <a:t>luận</a:t>
            </a:r>
            <a:r>
              <a:rPr lang="en-US" sz="3200" b="1" dirty="0"/>
              <a:t>. </a:t>
            </a:r>
            <a:r>
              <a:rPr lang="en-US" sz="2200" b="1" dirty="0" smtClean="0"/>
              <a:t>(</a:t>
            </a:r>
            <a:r>
              <a:rPr lang="en-US" sz="2200" b="1" dirty="0" err="1" smtClean="0"/>
              <a:t>cho</a:t>
            </a:r>
            <a:r>
              <a:rPr lang="en-US" sz="2200" b="1" dirty="0" smtClean="0"/>
              <a:t> </a:t>
            </a:r>
            <a:r>
              <a:rPr lang="en-US" sz="2200" b="1" dirty="0" err="1" smtClean="0"/>
              <a:t>hoạt</a:t>
            </a:r>
            <a:r>
              <a:rPr lang="en-US" sz="2200" b="1" dirty="0" smtClean="0"/>
              <a:t> </a:t>
            </a:r>
            <a:r>
              <a:rPr lang="en-US" sz="2200" b="1" dirty="0" err="1" smtClean="0"/>
              <a:t>động</a:t>
            </a:r>
            <a:r>
              <a:rPr lang="en-US" sz="2200" b="1" dirty="0" smtClean="0"/>
              <a:t> </a:t>
            </a:r>
            <a:r>
              <a:rPr lang="en-US" sz="2200" b="1" dirty="0" err="1" smtClean="0"/>
              <a:t>khác</a:t>
            </a:r>
            <a:r>
              <a:rPr lang="en-US" sz="2200" b="1" dirty="0" smtClean="0"/>
              <a:t> </a:t>
            </a:r>
            <a:r>
              <a:rPr lang="en-US" sz="2200" b="1" dirty="0" err="1" smtClean="0"/>
              <a:t>với</a:t>
            </a:r>
            <a:r>
              <a:rPr lang="en-US" sz="2200" b="1" dirty="0" smtClean="0"/>
              <a:t> </a:t>
            </a:r>
            <a:r>
              <a:rPr lang="en-US" sz="2200" b="1" dirty="0" err="1" smtClean="0"/>
              <a:t>đánh</a:t>
            </a:r>
            <a:r>
              <a:rPr lang="en-US" sz="2200" b="1" dirty="0" smtClean="0"/>
              <a:t> </a:t>
            </a:r>
            <a:r>
              <a:rPr lang="en-US" sz="2200" b="1" dirty="0" err="1" smtClean="0"/>
              <a:t>giá</a:t>
            </a:r>
            <a:r>
              <a:rPr lang="en-US" sz="2200" b="1" dirty="0" smtClean="0"/>
              <a:t> </a:t>
            </a:r>
            <a:r>
              <a:rPr lang="en-US" sz="2200" b="1" dirty="0" err="1" smtClean="0"/>
              <a:t>môn</a:t>
            </a:r>
            <a:r>
              <a:rPr lang="en-US" sz="2200" b="1" dirty="0" smtClean="0"/>
              <a:t> </a:t>
            </a:r>
            <a:r>
              <a:rPr lang="en-US" sz="2200" b="1" dirty="0" err="1" smtClean="0"/>
              <a:t>học</a:t>
            </a:r>
            <a:r>
              <a:rPr lang="en-US" sz="2200" b="1" dirty="0" smtClean="0"/>
              <a:t>)</a:t>
            </a:r>
            <a:endParaRPr lang="en-US" sz="2200" dirty="0">
              <a:solidFill>
                <a:srgbClr val="0000FF"/>
              </a:solidFill>
            </a:endParaRPr>
          </a:p>
        </p:txBody>
      </p:sp>
      <p:sp>
        <p:nvSpPr>
          <p:cNvPr id="18" name="Isosceles Triangle 17">
            <a:hlinkClick r:id="rId9" action="ppaction://hlinkfile"/>
          </p:cNvPr>
          <p:cNvSpPr/>
          <p:nvPr/>
        </p:nvSpPr>
        <p:spPr>
          <a:xfrm>
            <a:off x="7620000" y="6096000"/>
            <a:ext cx="190718"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5-Point Star 1">
            <a:hlinkClick r:id="rId10" action="ppaction://hlinkfile"/>
          </p:cNvPr>
          <p:cNvSpPr/>
          <p:nvPr/>
        </p:nvSpPr>
        <p:spPr>
          <a:xfrm>
            <a:off x="8153400" y="6324600"/>
            <a:ext cx="1524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5596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fade">
                                      <p:cBhvr>
                                        <p:cTn id="52" dur="500"/>
                                        <p:tgtEl>
                                          <p:spTgt spid="18"/>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
                                        </p:tgtEl>
                                        <p:attrNameLst>
                                          <p:attrName>style.visibility</p:attrName>
                                        </p:attrNameLst>
                                      </p:cBhvr>
                                      <p:to>
                                        <p:strVal val="visible"/>
                                      </p:to>
                                    </p:set>
                                    <p:animEffect transition="in" filter="fade">
                                      <p:cBhvr>
                                        <p:cTn id="5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8" grpId="0" animBg="1"/>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7620000" cy="715962"/>
          </a:xfrm>
          <a:blipFill>
            <a:blip r:embed="rId2"/>
            <a:tile tx="0" ty="0" sx="100000" sy="100000" flip="none" algn="tl"/>
          </a:blipFill>
        </p:spPr>
        <p:txBody>
          <a:bodyPr/>
          <a:lstStyle/>
          <a:p>
            <a:pPr algn="ctr"/>
            <a:r>
              <a:rPr lang="en-US" sz="2300" b="1" dirty="0" smtClean="0">
                <a:solidFill>
                  <a:schemeClr val="accent3">
                    <a:lumMod val="20000"/>
                    <a:lumOff val="80000"/>
                  </a:schemeClr>
                </a:solidFill>
              </a:rPr>
              <a:t>2.2 QUY TRÌNH XÂY DỰNG MA TRẬN, ĐẶC TẢ BÀI KIỂM TRA</a:t>
            </a:r>
            <a:endParaRPr lang="en-US" sz="2300" dirty="0">
              <a:solidFill>
                <a:schemeClr val="accent3">
                  <a:lumMod val="20000"/>
                  <a:lumOff val="80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03798102"/>
              </p:ext>
            </p:extLst>
          </p:nvPr>
        </p:nvGraphicFramePr>
        <p:xfrm>
          <a:off x="457200" y="1143000"/>
          <a:ext cx="76200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609600" y="1600200"/>
            <a:ext cx="685800" cy="492443"/>
          </a:xfrm>
          <a:prstGeom prst="rect">
            <a:avLst/>
          </a:prstGeom>
          <a:solidFill>
            <a:schemeClr val="bg2"/>
          </a:solidFill>
        </p:spPr>
        <p:txBody>
          <a:bodyPr wrap="square" rtlCol="0">
            <a:spAutoFit/>
          </a:bodyPr>
          <a:lstStyle/>
          <a:p>
            <a:pPr algn="ctr"/>
            <a:r>
              <a:rPr lang="en-US" sz="2600" b="1" dirty="0" smtClean="0"/>
              <a:t>1</a:t>
            </a:r>
            <a:endParaRPr lang="en-US" sz="2600" b="1" dirty="0"/>
          </a:p>
        </p:txBody>
      </p:sp>
      <p:sp>
        <p:nvSpPr>
          <p:cNvPr id="8" name="TextBox 7"/>
          <p:cNvSpPr txBox="1"/>
          <p:nvPr/>
        </p:nvSpPr>
        <p:spPr>
          <a:xfrm>
            <a:off x="571500" y="2831812"/>
            <a:ext cx="762000" cy="584775"/>
          </a:xfrm>
          <a:prstGeom prst="rect">
            <a:avLst/>
          </a:prstGeom>
          <a:solidFill>
            <a:schemeClr val="bg2"/>
          </a:solidFill>
        </p:spPr>
        <p:txBody>
          <a:bodyPr wrap="square" rtlCol="0">
            <a:spAutoFit/>
          </a:bodyPr>
          <a:lstStyle/>
          <a:p>
            <a:pPr algn="ctr"/>
            <a:r>
              <a:rPr lang="en-US" sz="3200" b="1" dirty="0" smtClean="0">
                <a:solidFill>
                  <a:srgbClr val="002060"/>
                </a:solidFill>
              </a:rPr>
              <a:t>2</a:t>
            </a:r>
            <a:endParaRPr lang="en-US" sz="3200" b="1" dirty="0">
              <a:solidFill>
                <a:srgbClr val="002060"/>
              </a:solidFill>
            </a:endParaRPr>
          </a:p>
        </p:txBody>
      </p:sp>
      <p:sp>
        <p:nvSpPr>
          <p:cNvPr id="9" name="TextBox 8"/>
          <p:cNvSpPr txBox="1"/>
          <p:nvPr/>
        </p:nvSpPr>
        <p:spPr>
          <a:xfrm>
            <a:off x="533400" y="4072355"/>
            <a:ext cx="838200" cy="584775"/>
          </a:xfrm>
          <a:prstGeom prst="rect">
            <a:avLst/>
          </a:prstGeom>
          <a:solidFill>
            <a:schemeClr val="bg2"/>
          </a:solidFill>
        </p:spPr>
        <p:txBody>
          <a:bodyPr wrap="square" rtlCol="0">
            <a:spAutoFit/>
          </a:bodyPr>
          <a:lstStyle/>
          <a:p>
            <a:pPr algn="ctr"/>
            <a:r>
              <a:rPr lang="en-US" sz="3200" b="1" dirty="0" smtClean="0"/>
              <a:t>3</a:t>
            </a:r>
            <a:endParaRPr lang="en-US" sz="3200" b="1" dirty="0"/>
          </a:p>
        </p:txBody>
      </p:sp>
      <p:sp>
        <p:nvSpPr>
          <p:cNvPr id="10" name="TextBox 9"/>
          <p:cNvSpPr txBox="1"/>
          <p:nvPr/>
        </p:nvSpPr>
        <p:spPr>
          <a:xfrm>
            <a:off x="564533" y="5355932"/>
            <a:ext cx="762000" cy="584775"/>
          </a:xfrm>
          <a:prstGeom prst="rect">
            <a:avLst/>
          </a:prstGeom>
          <a:solidFill>
            <a:schemeClr val="bg2"/>
          </a:solidFill>
        </p:spPr>
        <p:txBody>
          <a:bodyPr wrap="square" rtlCol="0">
            <a:spAutoFit/>
          </a:bodyPr>
          <a:lstStyle/>
          <a:p>
            <a:pPr algn="ctr"/>
            <a:r>
              <a:rPr lang="en-US" sz="3200" b="1" dirty="0" smtClean="0">
                <a:solidFill>
                  <a:srgbClr val="002060"/>
                </a:solidFill>
              </a:rPr>
              <a:t>4</a:t>
            </a:r>
            <a:endParaRPr lang="en-US" sz="3200" b="1" dirty="0">
              <a:solidFill>
                <a:srgbClr val="002060"/>
              </a:solidFill>
            </a:endParaRPr>
          </a:p>
        </p:txBody>
      </p:sp>
      <p:sp>
        <p:nvSpPr>
          <p:cNvPr id="11" name="TextBox 10"/>
          <p:cNvSpPr txBox="1"/>
          <p:nvPr/>
        </p:nvSpPr>
        <p:spPr>
          <a:xfrm>
            <a:off x="1480239" y="876925"/>
            <a:ext cx="6977961" cy="1661993"/>
          </a:xfrm>
          <a:prstGeom prst="rect">
            <a:avLst/>
          </a:prstGeom>
          <a:noFill/>
        </p:spPr>
        <p:txBody>
          <a:bodyPr wrap="square" rtlCol="0">
            <a:spAutoFit/>
          </a:bodyPr>
          <a:lstStyle/>
          <a:p>
            <a:pPr algn="just"/>
            <a:r>
              <a:rPr lang="pt-BR" sz="1400" b="1" dirty="0">
                <a:solidFill>
                  <a:srgbClr val="002060"/>
                </a:solidFill>
              </a:rPr>
              <a:t>Xây dựng khung ma trận: căn cứ vào thời điểm kiểm tra (theo kế hoạch nhà trường), Thông tư quy định kiểm tra (TT 22) để xác định được thời gian và hình thức kiểm tra; Chương trình môn học để xác định được nội dung kiểm tra. Trong khung ma trận thể hiện đủ các thông tin: Thời điểm kiểm tra; Thời gian làm bài; Hình thức kiểm tra; cấu trúc (mức độ tỉ lệ % nhận biết, Thông hiểu, vận dụng, vận dụng cao tương  ứng với mức điểm cho mỗi câu và cho cả đề kiểm tra)</a:t>
            </a:r>
            <a:endParaRPr lang="en-US" sz="1400" b="1" dirty="0">
              <a:solidFill>
                <a:srgbClr val="002060"/>
              </a:solidFill>
            </a:endParaRPr>
          </a:p>
          <a:p>
            <a:endParaRPr lang="en-US" dirty="0"/>
          </a:p>
        </p:txBody>
      </p:sp>
      <p:sp>
        <p:nvSpPr>
          <p:cNvPr id="13" name="TextBox 12"/>
          <p:cNvSpPr txBox="1"/>
          <p:nvPr/>
        </p:nvSpPr>
        <p:spPr>
          <a:xfrm>
            <a:off x="1475232" y="2400925"/>
            <a:ext cx="6553200" cy="1446550"/>
          </a:xfrm>
          <a:prstGeom prst="rect">
            <a:avLst/>
          </a:prstGeom>
          <a:noFill/>
        </p:spPr>
        <p:txBody>
          <a:bodyPr wrap="square" rtlCol="0">
            <a:spAutoFit/>
          </a:bodyPr>
          <a:lstStyle/>
          <a:p>
            <a:pPr algn="just"/>
            <a:r>
              <a:rPr lang="pt-BR" sz="1400" b="1" dirty="0">
                <a:solidFill>
                  <a:srgbClr val="002060"/>
                </a:solidFill>
              </a:rPr>
              <a:t>Bản đặc tả: căn cứ bảng mô tả mức độ yêu cầu cần đạt của mỗi đơn vị kiến thức được quy định tại Chương trình môn Khoa học tự nhiên ban hành theo Thông tư 32/2018/TT-BGDĐT. Khi xác định mức độ yêu cầu cần đạt của mỗi đơn vị kiến thức sử các động từ đo được để xác định mức biết, hiểu, vận dụng, vận dụng cao. Tuy nhiên không phải đơn vị kiến thức nào cũng có đủ 04 mức độ </a:t>
            </a:r>
            <a:endParaRPr lang="en-US" sz="1400" b="1" dirty="0">
              <a:solidFill>
                <a:srgbClr val="002060"/>
              </a:solidFill>
            </a:endParaRPr>
          </a:p>
          <a:p>
            <a:endParaRPr lang="en-US" dirty="0"/>
          </a:p>
        </p:txBody>
      </p:sp>
      <p:sp>
        <p:nvSpPr>
          <p:cNvPr id="15" name="TextBox 14"/>
          <p:cNvSpPr txBox="1"/>
          <p:nvPr/>
        </p:nvSpPr>
        <p:spPr>
          <a:xfrm>
            <a:off x="1409482" y="3733800"/>
            <a:ext cx="6705818" cy="923330"/>
          </a:xfrm>
          <a:prstGeom prst="rect">
            <a:avLst/>
          </a:prstGeom>
          <a:noFill/>
        </p:spPr>
        <p:txBody>
          <a:bodyPr wrap="square" rtlCol="0">
            <a:spAutoFit/>
          </a:bodyPr>
          <a:lstStyle/>
          <a:p>
            <a:pPr algn="just"/>
            <a:r>
              <a:rPr lang="pt-BR" b="1" dirty="0">
                <a:solidFill>
                  <a:srgbClr val="002060"/>
                </a:solidFill>
              </a:rPr>
              <a:t>Đề kiểm tra: từ bản đặc tả viết câu hỏi kiểm tra theo các mức độ, sau đó chuẩn hóa thành đề hoàn </a:t>
            </a:r>
            <a:r>
              <a:rPr lang="pt-BR" b="1" dirty="0" smtClean="0">
                <a:solidFill>
                  <a:srgbClr val="002060"/>
                </a:solidFill>
              </a:rPr>
              <a:t>chỉnh (cần lưu ý thể thức trình bày, kỹ thuật ra câu hỏi trắc nghiệm khách quan nhiều lựa chọn)</a:t>
            </a:r>
            <a:endParaRPr lang="en-US" b="1" dirty="0">
              <a:solidFill>
                <a:srgbClr val="002060"/>
              </a:solidFill>
            </a:endParaRPr>
          </a:p>
        </p:txBody>
      </p:sp>
      <p:sp>
        <p:nvSpPr>
          <p:cNvPr id="17" name="TextBox 16"/>
          <p:cNvSpPr txBox="1"/>
          <p:nvPr/>
        </p:nvSpPr>
        <p:spPr>
          <a:xfrm>
            <a:off x="1447800" y="5257800"/>
            <a:ext cx="6553200" cy="646331"/>
          </a:xfrm>
          <a:prstGeom prst="rect">
            <a:avLst/>
          </a:prstGeom>
          <a:noFill/>
        </p:spPr>
        <p:txBody>
          <a:bodyPr wrap="square" rtlCol="0">
            <a:spAutoFit/>
          </a:bodyPr>
          <a:lstStyle/>
          <a:p>
            <a:r>
              <a:rPr lang="pt-BR" b="1" dirty="0">
                <a:solidFill>
                  <a:srgbClr val="002060"/>
                </a:solidFill>
              </a:rPr>
              <a:t>Hướng dẫn chấm</a:t>
            </a:r>
            <a:endParaRPr lang="en-US" b="1" dirty="0">
              <a:solidFill>
                <a:srgbClr val="002060"/>
              </a:solidFill>
            </a:endParaRPr>
          </a:p>
          <a:p>
            <a:endParaRPr lang="en-US" dirty="0"/>
          </a:p>
        </p:txBody>
      </p:sp>
      <p:sp>
        <p:nvSpPr>
          <p:cNvPr id="19" name="5-Point Star 18">
            <a:hlinkClick r:id="rId8" action="ppaction://hlinkfile"/>
          </p:cNvPr>
          <p:cNvSpPr/>
          <p:nvPr/>
        </p:nvSpPr>
        <p:spPr>
          <a:xfrm>
            <a:off x="8001000" y="3124200"/>
            <a:ext cx="2286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Isosceles Triangle 1">
            <a:hlinkClick r:id="rId9" action="ppaction://hlinkfile"/>
          </p:cNvPr>
          <p:cNvSpPr/>
          <p:nvPr/>
        </p:nvSpPr>
        <p:spPr>
          <a:xfrm>
            <a:off x="7315200" y="6096000"/>
            <a:ext cx="304800"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93110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5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fade">
                                      <p:cBhvr>
                                        <p:cTn id="52" dur="500"/>
                                        <p:tgtEl>
                                          <p:spTgt spid="17"/>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
                                        </p:tgtEl>
                                        <p:attrNameLst>
                                          <p:attrName>style.visibility</p:attrName>
                                        </p:attrNameLst>
                                      </p:cBhvr>
                                      <p:to>
                                        <p:strVal val="visible"/>
                                      </p:to>
                                    </p:set>
                                    <p:animEffect transition="in" filter="fade">
                                      <p:cBhvr>
                                        <p:cTn id="57" dur="500"/>
                                        <p:tgtEl>
                                          <p:spTgt spid="2"/>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6"/>
                                        </p:tgtEl>
                                        <p:attrNameLst>
                                          <p:attrName>style.visibility</p:attrName>
                                        </p:attrNameLst>
                                      </p:cBhvr>
                                      <p:to>
                                        <p:strVal val="visible"/>
                                      </p:to>
                                    </p:set>
                                    <p:animEffect transition="in" filter="fade">
                                      <p:cBhvr>
                                        <p:cTn id="6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Graphic spid="6" grpId="0">
        <p:bldAsOne/>
      </p:bldGraphic>
      <p:bldP spid="7" grpId="0" animBg="1"/>
      <p:bldP spid="8" grpId="0" animBg="1"/>
      <p:bldP spid="9" grpId="0" animBg="1"/>
      <p:bldP spid="10" grpId="0" animBg="1"/>
      <p:bldP spid="11" grpId="0"/>
      <p:bldP spid="13" grpId="0"/>
      <p:bldP spid="15" grpId="0"/>
      <p:bldP spid="17" grpId="0"/>
      <p:bldP spid="19" grpId="0" animBg="1"/>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529462357"/>
              </p:ext>
            </p:extLst>
          </p:nvPr>
        </p:nvGraphicFramePr>
        <p:xfrm>
          <a:off x="457200" y="533400"/>
          <a:ext cx="76200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278239" y="3103299"/>
            <a:ext cx="1017161" cy="830997"/>
          </a:xfrm>
          <a:prstGeom prst="rect">
            <a:avLst/>
          </a:prstGeom>
          <a:blipFill>
            <a:blip r:embed="rId7"/>
            <a:tile tx="0" ty="0" sx="100000" sy="100000" flip="none" algn="tl"/>
          </a:blipFill>
        </p:spPr>
        <p:txBody>
          <a:bodyPr wrap="square" rtlCol="0">
            <a:spAutoFit/>
          </a:bodyPr>
          <a:lstStyle/>
          <a:p>
            <a:pPr algn="ctr"/>
            <a:r>
              <a:rPr lang="en-US" sz="2400" b="1" dirty="0" smtClean="0">
                <a:solidFill>
                  <a:schemeClr val="bg1"/>
                </a:solidFill>
              </a:rPr>
              <a:t>ĐỀ NGHỊ</a:t>
            </a:r>
            <a:endParaRPr lang="en-US" sz="2400" b="1" dirty="0">
              <a:solidFill>
                <a:schemeClr val="bg1"/>
              </a:solidFill>
            </a:endParaRPr>
          </a:p>
        </p:txBody>
      </p:sp>
      <p:sp>
        <p:nvSpPr>
          <p:cNvPr id="6" name="Oval 5"/>
          <p:cNvSpPr/>
          <p:nvPr/>
        </p:nvSpPr>
        <p:spPr>
          <a:xfrm>
            <a:off x="635943" y="990600"/>
            <a:ext cx="990600" cy="9144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1</a:t>
            </a:r>
            <a:endParaRPr lang="en-US" sz="2400" b="1" dirty="0"/>
          </a:p>
        </p:txBody>
      </p:sp>
      <p:sp>
        <p:nvSpPr>
          <p:cNvPr id="7" name="Oval 6"/>
          <p:cNvSpPr/>
          <p:nvPr/>
        </p:nvSpPr>
        <p:spPr>
          <a:xfrm>
            <a:off x="1219200" y="2362200"/>
            <a:ext cx="838200" cy="8382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2</a:t>
            </a:r>
            <a:endParaRPr lang="en-US" sz="2400" b="1" dirty="0"/>
          </a:p>
        </p:txBody>
      </p:sp>
      <p:sp>
        <p:nvSpPr>
          <p:cNvPr id="8" name="Oval 7"/>
          <p:cNvSpPr/>
          <p:nvPr/>
        </p:nvSpPr>
        <p:spPr>
          <a:xfrm>
            <a:off x="1295400" y="3733800"/>
            <a:ext cx="838200" cy="8382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3</a:t>
            </a:r>
            <a:endParaRPr lang="en-US" sz="2400" b="1" dirty="0"/>
          </a:p>
        </p:txBody>
      </p:sp>
      <p:sp>
        <p:nvSpPr>
          <p:cNvPr id="9" name="Oval 8"/>
          <p:cNvSpPr/>
          <p:nvPr/>
        </p:nvSpPr>
        <p:spPr>
          <a:xfrm>
            <a:off x="873687" y="5026152"/>
            <a:ext cx="838200" cy="8382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4</a:t>
            </a:r>
            <a:endParaRPr lang="en-US" sz="2400" b="1" dirty="0"/>
          </a:p>
        </p:txBody>
      </p:sp>
      <p:sp>
        <p:nvSpPr>
          <p:cNvPr id="10" name="Rounded Rectangle 9"/>
          <p:cNvSpPr/>
          <p:nvPr/>
        </p:nvSpPr>
        <p:spPr>
          <a:xfrm>
            <a:off x="1828800" y="609600"/>
            <a:ext cx="6248400" cy="1447800"/>
          </a:xfrm>
          <a:prstGeom prst="roundRect">
            <a:avLst/>
          </a:prstGeom>
          <a:blipFill>
            <a:blip r:embed="rId8"/>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err="1" smtClean="0">
                <a:latin typeface="Times New Roman" pitchFamily="18" charset="0"/>
                <a:cs typeface="Times New Roman" pitchFamily="18" charset="0"/>
              </a:rPr>
              <a:t>Các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đơn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vị</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báo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cáo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sản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phẩm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được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chuẩn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bị</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thứ</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tự</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báo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cáo</a:t>
            </a:r>
            <a:r>
              <a:rPr lang="en-US" sz="2400" b="1" dirty="0" smtClean="0">
                <a:latin typeface="Times New Roman" pitchFamily="18" charset="0"/>
                <a:cs typeface="Times New Roman" pitchFamily="18" charset="0"/>
              </a:rPr>
              <a:t>: TP; </a:t>
            </a:r>
            <a:r>
              <a:rPr lang="en-US" sz="2400" b="1" dirty="0" err="1" smtClean="0">
                <a:latin typeface="Times New Roman" pitchFamily="18" charset="0"/>
                <a:cs typeface="Times New Roman" pitchFamily="18" charset="0"/>
              </a:rPr>
              <a:t>Tân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Yên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Hiệp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Hòa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Lục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Ngạn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Lạng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Giang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Sơn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Động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Yên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Dũng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Yên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Thế</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Việt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Yên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Lục</a:t>
            </a:r>
            <a:r>
              <a:rPr lang="en-US" sz="2400" b="1" dirty="0" smtClean="0">
                <a:latin typeface="Times New Roman" pitchFamily="18" charset="0"/>
                <a:cs typeface="Times New Roman" pitchFamily="18" charset="0"/>
              </a:rPr>
              <a:t> Nam)</a:t>
            </a:r>
            <a:endParaRPr lang="en-US" sz="2400" b="1" dirty="0">
              <a:latin typeface="Times New Roman" pitchFamily="18" charset="0"/>
              <a:cs typeface="Times New Roman" pitchFamily="18" charset="0"/>
            </a:endParaRPr>
          </a:p>
        </p:txBody>
      </p:sp>
      <p:sp>
        <p:nvSpPr>
          <p:cNvPr id="11" name="Rounded Rectangle 10"/>
          <p:cNvSpPr/>
          <p:nvPr/>
        </p:nvSpPr>
        <p:spPr>
          <a:xfrm>
            <a:off x="2057400" y="2209800"/>
            <a:ext cx="6096000" cy="1066800"/>
          </a:xfrm>
          <a:prstGeom prst="roundRect">
            <a:avLst/>
          </a:prstGeom>
          <a:blipFill>
            <a:blip r:embed="rId8"/>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600" b="1" dirty="0" err="1" smtClean="0"/>
              <a:t>Hoàn</a:t>
            </a:r>
            <a:r>
              <a:rPr lang="en-US" sz="2600" b="1" dirty="0" smtClean="0"/>
              <a:t> </a:t>
            </a:r>
            <a:r>
              <a:rPr lang="en-US" sz="2600" b="1" dirty="0" err="1" smtClean="0"/>
              <a:t>thiện</a:t>
            </a:r>
            <a:r>
              <a:rPr lang="en-US" sz="2600" b="1" dirty="0" smtClean="0"/>
              <a:t> </a:t>
            </a:r>
            <a:r>
              <a:rPr lang="en-US" sz="2600" b="1" dirty="0" err="1" smtClean="0"/>
              <a:t>các</a:t>
            </a:r>
            <a:r>
              <a:rPr lang="en-US" sz="2600" b="1" dirty="0" smtClean="0"/>
              <a:t> </a:t>
            </a:r>
            <a:r>
              <a:rPr lang="en-US" sz="2600" b="1" dirty="0" err="1" smtClean="0"/>
              <a:t>sản</a:t>
            </a:r>
            <a:r>
              <a:rPr lang="en-US" sz="2600" b="1" dirty="0" smtClean="0"/>
              <a:t> </a:t>
            </a:r>
            <a:r>
              <a:rPr lang="en-US" sz="2600" b="1" dirty="0" err="1" smtClean="0"/>
              <a:t>phẩm</a:t>
            </a:r>
            <a:r>
              <a:rPr lang="en-US" sz="2600" b="1" dirty="0" smtClean="0"/>
              <a:t> </a:t>
            </a:r>
            <a:r>
              <a:rPr lang="en-US" sz="2600" b="1" dirty="0" err="1" smtClean="0"/>
              <a:t>theo</a:t>
            </a:r>
            <a:r>
              <a:rPr lang="en-US" sz="2600" b="1" dirty="0" smtClean="0"/>
              <a:t> </a:t>
            </a:r>
            <a:r>
              <a:rPr lang="en-US" sz="2600" b="1" dirty="0" err="1" smtClean="0"/>
              <a:t>phân</a:t>
            </a:r>
            <a:r>
              <a:rPr lang="en-US" sz="2600" b="1" dirty="0" smtClean="0"/>
              <a:t> </a:t>
            </a:r>
            <a:r>
              <a:rPr lang="en-US" sz="2600" b="1" dirty="0" err="1" smtClean="0"/>
              <a:t>công</a:t>
            </a:r>
            <a:r>
              <a:rPr lang="en-US" sz="2600" b="1" dirty="0" smtClean="0"/>
              <a:t> </a:t>
            </a:r>
            <a:r>
              <a:rPr lang="en-US" sz="2600" b="1" dirty="0" err="1" smtClean="0"/>
              <a:t>gửi</a:t>
            </a:r>
            <a:r>
              <a:rPr lang="en-US" sz="2600" b="1" dirty="0" smtClean="0"/>
              <a:t> </a:t>
            </a:r>
            <a:r>
              <a:rPr lang="en-US" sz="2600" b="1" dirty="0" err="1" smtClean="0"/>
              <a:t>vào</a:t>
            </a:r>
            <a:r>
              <a:rPr lang="en-US" sz="2600" b="1" dirty="0" smtClean="0"/>
              <a:t> </a:t>
            </a:r>
            <a:r>
              <a:rPr lang="en-US" sz="2600" b="1" dirty="0" err="1" smtClean="0"/>
              <a:t>nhóm</a:t>
            </a:r>
            <a:r>
              <a:rPr lang="en-US" sz="2600" b="1" dirty="0" smtClean="0"/>
              <a:t> </a:t>
            </a:r>
            <a:r>
              <a:rPr lang="en-US" sz="2600" b="1" dirty="0" err="1" smtClean="0"/>
              <a:t>zalo</a:t>
            </a:r>
            <a:r>
              <a:rPr lang="en-US" sz="2600" b="1" dirty="0" smtClean="0"/>
              <a:t> </a:t>
            </a:r>
            <a:r>
              <a:rPr lang="en-US" sz="2600" b="1" dirty="0" err="1" smtClean="0"/>
              <a:t>trước</a:t>
            </a:r>
            <a:r>
              <a:rPr lang="en-US" sz="2600" b="1" dirty="0" smtClean="0"/>
              <a:t> 10/9/2022)</a:t>
            </a:r>
            <a:endParaRPr lang="en-US" sz="2600" dirty="0">
              <a:solidFill>
                <a:srgbClr val="0000FF"/>
              </a:solidFill>
            </a:endParaRPr>
          </a:p>
        </p:txBody>
      </p:sp>
      <p:sp>
        <p:nvSpPr>
          <p:cNvPr id="12" name="Rounded Rectangle 11"/>
          <p:cNvSpPr/>
          <p:nvPr/>
        </p:nvSpPr>
        <p:spPr>
          <a:xfrm>
            <a:off x="2133600" y="3581400"/>
            <a:ext cx="6019800" cy="1066800"/>
          </a:xfrm>
          <a:prstGeom prst="roundRect">
            <a:avLst/>
          </a:prstGeom>
          <a:blipFill>
            <a:blip r:embed="rId8"/>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smtClean="0"/>
              <a:t>Đăng</a:t>
            </a:r>
            <a:r>
              <a:rPr lang="en-US" sz="2400" b="1" dirty="0" smtClean="0"/>
              <a:t> </a:t>
            </a:r>
            <a:r>
              <a:rPr lang="en-US" sz="2400" b="1" dirty="0" err="1" smtClean="0"/>
              <a:t>kí</a:t>
            </a:r>
            <a:r>
              <a:rPr lang="en-US" sz="2400" b="1" dirty="0" smtClean="0"/>
              <a:t> </a:t>
            </a:r>
            <a:r>
              <a:rPr lang="en-US" sz="2400" b="1" dirty="0" err="1" smtClean="0"/>
              <a:t>thời</a:t>
            </a:r>
            <a:r>
              <a:rPr lang="en-US" sz="2400" b="1" dirty="0" smtClean="0"/>
              <a:t> </a:t>
            </a:r>
            <a:r>
              <a:rPr lang="en-US" sz="2400" b="1" dirty="0" err="1" smtClean="0"/>
              <a:t>gian</a:t>
            </a:r>
            <a:r>
              <a:rPr lang="en-US" sz="2400" b="1" dirty="0" smtClean="0"/>
              <a:t> </a:t>
            </a:r>
            <a:r>
              <a:rPr lang="en-US" sz="2400" b="1" dirty="0" err="1" smtClean="0"/>
              <a:t>tập</a:t>
            </a:r>
            <a:r>
              <a:rPr lang="en-US" sz="2400" b="1" dirty="0" smtClean="0"/>
              <a:t> </a:t>
            </a:r>
            <a:r>
              <a:rPr lang="en-US" sz="2400" b="1" dirty="0" err="1" smtClean="0"/>
              <a:t>huấn</a:t>
            </a:r>
            <a:r>
              <a:rPr lang="en-US" sz="2400" b="1" dirty="0" smtClean="0"/>
              <a:t> </a:t>
            </a:r>
            <a:r>
              <a:rPr lang="en-US" sz="2400" b="1" dirty="0" err="1" smtClean="0"/>
              <a:t>tại</a:t>
            </a:r>
            <a:r>
              <a:rPr lang="en-US" sz="2400" b="1" dirty="0" smtClean="0"/>
              <a:t> </a:t>
            </a:r>
            <a:r>
              <a:rPr lang="en-US" sz="2400" b="1" dirty="0" err="1" smtClean="0"/>
              <a:t>địa</a:t>
            </a:r>
            <a:r>
              <a:rPr lang="en-US" sz="2400" b="1" dirty="0" smtClean="0"/>
              <a:t> </a:t>
            </a:r>
            <a:r>
              <a:rPr lang="en-US" sz="2400" b="1" dirty="0" err="1" smtClean="0"/>
              <a:t>phương</a:t>
            </a:r>
            <a:r>
              <a:rPr lang="en-US" sz="2400" b="1" dirty="0" smtClean="0"/>
              <a:t> </a:t>
            </a:r>
            <a:r>
              <a:rPr lang="en-US" sz="2400" b="1" dirty="0" err="1" smtClean="0"/>
              <a:t>gửi</a:t>
            </a:r>
            <a:r>
              <a:rPr lang="en-US" sz="2400" b="1" dirty="0" smtClean="0"/>
              <a:t> </a:t>
            </a:r>
            <a:r>
              <a:rPr lang="en-US" sz="2400" b="1" dirty="0" err="1" smtClean="0"/>
              <a:t>vào</a:t>
            </a:r>
            <a:r>
              <a:rPr lang="en-US" sz="2400" b="1" dirty="0" smtClean="0"/>
              <a:t> </a:t>
            </a:r>
            <a:r>
              <a:rPr lang="en-US" sz="2400" b="1" dirty="0" err="1" smtClean="0"/>
              <a:t>nhóm</a:t>
            </a:r>
            <a:r>
              <a:rPr lang="en-US" sz="2400" b="1" dirty="0" smtClean="0"/>
              <a:t> </a:t>
            </a:r>
            <a:r>
              <a:rPr lang="en-US" sz="2400" b="1" dirty="0" err="1" smtClean="0"/>
              <a:t>zalo</a:t>
            </a:r>
            <a:r>
              <a:rPr lang="en-US" sz="2400" b="1" dirty="0" smtClean="0"/>
              <a:t> </a:t>
            </a:r>
            <a:r>
              <a:rPr lang="en-US" sz="2400" b="1" dirty="0" err="1" smtClean="0"/>
              <a:t>trước</a:t>
            </a:r>
            <a:r>
              <a:rPr lang="en-US" sz="2400" b="1" dirty="0" smtClean="0"/>
              <a:t> </a:t>
            </a:r>
            <a:r>
              <a:rPr lang="en-US" sz="2400" b="1" dirty="0" err="1" smtClean="0"/>
              <a:t>ngày</a:t>
            </a:r>
            <a:r>
              <a:rPr lang="en-US" sz="2400" b="1" dirty="0" smtClean="0"/>
              <a:t> 10/9/2022</a:t>
            </a:r>
            <a:endParaRPr lang="en-US" sz="2400" dirty="0">
              <a:solidFill>
                <a:srgbClr val="0000FF"/>
              </a:solidFill>
            </a:endParaRPr>
          </a:p>
        </p:txBody>
      </p:sp>
      <p:sp>
        <p:nvSpPr>
          <p:cNvPr id="13" name="Rounded Rectangle 12"/>
          <p:cNvSpPr/>
          <p:nvPr/>
        </p:nvSpPr>
        <p:spPr>
          <a:xfrm>
            <a:off x="1714500" y="4953000"/>
            <a:ext cx="6286500" cy="1447800"/>
          </a:xfrm>
          <a:prstGeom prst="roundRect">
            <a:avLst/>
          </a:prstGeom>
          <a:blipFill>
            <a:blip r:embed="rId8"/>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kế</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hoạch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Tổ</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chức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dạy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môn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khoa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tự</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nhiên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theo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đúng</a:t>
            </a:r>
            <a:r>
              <a:rPr lang="en-US" sz="2400" b="1" dirty="0" smtClean="0">
                <a:latin typeface="Times New Roman" pitchFamily="18" charset="0"/>
                <a:cs typeface="Times New Roman" pitchFamily="18" charset="0"/>
              </a:rPr>
              <a:t> logic </a:t>
            </a:r>
            <a:r>
              <a:rPr lang="en-US" sz="2400" b="1" dirty="0" err="1" smtClean="0">
                <a:latin typeface="Times New Roman" pitchFamily="18" charset="0"/>
                <a:cs typeface="Times New Roman" pitchFamily="18" charset="0"/>
              </a:rPr>
              <a:t>chương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trình</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4034337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5800" y="838200"/>
            <a:ext cx="7010400" cy="5257800"/>
          </a:xfrm>
        </p:spPr>
      </p:pic>
      <p:sp>
        <p:nvSpPr>
          <p:cNvPr id="5" name="TextBox 4"/>
          <p:cNvSpPr txBox="1"/>
          <p:nvPr/>
        </p:nvSpPr>
        <p:spPr>
          <a:xfrm>
            <a:off x="1371600" y="2209800"/>
            <a:ext cx="5867400" cy="830997"/>
          </a:xfrm>
          <a:prstGeom prst="rect">
            <a:avLst/>
          </a:prstGeom>
          <a:noFill/>
        </p:spPr>
        <p:txBody>
          <a:bodyPr wrap="square" rtlCol="0">
            <a:spAutoFit/>
          </a:bodyPr>
          <a:lstStyle/>
          <a:p>
            <a:pPr algn="ctr"/>
            <a:r>
              <a:rPr lang="en-US" sz="4800" b="1" i="1" dirty="0" err="1" smtClean="0">
                <a:solidFill>
                  <a:srgbClr val="FF0000"/>
                </a:solidFill>
                <a:latin typeface="Times New Roman" pitchFamily="18" charset="0"/>
                <a:cs typeface="Times New Roman" pitchFamily="18" charset="0"/>
              </a:rPr>
              <a:t>Trân</a:t>
            </a:r>
            <a:r>
              <a:rPr lang="en-US" sz="4800" b="1" i="1" dirty="0" smtClean="0">
                <a:solidFill>
                  <a:srgbClr val="FF0000"/>
                </a:solidFill>
                <a:latin typeface="Times New Roman" pitchFamily="18" charset="0"/>
                <a:cs typeface="Times New Roman" pitchFamily="18" charset="0"/>
              </a:rPr>
              <a:t> </a:t>
            </a:r>
            <a:r>
              <a:rPr lang="en-US" sz="4800" b="1" i="1" dirty="0" err="1" smtClean="0">
                <a:solidFill>
                  <a:srgbClr val="FF0000"/>
                </a:solidFill>
                <a:latin typeface="Times New Roman" pitchFamily="18" charset="0"/>
                <a:cs typeface="Times New Roman" pitchFamily="18" charset="0"/>
              </a:rPr>
              <a:t>trọng</a:t>
            </a:r>
            <a:r>
              <a:rPr lang="en-US" sz="4800" b="1" i="1" dirty="0" smtClean="0">
                <a:solidFill>
                  <a:srgbClr val="FF0000"/>
                </a:solidFill>
                <a:latin typeface="Times New Roman" pitchFamily="18" charset="0"/>
                <a:cs typeface="Times New Roman" pitchFamily="18" charset="0"/>
              </a:rPr>
              <a:t> </a:t>
            </a:r>
            <a:r>
              <a:rPr lang="en-US" sz="4800" b="1" i="1" dirty="0" err="1" smtClean="0">
                <a:solidFill>
                  <a:srgbClr val="FF0000"/>
                </a:solidFill>
                <a:latin typeface="Times New Roman" pitchFamily="18" charset="0"/>
                <a:cs typeface="Times New Roman" pitchFamily="18" charset="0"/>
              </a:rPr>
              <a:t>cảm</a:t>
            </a:r>
            <a:r>
              <a:rPr lang="en-US" sz="4800" b="1" i="1" dirty="0" smtClean="0">
                <a:solidFill>
                  <a:srgbClr val="FF0000"/>
                </a:solidFill>
                <a:latin typeface="Times New Roman" pitchFamily="18" charset="0"/>
                <a:cs typeface="Times New Roman" pitchFamily="18" charset="0"/>
              </a:rPr>
              <a:t> </a:t>
            </a:r>
            <a:r>
              <a:rPr lang="en-US" sz="4800" b="1" i="1" dirty="0" err="1" smtClean="0">
                <a:solidFill>
                  <a:srgbClr val="FF0000"/>
                </a:solidFill>
                <a:latin typeface="Times New Roman" pitchFamily="18" charset="0"/>
                <a:cs typeface="Times New Roman" pitchFamily="18" charset="0"/>
              </a:rPr>
              <a:t>ơn</a:t>
            </a:r>
            <a:r>
              <a:rPr lang="en-US" sz="4800" b="1" i="1" dirty="0" smtClean="0">
                <a:solidFill>
                  <a:srgbClr val="FF0000"/>
                </a:solidFill>
                <a:latin typeface="Times New Roman" pitchFamily="18" charset="0"/>
                <a:cs typeface="Times New Roman" pitchFamily="18" charset="0"/>
              </a:rPr>
              <a:t>!</a:t>
            </a:r>
            <a:endParaRPr lang="en-US" sz="4800" b="1" i="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9662162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smtClean="0">
                <a:solidFill>
                  <a:srgbClr val="FF0000"/>
                </a:solidFill>
                <a:latin typeface="Times New Roman" pitchFamily="18" charset="0"/>
                <a:cs typeface="Times New Roman" pitchFamily="18" charset="0"/>
              </a:rPr>
              <a:t>NỘI DUNG TẬP HUẤN</a:t>
            </a:r>
            <a:endParaRPr lang="en-US" sz="3600" b="1" dirty="0">
              <a:solidFill>
                <a:srgbClr val="FF000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40723888"/>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06987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48445"/>
            <a:ext cx="7620000" cy="665955"/>
          </a:xfrm>
          <a:blipFill>
            <a:blip r:embed="rId2"/>
            <a:tile tx="0" ty="0" sx="100000" sy="100000" flip="none" algn="tl"/>
          </a:blipFill>
        </p:spPr>
        <p:txBody>
          <a:bodyPr/>
          <a:lstStyle/>
          <a:p>
            <a:pPr algn="ctr"/>
            <a:r>
              <a:rPr lang="en-US" sz="2600" b="1" dirty="0" smtClean="0">
                <a:solidFill>
                  <a:schemeClr val="accent3">
                    <a:lumMod val="20000"/>
                    <a:lumOff val="80000"/>
                  </a:schemeClr>
                </a:solidFill>
              </a:rPr>
              <a:t>1. KIỂM TRA ĐÁNH GIÁ</a:t>
            </a:r>
            <a:endParaRPr lang="en-US" sz="2600" dirty="0">
              <a:solidFill>
                <a:schemeClr val="accent3">
                  <a:lumMod val="20000"/>
                  <a:lumOff val="80000"/>
                </a:schemeClr>
              </a:solidFill>
            </a:endParaRPr>
          </a:p>
        </p:txBody>
      </p:sp>
      <p:sp>
        <p:nvSpPr>
          <p:cNvPr id="7" name="Isosceles Triangle 6">
            <a:hlinkClick r:id="rId3" action="ppaction://hlinkfile"/>
          </p:cNvPr>
          <p:cNvSpPr/>
          <p:nvPr/>
        </p:nvSpPr>
        <p:spPr>
          <a:xfrm>
            <a:off x="7315200" y="6096000"/>
            <a:ext cx="304800"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75206151"/>
              </p:ext>
            </p:extLst>
          </p:nvPr>
        </p:nvGraphicFramePr>
        <p:xfrm>
          <a:off x="457200" y="1219200"/>
          <a:ext cx="7620000" cy="5181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359968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Graphic spid="5"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7620000" cy="715962"/>
          </a:xfrm>
          <a:blipFill>
            <a:blip r:embed="rId2"/>
            <a:tile tx="0" ty="0" sx="100000" sy="100000" flip="none" algn="tl"/>
          </a:blipFill>
        </p:spPr>
        <p:txBody>
          <a:bodyPr/>
          <a:lstStyle/>
          <a:p>
            <a:pPr algn="ctr"/>
            <a:r>
              <a:rPr lang="en-US" sz="3600" b="1" dirty="0" smtClean="0">
                <a:solidFill>
                  <a:schemeClr val="accent3">
                    <a:lumMod val="20000"/>
                    <a:lumOff val="80000"/>
                  </a:schemeClr>
                </a:solidFill>
              </a:rPr>
              <a:t>1. KIỂM TRA ĐÁNH GIÁ</a:t>
            </a:r>
            <a:endParaRPr lang="en-US" sz="3600" dirty="0">
              <a:solidFill>
                <a:schemeClr val="accent3">
                  <a:lumMod val="20000"/>
                  <a:lumOff val="80000"/>
                </a:schemeClr>
              </a:solidFill>
            </a:endParaRPr>
          </a:p>
        </p:txBody>
      </p:sp>
      <p:sp>
        <p:nvSpPr>
          <p:cNvPr id="2" name="Content Placeholder 1"/>
          <p:cNvSpPr>
            <a:spLocks noGrp="1"/>
          </p:cNvSpPr>
          <p:nvPr>
            <p:ph idx="1"/>
          </p:nvPr>
        </p:nvSpPr>
        <p:spPr>
          <a:xfrm>
            <a:off x="457200" y="1143000"/>
            <a:ext cx="7620000" cy="5562600"/>
          </a:xfrm>
        </p:spPr>
        <p:txBody>
          <a:bodyPr>
            <a:normAutofit fontScale="55000" lnSpcReduction="20000"/>
          </a:bodyPr>
          <a:lstStyle/>
          <a:p>
            <a:pPr algn="just"/>
            <a:r>
              <a:rPr lang="en-US" sz="3200" b="1" dirty="0" err="1">
                <a:solidFill>
                  <a:srgbClr val="0000CC"/>
                </a:solidFill>
                <a:latin typeface="Times New Roman" pitchFamily="18" charset="0"/>
                <a:cs typeface="Times New Roman" pitchFamily="18" charset="0"/>
              </a:rPr>
              <a:t>Điểm</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chung</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của</a:t>
            </a:r>
            <a:r>
              <a:rPr lang="en-US" sz="3200" b="1" dirty="0">
                <a:solidFill>
                  <a:srgbClr val="0000CC"/>
                </a:solidFill>
                <a:latin typeface="Times New Roman" pitchFamily="18" charset="0"/>
                <a:cs typeface="Times New Roman" pitchFamily="18" charset="0"/>
              </a:rPr>
              <a:t> 02 </a:t>
            </a:r>
            <a:r>
              <a:rPr lang="en-US" sz="3200" b="1" dirty="0" err="1">
                <a:solidFill>
                  <a:srgbClr val="0000CC"/>
                </a:solidFill>
                <a:latin typeface="Times New Roman" pitchFamily="18" charset="0"/>
                <a:cs typeface="Times New Roman" pitchFamily="18" charset="0"/>
              </a:rPr>
              <a:t>Thông</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tư</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về</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kiểm</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tra</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đánh</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giá</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đều</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gồm</a:t>
            </a:r>
            <a:r>
              <a:rPr lang="en-US" sz="3200" dirty="0">
                <a:solidFill>
                  <a:srgbClr val="0000CC"/>
                </a:solidFill>
                <a:latin typeface="Times New Roman" pitchFamily="18" charset="0"/>
                <a:cs typeface="Times New Roman" pitchFamily="18" charset="0"/>
              </a:rPr>
              <a:t>: </a:t>
            </a:r>
          </a:p>
          <a:p>
            <a:pPr algn="just"/>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Hình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thức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thường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xuyên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và</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định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kì</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thường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xuyên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và</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định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kì</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đều</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gồm</a:t>
            </a:r>
            <a:r>
              <a:rPr lang="en-US" sz="3200" dirty="0">
                <a:solidFill>
                  <a:srgbClr val="0000CC"/>
                </a:solidFill>
                <a:latin typeface="Times New Roman" pitchFamily="18" charset="0"/>
                <a:cs typeface="Times New Roman" pitchFamily="18" charset="0"/>
              </a:rPr>
              <a:t> 02 </a:t>
            </a:r>
            <a:r>
              <a:rPr lang="en-US" sz="3200" dirty="0" err="1">
                <a:solidFill>
                  <a:srgbClr val="0000CC"/>
                </a:solidFill>
                <a:latin typeface="Times New Roman" pitchFamily="18" charset="0"/>
                <a:cs typeface="Times New Roman" pitchFamily="18" charset="0"/>
              </a:rPr>
              <a:t>hình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thức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cụ</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thể</a:t>
            </a:r>
            <a:r>
              <a:rPr lang="en-US" sz="3200" dirty="0">
                <a:solidFill>
                  <a:srgbClr val="0000CC"/>
                </a:solidFill>
                <a:latin typeface="Times New Roman" pitchFamily="18" charset="0"/>
                <a:cs typeface="Times New Roman" pitchFamily="18" charset="0"/>
              </a:rPr>
              <a:t>:</a:t>
            </a:r>
          </a:p>
          <a:p>
            <a:pPr algn="just"/>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bằng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nhận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xét</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thường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áp</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dụng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với</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thường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xuyên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với</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phương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pháp</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kĩ</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thuật</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và</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công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cụ</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hỏi</a:t>
            </a:r>
            <a:r>
              <a:rPr lang="en-US" sz="3200" dirty="0">
                <a:solidFill>
                  <a:srgbClr val="0000CC"/>
                </a:solidFill>
                <a:latin typeface="Times New Roman" pitchFamily="18" charset="0"/>
                <a:cs typeface="Times New Roman" pitchFamily="18" charset="0"/>
              </a:rPr>
              <a:t> - </a:t>
            </a:r>
            <a:r>
              <a:rPr lang="en-US" sz="3200" dirty="0" err="1">
                <a:solidFill>
                  <a:srgbClr val="0000CC"/>
                </a:solidFill>
                <a:latin typeface="Times New Roman" pitchFamily="18" charset="0"/>
                <a:cs typeface="Times New Roman" pitchFamily="18" charset="0"/>
              </a:rPr>
              <a:t>đáp</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viết</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thuyết</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trình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thực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hành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thí</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nghiệm</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sản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phẩm</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học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tập</a:t>
            </a:r>
            <a:r>
              <a:rPr lang="en-US" sz="3200"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Lưu</a:t>
            </a:r>
            <a:r>
              <a:rPr lang="en-US" sz="3200" b="1" dirty="0">
                <a:solidFill>
                  <a:srgbClr val="0000CC"/>
                </a:solidFill>
                <a:latin typeface="Times New Roman" pitchFamily="18" charset="0"/>
                <a:cs typeface="Times New Roman" pitchFamily="18" charset="0"/>
              </a:rPr>
              <a:t> ý: </a:t>
            </a:r>
            <a:r>
              <a:rPr lang="en-US" sz="3200" b="1" dirty="0" err="1">
                <a:solidFill>
                  <a:srgbClr val="0000CC"/>
                </a:solidFill>
                <a:latin typeface="Times New Roman" pitchFamily="18" charset="0"/>
                <a:cs typeface="Times New Roman" pitchFamily="18" charset="0"/>
              </a:rPr>
              <a:t>đánh</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giá</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bằng</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nhận</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xét</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sử</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dụng</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hình</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thức</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nói</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hoặc</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viết</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để</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tự</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nhận</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xét</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về</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việc</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thực</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hiện</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nhiệm</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vụ</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rèn</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luyện</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và</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học</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tập</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sự</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tiến</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bộ</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ưu</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điểm</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nổi</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bật</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hạn</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chế</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chủ</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yếu</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của</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bản</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thân</a:t>
            </a:r>
            <a:r>
              <a:rPr lang="en-US" sz="3200" b="1" dirty="0">
                <a:solidFill>
                  <a:srgbClr val="0000CC"/>
                </a:solidFill>
                <a:latin typeface="Times New Roman" pitchFamily="18" charset="0"/>
                <a:cs typeface="Times New Roman" pitchFamily="18" charset="0"/>
              </a:rPr>
              <a:t> </a:t>
            </a:r>
          </a:p>
          <a:p>
            <a:pPr algn="just"/>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bằng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bằng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điểm</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số</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áp</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dụng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thường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xuyên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và</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định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kì</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định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kì</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gồm</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giữa</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kì</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và</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cuối</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kì</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được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thực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hiện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thông</a:t>
            </a:r>
            <a:r>
              <a:rPr lang="en-US" sz="3200" dirty="0">
                <a:solidFill>
                  <a:srgbClr val="0000CC"/>
                </a:solidFill>
                <a:latin typeface="Times New Roman" pitchFamily="18" charset="0"/>
                <a:cs typeface="Times New Roman" pitchFamily="18" charset="0"/>
              </a:rPr>
              <a:t> qua: </a:t>
            </a:r>
            <a:r>
              <a:rPr lang="en-US" sz="3200" dirty="0" err="1">
                <a:solidFill>
                  <a:srgbClr val="0000CC"/>
                </a:solidFill>
                <a:latin typeface="Times New Roman" pitchFamily="18" charset="0"/>
                <a:cs typeface="Times New Roman" pitchFamily="18" charset="0"/>
              </a:rPr>
              <a:t>bài</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kiểm</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tra</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trên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giấy</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hoặc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trên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máy</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tính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bài</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thực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hành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dự</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án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học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tập</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bằng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điểm</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số</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theo</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thang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điểm</a:t>
            </a:r>
            <a:r>
              <a:rPr lang="en-US" sz="3200" dirty="0">
                <a:solidFill>
                  <a:srgbClr val="0000CC"/>
                </a:solidFill>
                <a:latin typeface="Times New Roman" pitchFamily="18" charset="0"/>
                <a:cs typeface="Times New Roman" pitchFamily="18" charset="0"/>
              </a:rPr>
              <a:t> 10, </a:t>
            </a:r>
            <a:r>
              <a:rPr lang="en-US" sz="3200" dirty="0" err="1">
                <a:solidFill>
                  <a:srgbClr val="0000CC"/>
                </a:solidFill>
                <a:latin typeface="Times New Roman" pitchFamily="18" charset="0"/>
                <a:cs typeface="Times New Roman" pitchFamily="18" charset="0"/>
              </a:rPr>
              <a:t>nếu</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sử</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dụng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thang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điểm</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khác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thì</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phải</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quy</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đổi</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về</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thang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điểm</a:t>
            </a:r>
            <a:r>
              <a:rPr lang="en-US" sz="3200" dirty="0">
                <a:solidFill>
                  <a:srgbClr val="0000CC"/>
                </a:solidFill>
                <a:latin typeface="Times New Roman" pitchFamily="18" charset="0"/>
                <a:cs typeface="Times New Roman" pitchFamily="18" charset="0"/>
              </a:rPr>
              <a:t> 10. </a:t>
            </a:r>
            <a:r>
              <a:rPr lang="en-US" sz="3200" dirty="0" err="1">
                <a:solidFill>
                  <a:srgbClr val="0000CC"/>
                </a:solidFill>
                <a:latin typeface="Times New Roman" pitchFamily="18" charset="0"/>
                <a:cs typeface="Times New Roman" pitchFamily="18" charset="0"/>
              </a:rPr>
              <a:t>Điểm</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là</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số</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nguyên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hoặc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số</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thập</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phân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được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lấy</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đến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chữ</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số</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thập</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phân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thứ</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nhất</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sau</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khi</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làm</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tròn</a:t>
            </a:r>
            <a:r>
              <a:rPr lang="en-US" sz="3200" dirty="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số</a:t>
            </a:r>
            <a:r>
              <a:rPr lang="en-US" sz="3200" dirty="0" smtClean="0">
                <a:solidFill>
                  <a:srgbClr val="0000CC"/>
                </a:solidFill>
                <a:latin typeface="Times New Roman" pitchFamily="18" charset="0"/>
                <a:cs typeface="Times New Roman" pitchFamily="18" charset="0"/>
              </a:rPr>
              <a:t>.</a:t>
            </a:r>
            <a:endParaRPr lang="en-US" sz="3200" dirty="0">
              <a:solidFill>
                <a:srgbClr val="0000CC"/>
              </a:solidFill>
              <a:latin typeface="Times New Roman" pitchFamily="18" charset="0"/>
              <a:cs typeface="Times New Roman" pitchFamily="18" charset="0"/>
            </a:endParaRPr>
          </a:p>
          <a:p>
            <a:pPr algn="just"/>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bằng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nhận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xét</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kết</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hợp</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bằng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điểm</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số</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môn</a:t>
            </a:r>
            <a:r>
              <a:rPr lang="en-US" sz="3200" dirty="0">
                <a:solidFill>
                  <a:srgbClr val="0000CC"/>
                </a:solidFill>
                <a:latin typeface="Times New Roman" pitchFamily="18" charset="0"/>
                <a:cs typeface="Times New Roman" pitchFamily="18" charset="0"/>
              </a:rPr>
              <a:t> KHTN 6, 7; </a:t>
            </a:r>
            <a:r>
              <a:rPr lang="en-US" sz="3200" dirty="0" err="1">
                <a:solidFill>
                  <a:srgbClr val="0000CC"/>
                </a:solidFill>
                <a:latin typeface="Times New Roman" pitchFamily="18" charset="0"/>
                <a:cs typeface="Times New Roman" pitchFamily="18" charset="0"/>
              </a:rPr>
              <a:t>môn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sinh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học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vật</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lí</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hóa</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học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lớp</a:t>
            </a:r>
            <a:r>
              <a:rPr lang="en-US" sz="3200" dirty="0">
                <a:solidFill>
                  <a:srgbClr val="0000CC"/>
                </a:solidFill>
                <a:latin typeface="Times New Roman" pitchFamily="18" charset="0"/>
                <a:cs typeface="Times New Roman" pitchFamily="18" charset="0"/>
              </a:rPr>
              <a:t> 8, 9 </a:t>
            </a:r>
            <a:r>
              <a:rPr lang="en-US" sz="3200" dirty="0" err="1">
                <a:solidFill>
                  <a:srgbClr val="0000CC"/>
                </a:solidFill>
                <a:latin typeface="Times New Roman" pitchFamily="18" charset="0"/>
                <a:cs typeface="Times New Roman" pitchFamily="18" charset="0"/>
              </a:rPr>
              <a:t>thực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hiện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theo</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hình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thức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kết</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hợp</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nhận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xét</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với</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điểm</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số</a:t>
            </a:r>
            <a:r>
              <a:rPr lang="en-US" sz="3200" dirty="0">
                <a:solidFill>
                  <a:srgbClr val="0000CC"/>
                </a:solidFill>
                <a:latin typeface="Times New Roman" pitchFamily="18" charset="0"/>
                <a:cs typeface="Times New Roman" pitchFamily="18" charset="0"/>
              </a:rPr>
              <a:t>.</a:t>
            </a:r>
          </a:p>
          <a:p>
            <a:pPr algn="just"/>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Số</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bài</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quy</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định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định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kì</a:t>
            </a:r>
            <a:r>
              <a:rPr lang="en-US" sz="3200" dirty="0">
                <a:solidFill>
                  <a:srgbClr val="0000CC"/>
                </a:solidFill>
                <a:latin typeface="Times New Roman" pitchFamily="18" charset="0"/>
                <a:cs typeface="Times New Roman" pitchFamily="18" charset="0"/>
              </a:rPr>
              <a:t>: 04 </a:t>
            </a:r>
            <a:r>
              <a:rPr lang="en-US" sz="3200" dirty="0" err="1">
                <a:solidFill>
                  <a:srgbClr val="0000CC"/>
                </a:solidFill>
                <a:latin typeface="Times New Roman" pitchFamily="18" charset="0"/>
                <a:cs typeface="Times New Roman" pitchFamily="18" charset="0"/>
              </a:rPr>
              <a:t>bài</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năm</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học</a:t>
            </a:r>
            <a:r>
              <a:rPr lang="en-US" sz="3200" dirty="0">
                <a:solidFill>
                  <a:srgbClr val="0000CC"/>
                </a:solidFill>
                <a:latin typeface="Times New Roman" pitchFamily="18" charset="0"/>
                <a:cs typeface="Times New Roman" pitchFamily="18" charset="0"/>
              </a:rPr>
              <a:t> (2 </a:t>
            </a:r>
            <a:r>
              <a:rPr lang="en-US" sz="3200" dirty="0" err="1">
                <a:solidFill>
                  <a:srgbClr val="0000CC"/>
                </a:solidFill>
                <a:latin typeface="Times New Roman" pitchFamily="18" charset="0"/>
                <a:cs typeface="Times New Roman" pitchFamily="18" charset="0"/>
              </a:rPr>
              <a:t>bài</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giữa</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kì</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và</a:t>
            </a:r>
            <a:r>
              <a:rPr lang="en-US" sz="3200" dirty="0">
                <a:solidFill>
                  <a:srgbClr val="0000CC"/>
                </a:solidFill>
                <a:latin typeface="Times New Roman" pitchFamily="18" charset="0"/>
                <a:cs typeface="Times New Roman" pitchFamily="18" charset="0"/>
              </a:rPr>
              <a:t> 02 </a:t>
            </a:r>
            <a:r>
              <a:rPr lang="en-US" sz="3200" dirty="0" err="1">
                <a:solidFill>
                  <a:srgbClr val="0000CC"/>
                </a:solidFill>
                <a:latin typeface="Times New Roman" pitchFamily="18" charset="0"/>
                <a:cs typeface="Times New Roman" pitchFamily="18" charset="0"/>
              </a:rPr>
              <a:t>bài</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cuối</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kỳ</a:t>
            </a:r>
            <a:r>
              <a:rPr lang="en-US" sz="3200" dirty="0" smtClean="0">
                <a:solidFill>
                  <a:srgbClr val="0000CC"/>
                </a:solidFill>
                <a:latin typeface="Times New Roman" pitchFamily="18" charset="0"/>
                <a:cs typeface="Times New Roman" pitchFamily="18" charset="0"/>
              </a:rPr>
              <a:t>)</a:t>
            </a:r>
          </a:p>
          <a:p>
            <a:pPr algn="just"/>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Số</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bài</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quy</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định</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đánh</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giá</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thường</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xuyên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phụ</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thuộc</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vào</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số</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tiết</a:t>
            </a:r>
            <a:r>
              <a:rPr lang="en-US" sz="3200" dirty="0" smtClean="0">
                <a:solidFill>
                  <a:srgbClr val="0000CC"/>
                </a:solidFill>
                <a:latin typeface="Times New Roman" pitchFamily="18" charset="0"/>
                <a:cs typeface="Times New Roman" pitchFamily="18" charset="0"/>
              </a:rPr>
              <a:t>/</a:t>
            </a:r>
            <a:r>
              <a:rPr lang="en-US" sz="3200" dirty="0" err="1" smtClean="0">
                <a:solidFill>
                  <a:srgbClr val="0000CC"/>
                </a:solidFill>
                <a:latin typeface="Times New Roman" pitchFamily="18" charset="0"/>
                <a:cs typeface="Times New Roman" pitchFamily="18" charset="0"/>
              </a:rPr>
              <a:t>năm</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đối</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với</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mỗi</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môn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học</a:t>
            </a:r>
            <a:endParaRPr lang="en-US" sz="3200" dirty="0">
              <a:solidFill>
                <a:srgbClr val="0000CC"/>
              </a:solidFill>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824025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fade">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fade">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fade">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fade">
                                      <p:cBhvr>
                                        <p:cTn id="4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7620000" cy="868362"/>
          </a:xfrm>
          <a:blipFill>
            <a:blip r:embed="rId2"/>
            <a:tile tx="0" ty="0" sx="100000" sy="100000" flip="none" algn="tl"/>
          </a:blipFill>
        </p:spPr>
        <p:txBody>
          <a:bodyPr/>
          <a:lstStyle/>
          <a:p>
            <a:pPr algn="ctr"/>
            <a:r>
              <a:rPr lang="en-US" sz="3200" b="1" dirty="0" smtClean="0">
                <a:solidFill>
                  <a:schemeClr val="accent3">
                    <a:lumMod val="20000"/>
                    <a:lumOff val="80000"/>
                  </a:schemeClr>
                </a:solidFill>
              </a:rPr>
              <a:t>KIỂM TRA ĐÁNH GIÁ</a:t>
            </a:r>
            <a:endParaRPr lang="en-US" sz="3200" dirty="0">
              <a:solidFill>
                <a:schemeClr val="accent3">
                  <a:lumMod val="20000"/>
                  <a:lumOff val="80000"/>
                </a:schemeClr>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231487806"/>
              </p:ext>
            </p:extLst>
          </p:nvPr>
        </p:nvGraphicFramePr>
        <p:xfrm>
          <a:off x="533400" y="2057400"/>
          <a:ext cx="7467600" cy="3855720"/>
        </p:xfrm>
        <a:graphic>
          <a:graphicData uri="http://schemas.openxmlformats.org/drawingml/2006/table">
            <a:tbl>
              <a:tblPr firstRow="1" firstCol="1" bandRow="1">
                <a:tableStyleId>{5C22544A-7EE6-4342-B048-85BDC9FD1C3A}</a:tableStyleId>
              </a:tblPr>
              <a:tblGrid>
                <a:gridCol w="2133600">
                  <a:extLst>
                    <a:ext uri="{9D8B030D-6E8A-4147-A177-3AD203B41FA5}">
                      <a16:colId xmlns:a16="http://schemas.microsoft.com/office/drawing/2014/main" xmlns="" val="20000"/>
                    </a:ext>
                  </a:extLst>
                </a:gridCol>
                <a:gridCol w="2514600">
                  <a:extLst>
                    <a:ext uri="{9D8B030D-6E8A-4147-A177-3AD203B41FA5}">
                      <a16:colId xmlns:a16="http://schemas.microsoft.com/office/drawing/2014/main" xmlns="" val="20001"/>
                    </a:ext>
                  </a:extLst>
                </a:gridCol>
                <a:gridCol w="2819400">
                  <a:extLst>
                    <a:ext uri="{9D8B030D-6E8A-4147-A177-3AD203B41FA5}">
                      <a16:colId xmlns:a16="http://schemas.microsoft.com/office/drawing/2014/main" xmlns="" val="20002"/>
                    </a:ext>
                  </a:extLst>
                </a:gridCol>
              </a:tblGrid>
              <a:tr h="0">
                <a:tc>
                  <a:txBody>
                    <a:bodyPr/>
                    <a:lstStyle/>
                    <a:p>
                      <a:pPr algn="just">
                        <a:lnSpc>
                          <a:spcPct val="115000"/>
                        </a:lnSpc>
                        <a:spcAft>
                          <a:spcPts val="0"/>
                        </a:spcAft>
                      </a:pPr>
                      <a:r>
                        <a:rPr lang="en-US" sz="2000" dirty="0">
                          <a:effectLst/>
                          <a:latin typeface="Times New Roman" pitchFamily="18" charset="0"/>
                          <a:cs typeface="Times New Roman" pitchFamily="18" charset="0"/>
                        </a:rPr>
                        <a:t> </a:t>
                      </a:r>
                      <a:endParaRPr lang="en-US" sz="2000" dirty="0">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en-US" sz="2000" dirty="0" err="1">
                          <a:effectLst/>
                          <a:latin typeface="Times New Roman" pitchFamily="18" charset="0"/>
                          <a:cs typeface="Times New Roman" pitchFamily="18" charset="0"/>
                        </a:rPr>
                        <a:t>Thông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tư</a:t>
                      </a:r>
                      <a:r>
                        <a:rPr lang="en-US" sz="2000" dirty="0">
                          <a:effectLst/>
                          <a:latin typeface="Times New Roman" pitchFamily="18" charset="0"/>
                          <a:cs typeface="Times New Roman" pitchFamily="18" charset="0"/>
                        </a:rPr>
                        <a:t> 26/2020/TT-BGDĐT</a:t>
                      </a:r>
                      <a:endParaRPr lang="en-US" sz="2000" dirty="0">
                        <a:effectLst/>
                        <a:latin typeface="Times New Roman" pitchFamily="18" charset="0"/>
                        <a:ea typeface="Calibri"/>
                        <a:cs typeface="Times New Roman" pitchFamily="18" charset="0"/>
                      </a:endParaRPr>
                    </a:p>
                  </a:txBody>
                  <a:tcPr marL="68580" marR="68580" marT="0" marB="0">
                    <a:solidFill>
                      <a:schemeClr val="accent5">
                        <a:lumMod val="50000"/>
                      </a:schemeClr>
                    </a:solidFill>
                  </a:tcPr>
                </a:tc>
                <a:tc>
                  <a:txBody>
                    <a:bodyPr/>
                    <a:lstStyle/>
                    <a:p>
                      <a:pPr algn="just">
                        <a:lnSpc>
                          <a:spcPct val="115000"/>
                        </a:lnSpc>
                        <a:spcAft>
                          <a:spcPts val="0"/>
                        </a:spcAft>
                      </a:pPr>
                      <a:r>
                        <a:rPr lang="en-US" sz="2000" dirty="0" err="1">
                          <a:effectLst/>
                          <a:latin typeface="Times New Roman" pitchFamily="18" charset="0"/>
                          <a:cs typeface="Times New Roman" pitchFamily="18" charset="0"/>
                        </a:rPr>
                        <a:t>Thông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tư</a:t>
                      </a:r>
                      <a:r>
                        <a:rPr lang="en-US" sz="2000" dirty="0">
                          <a:effectLst/>
                          <a:latin typeface="Times New Roman" pitchFamily="18" charset="0"/>
                          <a:cs typeface="Times New Roman" pitchFamily="18" charset="0"/>
                        </a:rPr>
                        <a:t> 22/2021/TT-BGDĐT</a:t>
                      </a:r>
                      <a:endParaRPr lang="en-US" sz="2000" dirty="0">
                        <a:effectLst/>
                        <a:latin typeface="Times New Roman" pitchFamily="18" charset="0"/>
                        <a:ea typeface="Calibri"/>
                        <a:cs typeface="Times New Roman" pitchFamily="18" charset="0"/>
                      </a:endParaRPr>
                    </a:p>
                  </a:txBody>
                  <a:tcPr marL="68580" marR="68580" marT="0" marB="0">
                    <a:solidFill>
                      <a:schemeClr val="accent5">
                        <a:lumMod val="50000"/>
                      </a:schemeClr>
                    </a:solidFill>
                  </a:tcPr>
                </a:tc>
                <a:extLst>
                  <a:ext uri="{0D108BD9-81ED-4DB2-BD59-A6C34878D82A}">
                    <a16:rowId xmlns:a16="http://schemas.microsoft.com/office/drawing/2014/main" xmlns="" val="10000"/>
                  </a:ext>
                </a:extLst>
              </a:tr>
              <a:tr h="0">
                <a:tc>
                  <a:txBody>
                    <a:bodyPr/>
                    <a:lstStyle/>
                    <a:p>
                      <a:pPr algn="just">
                        <a:lnSpc>
                          <a:spcPct val="115000"/>
                        </a:lnSpc>
                        <a:spcAft>
                          <a:spcPts val="0"/>
                        </a:spcAft>
                      </a:pPr>
                      <a:r>
                        <a:rPr lang="en-US" sz="2000" dirty="0" err="1">
                          <a:solidFill>
                            <a:srgbClr val="0000FF"/>
                          </a:solidFill>
                          <a:effectLst/>
                          <a:latin typeface="Times New Roman" pitchFamily="18" charset="0"/>
                          <a:cs typeface="Times New Roman" pitchFamily="18" charset="0"/>
                        </a:rPr>
                        <a:t>Đánh</a:t>
                      </a:r>
                      <a:r>
                        <a:rPr lang="en-US" sz="2000" dirty="0">
                          <a:solidFill>
                            <a:srgbClr val="0000FF"/>
                          </a:solidFill>
                          <a:effectLst/>
                          <a:latin typeface="Times New Roman" pitchFamily="18" charset="0"/>
                          <a:cs typeface="Times New Roman" pitchFamily="18" charset="0"/>
                        </a:rPr>
                        <a:t> </a:t>
                      </a:r>
                      <a:r>
                        <a:rPr lang="en-US" sz="2000" dirty="0" err="1">
                          <a:solidFill>
                            <a:srgbClr val="0000FF"/>
                          </a:solidFill>
                          <a:effectLst/>
                          <a:latin typeface="Times New Roman" pitchFamily="18" charset="0"/>
                          <a:cs typeface="Times New Roman" pitchFamily="18" charset="0"/>
                        </a:rPr>
                        <a:t>giá</a:t>
                      </a:r>
                      <a:r>
                        <a:rPr lang="en-US" sz="2000" dirty="0">
                          <a:solidFill>
                            <a:srgbClr val="0000FF"/>
                          </a:solidFill>
                          <a:effectLst/>
                          <a:latin typeface="Times New Roman" pitchFamily="18" charset="0"/>
                          <a:cs typeface="Times New Roman" pitchFamily="18" charset="0"/>
                        </a:rPr>
                        <a:t> </a:t>
                      </a:r>
                      <a:r>
                        <a:rPr lang="en-US" sz="2000" dirty="0" err="1">
                          <a:solidFill>
                            <a:srgbClr val="0000FF"/>
                          </a:solidFill>
                          <a:effectLst/>
                          <a:latin typeface="Times New Roman" pitchFamily="18" charset="0"/>
                          <a:cs typeface="Times New Roman" pitchFamily="18" charset="0"/>
                        </a:rPr>
                        <a:t>kết</a:t>
                      </a:r>
                      <a:r>
                        <a:rPr lang="en-US" sz="2000" dirty="0">
                          <a:solidFill>
                            <a:srgbClr val="0000FF"/>
                          </a:solidFill>
                          <a:effectLst/>
                          <a:latin typeface="Times New Roman" pitchFamily="18" charset="0"/>
                          <a:cs typeface="Times New Roman" pitchFamily="18" charset="0"/>
                        </a:rPr>
                        <a:t> </a:t>
                      </a:r>
                      <a:r>
                        <a:rPr lang="en-US" sz="2000" dirty="0" err="1">
                          <a:solidFill>
                            <a:srgbClr val="0000FF"/>
                          </a:solidFill>
                          <a:effectLst/>
                          <a:latin typeface="Times New Roman" pitchFamily="18" charset="0"/>
                          <a:cs typeface="Times New Roman" pitchFamily="18" charset="0"/>
                        </a:rPr>
                        <a:t>quả</a:t>
                      </a:r>
                      <a:r>
                        <a:rPr lang="en-US" sz="2000" dirty="0">
                          <a:solidFill>
                            <a:srgbClr val="0000FF"/>
                          </a:solidFill>
                          <a:effectLst/>
                          <a:latin typeface="Times New Roman" pitchFamily="18" charset="0"/>
                          <a:cs typeface="Times New Roman" pitchFamily="18" charset="0"/>
                        </a:rPr>
                        <a:t> </a:t>
                      </a:r>
                      <a:r>
                        <a:rPr lang="en-US" sz="2000" dirty="0" err="1">
                          <a:solidFill>
                            <a:srgbClr val="0000FF"/>
                          </a:solidFill>
                          <a:effectLst/>
                          <a:latin typeface="Times New Roman" pitchFamily="18" charset="0"/>
                          <a:cs typeface="Times New Roman" pitchFamily="18" charset="0"/>
                        </a:rPr>
                        <a:t>học</a:t>
                      </a:r>
                      <a:r>
                        <a:rPr lang="en-US" sz="2000" dirty="0">
                          <a:solidFill>
                            <a:srgbClr val="0000FF"/>
                          </a:solidFill>
                          <a:effectLst/>
                          <a:latin typeface="Times New Roman" pitchFamily="18" charset="0"/>
                          <a:cs typeface="Times New Roman" pitchFamily="18" charset="0"/>
                        </a:rPr>
                        <a:t> </a:t>
                      </a:r>
                      <a:r>
                        <a:rPr lang="en-US" sz="2000" dirty="0" err="1">
                          <a:solidFill>
                            <a:srgbClr val="0000FF"/>
                          </a:solidFill>
                          <a:effectLst/>
                          <a:latin typeface="Times New Roman" pitchFamily="18" charset="0"/>
                          <a:cs typeface="Times New Roman" pitchFamily="18" charset="0"/>
                        </a:rPr>
                        <a:t>tập</a:t>
                      </a:r>
                      <a:r>
                        <a:rPr lang="en-US" sz="2000" dirty="0">
                          <a:solidFill>
                            <a:srgbClr val="0000FF"/>
                          </a:solidFill>
                          <a:effectLst/>
                          <a:latin typeface="Times New Roman" pitchFamily="18" charset="0"/>
                          <a:cs typeface="Times New Roman" pitchFamily="18" charset="0"/>
                        </a:rPr>
                        <a:t> </a:t>
                      </a:r>
                      <a:r>
                        <a:rPr lang="en-US" sz="2000" dirty="0" err="1">
                          <a:solidFill>
                            <a:srgbClr val="0000FF"/>
                          </a:solidFill>
                          <a:effectLst/>
                          <a:latin typeface="Times New Roman" pitchFamily="18" charset="0"/>
                          <a:cs typeface="Times New Roman" pitchFamily="18" charset="0"/>
                        </a:rPr>
                        <a:t>của</a:t>
                      </a:r>
                      <a:r>
                        <a:rPr lang="en-US" sz="2000" dirty="0">
                          <a:solidFill>
                            <a:srgbClr val="0000FF"/>
                          </a:solidFill>
                          <a:effectLst/>
                          <a:latin typeface="Times New Roman" pitchFamily="18" charset="0"/>
                          <a:cs typeface="Times New Roman" pitchFamily="18" charset="0"/>
                        </a:rPr>
                        <a:t> HS</a:t>
                      </a:r>
                      <a:endParaRPr lang="en-US" sz="2000" dirty="0">
                        <a:solidFill>
                          <a:srgbClr val="0000FF"/>
                        </a:solidFill>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en-US" sz="2000" b="1" dirty="0" err="1">
                          <a:solidFill>
                            <a:srgbClr val="0000CC"/>
                          </a:solidFill>
                          <a:effectLst/>
                          <a:latin typeface="Times New Roman" pitchFamily="18" charset="0"/>
                          <a:cs typeface="Times New Roman" pitchFamily="18" charset="0"/>
                        </a:rPr>
                        <a:t>Giỏi</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Khá</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Trung</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bình</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Yếu</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Kém</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được</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xác</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định</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bằng</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tính</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điểm</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trung</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bình</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chung</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các</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môn</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học</a:t>
                      </a:r>
                      <a:endParaRPr lang="en-US" sz="2000" b="1" dirty="0">
                        <a:solidFill>
                          <a:srgbClr val="0000CC"/>
                        </a:solidFill>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en-US" sz="2000" b="1" dirty="0" err="1">
                          <a:solidFill>
                            <a:srgbClr val="0000CC"/>
                          </a:solidFill>
                          <a:effectLst/>
                          <a:latin typeface="Times New Roman" pitchFamily="18" charset="0"/>
                          <a:cs typeface="Times New Roman" pitchFamily="18" charset="0"/>
                        </a:rPr>
                        <a:t>Tốt</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Khá</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Đạt</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chưa</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đạt</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được</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xác</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định</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bằng</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số</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môn</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có</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điểm</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trung</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bình</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từ</a:t>
                      </a:r>
                      <a:r>
                        <a:rPr lang="en-US" sz="2000" b="1" dirty="0">
                          <a:solidFill>
                            <a:srgbClr val="0000CC"/>
                          </a:solidFill>
                          <a:effectLst/>
                          <a:latin typeface="Times New Roman" pitchFamily="18" charset="0"/>
                          <a:cs typeface="Times New Roman" pitchFamily="18" charset="0"/>
                        </a:rPr>
                        <a:t> 8,0 </a:t>
                      </a:r>
                      <a:r>
                        <a:rPr lang="en-US" sz="2000" b="1" dirty="0" err="1">
                          <a:solidFill>
                            <a:srgbClr val="0000CC"/>
                          </a:solidFill>
                          <a:effectLst/>
                          <a:latin typeface="Times New Roman" pitchFamily="18" charset="0"/>
                          <a:cs typeface="Times New Roman" pitchFamily="18" charset="0"/>
                        </a:rPr>
                        <a:t>trở</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lên</a:t>
                      </a:r>
                      <a:r>
                        <a:rPr lang="en-US" sz="2000" b="1" dirty="0">
                          <a:solidFill>
                            <a:srgbClr val="0000CC"/>
                          </a:solidFill>
                          <a:effectLst/>
                          <a:latin typeface="Times New Roman" pitchFamily="18" charset="0"/>
                          <a:cs typeface="Times New Roman" pitchFamily="18" charset="0"/>
                        </a:rPr>
                        <a:t>….</a:t>
                      </a:r>
                      <a:endParaRPr lang="en-US" sz="2000" b="1" dirty="0">
                        <a:solidFill>
                          <a:srgbClr val="0000CC"/>
                        </a:solidFill>
                        <a:effectLst/>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1"/>
                  </a:ext>
                </a:extLst>
              </a:tr>
              <a:tr h="0">
                <a:tc>
                  <a:txBody>
                    <a:bodyPr/>
                    <a:lstStyle/>
                    <a:p>
                      <a:pPr algn="just">
                        <a:lnSpc>
                          <a:spcPct val="115000"/>
                        </a:lnSpc>
                        <a:spcAft>
                          <a:spcPts val="0"/>
                        </a:spcAft>
                      </a:pPr>
                      <a:r>
                        <a:rPr lang="en-US" sz="2000" dirty="0" err="1">
                          <a:solidFill>
                            <a:srgbClr val="FF0000"/>
                          </a:solidFill>
                          <a:effectLst/>
                          <a:latin typeface="Times New Roman" pitchFamily="18" charset="0"/>
                          <a:cs typeface="Times New Roman" pitchFamily="18" charset="0"/>
                        </a:rPr>
                        <a:t>Đánh</a:t>
                      </a:r>
                      <a:r>
                        <a:rPr lang="en-US" sz="2000" dirty="0">
                          <a:solidFill>
                            <a:srgbClr val="FF0000"/>
                          </a:solidFill>
                          <a:effectLst/>
                          <a:latin typeface="Times New Roman" pitchFamily="18" charset="0"/>
                          <a:cs typeface="Times New Roman" pitchFamily="18" charset="0"/>
                        </a:rPr>
                        <a:t> </a:t>
                      </a:r>
                      <a:r>
                        <a:rPr lang="en-US" sz="2000" dirty="0" err="1">
                          <a:solidFill>
                            <a:srgbClr val="FF0000"/>
                          </a:solidFill>
                          <a:effectLst/>
                          <a:latin typeface="Times New Roman" pitchFamily="18" charset="0"/>
                          <a:cs typeface="Times New Roman" pitchFamily="18" charset="0"/>
                        </a:rPr>
                        <a:t>giá</a:t>
                      </a:r>
                      <a:r>
                        <a:rPr lang="en-US" sz="2000" dirty="0">
                          <a:solidFill>
                            <a:srgbClr val="FF0000"/>
                          </a:solidFill>
                          <a:effectLst/>
                          <a:latin typeface="Times New Roman" pitchFamily="18" charset="0"/>
                          <a:cs typeface="Times New Roman" pitchFamily="18" charset="0"/>
                        </a:rPr>
                        <a:t> </a:t>
                      </a:r>
                      <a:r>
                        <a:rPr lang="en-US" sz="2000" dirty="0" err="1">
                          <a:solidFill>
                            <a:srgbClr val="FF0000"/>
                          </a:solidFill>
                          <a:effectLst/>
                          <a:latin typeface="Times New Roman" pitchFamily="18" charset="0"/>
                          <a:cs typeface="Times New Roman" pitchFamily="18" charset="0"/>
                        </a:rPr>
                        <a:t>kết</a:t>
                      </a:r>
                      <a:r>
                        <a:rPr lang="en-US" sz="2000" dirty="0">
                          <a:solidFill>
                            <a:srgbClr val="FF0000"/>
                          </a:solidFill>
                          <a:effectLst/>
                          <a:latin typeface="Times New Roman" pitchFamily="18" charset="0"/>
                          <a:cs typeface="Times New Roman" pitchFamily="18" charset="0"/>
                        </a:rPr>
                        <a:t> </a:t>
                      </a:r>
                      <a:r>
                        <a:rPr lang="en-US" sz="2000" dirty="0" err="1">
                          <a:solidFill>
                            <a:srgbClr val="FF0000"/>
                          </a:solidFill>
                          <a:effectLst/>
                          <a:latin typeface="Times New Roman" pitchFamily="18" charset="0"/>
                          <a:cs typeface="Times New Roman" pitchFamily="18" charset="0"/>
                        </a:rPr>
                        <a:t>quả</a:t>
                      </a:r>
                      <a:r>
                        <a:rPr lang="en-US" sz="2000" dirty="0">
                          <a:solidFill>
                            <a:srgbClr val="FF0000"/>
                          </a:solidFill>
                          <a:effectLst/>
                          <a:latin typeface="Times New Roman" pitchFamily="18" charset="0"/>
                          <a:cs typeface="Times New Roman" pitchFamily="18" charset="0"/>
                        </a:rPr>
                        <a:t> </a:t>
                      </a:r>
                      <a:r>
                        <a:rPr lang="en-US" sz="2000" dirty="0" err="1">
                          <a:solidFill>
                            <a:srgbClr val="FF0000"/>
                          </a:solidFill>
                          <a:effectLst/>
                          <a:latin typeface="Times New Roman" pitchFamily="18" charset="0"/>
                          <a:cs typeface="Times New Roman" pitchFamily="18" charset="0"/>
                        </a:rPr>
                        <a:t>rèn</a:t>
                      </a:r>
                      <a:r>
                        <a:rPr lang="en-US" sz="2000" dirty="0">
                          <a:solidFill>
                            <a:srgbClr val="FF0000"/>
                          </a:solidFill>
                          <a:effectLst/>
                          <a:latin typeface="Times New Roman" pitchFamily="18" charset="0"/>
                          <a:cs typeface="Times New Roman" pitchFamily="18" charset="0"/>
                        </a:rPr>
                        <a:t> </a:t>
                      </a:r>
                      <a:r>
                        <a:rPr lang="en-US" sz="2000" dirty="0" err="1">
                          <a:solidFill>
                            <a:srgbClr val="FF0000"/>
                          </a:solidFill>
                          <a:effectLst/>
                          <a:latin typeface="Times New Roman" pitchFamily="18" charset="0"/>
                          <a:cs typeface="Times New Roman" pitchFamily="18" charset="0"/>
                        </a:rPr>
                        <a:t>luyện</a:t>
                      </a:r>
                      <a:r>
                        <a:rPr lang="en-US" sz="2000" dirty="0">
                          <a:solidFill>
                            <a:srgbClr val="FF0000"/>
                          </a:solidFill>
                          <a:effectLst/>
                          <a:latin typeface="Times New Roman" pitchFamily="18" charset="0"/>
                          <a:cs typeface="Times New Roman" pitchFamily="18" charset="0"/>
                        </a:rPr>
                        <a:t> </a:t>
                      </a:r>
                      <a:r>
                        <a:rPr lang="en-US" sz="2000" dirty="0" err="1">
                          <a:solidFill>
                            <a:srgbClr val="FF0000"/>
                          </a:solidFill>
                          <a:effectLst/>
                          <a:latin typeface="Times New Roman" pitchFamily="18" charset="0"/>
                          <a:cs typeface="Times New Roman" pitchFamily="18" charset="0"/>
                        </a:rPr>
                        <a:t>của</a:t>
                      </a:r>
                      <a:r>
                        <a:rPr lang="en-US" sz="2000" dirty="0">
                          <a:solidFill>
                            <a:srgbClr val="FF0000"/>
                          </a:solidFill>
                          <a:effectLst/>
                          <a:latin typeface="Times New Roman" pitchFamily="18" charset="0"/>
                          <a:cs typeface="Times New Roman" pitchFamily="18" charset="0"/>
                        </a:rPr>
                        <a:t> HS</a:t>
                      </a:r>
                      <a:endParaRPr lang="en-US" sz="2000" dirty="0">
                        <a:solidFill>
                          <a:srgbClr val="FF0000"/>
                        </a:solidFill>
                        <a:effectLst/>
                        <a:latin typeface="Times New Roman" pitchFamily="18" charset="0"/>
                        <a:ea typeface="Calibri"/>
                        <a:cs typeface="Times New Roman" pitchFamily="18" charset="0"/>
                      </a:endParaRPr>
                    </a:p>
                  </a:txBody>
                  <a:tcPr marL="68580" marR="68580" marT="0" marB="0">
                    <a:solidFill>
                      <a:schemeClr val="tx2">
                        <a:lumMod val="40000"/>
                        <a:lumOff val="60000"/>
                      </a:schemeClr>
                    </a:solidFill>
                  </a:tcPr>
                </a:tc>
                <a:tc>
                  <a:txBody>
                    <a:bodyPr/>
                    <a:lstStyle/>
                    <a:p>
                      <a:pPr algn="just">
                        <a:lnSpc>
                          <a:spcPct val="115000"/>
                        </a:lnSpc>
                        <a:spcAft>
                          <a:spcPts val="0"/>
                        </a:spcAft>
                      </a:pPr>
                      <a:r>
                        <a:rPr lang="en-US" sz="2000" b="1" dirty="0" err="1">
                          <a:solidFill>
                            <a:srgbClr val="FF0000"/>
                          </a:solidFill>
                          <a:effectLst/>
                          <a:latin typeface="Times New Roman" pitchFamily="18" charset="0"/>
                          <a:cs typeface="Times New Roman" pitchFamily="18" charset="0"/>
                        </a:rPr>
                        <a:t>Tốt</a:t>
                      </a:r>
                      <a:r>
                        <a:rPr lang="en-US" sz="2000" b="1" dirty="0">
                          <a:solidFill>
                            <a:srgbClr val="FF0000"/>
                          </a:solidFill>
                          <a:effectLst/>
                          <a:latin typeface="Times New Roman" pitchFamily="18" charset="0"/>
                          <a:cs typeface="Times New Roman" pitchFamily="18" charset="0"/>
                        </a:rPr>
                        <a:t>, </a:t>
                      </a:r>
                      <a:r>
                        <a:rPr lang="en-US" sz="2000" b="1" dirty="0" err="1">
                          <a:solidFill>
                            <a:srgbClr val="FF0000"/>
                          </a:solidFill>
                          <a:effectLst/>
                          <a:latin typeface="Times New Roman" pitchFamily="18" charset="0"/>
                          <a:cs typeface="Times New Roman" pitchFamily="18" charset="0"/>
                        </a:rPr>
                        <a:t>Khá</a:t>
                      </a:r>
                      <a:r>
                        <a:rPr lang="en-US" sz="2000" b="1" dirty="0">
                          <a:solidFill>
                            <a:srgbClr val="FF0000"/>
                          </a:solidFill>
                          <a:effectLst/>
                          <a:latin typeface="Times New Roman" pitchFamily="18" charset="0"/>
                          <a:cs typeface="Times New Roman" pitchFamily="18" charset="0"/>
                        </a:rPr>
                        <a:t>, </a:t>
                      </a:r>
                      <a:r>
                        <a:rPr lang="en-US" sz="2000" b="1" dirty="0" err="1">
                          <a:solidFill>
                            <a:srgbClr val="FF0000"/>
                          </a:solidFill>
                          <a:effectLst/>
                          <a:latin typeface="Times New Roman" pitchFamily="18" charset="0"/>
                          <a:cs typeface="Times New Roman" pitchFamily="18" charset="0"/>
                        </a:rPr>
                        <a:t>Trung</a:t>
                      </a:r>
                      <a:r>
                        <a:rPr lang="en-US" sz="2000" b="1" dirty="0">
                          <a:solidFill>
                            <a:srgbClr val="FF0000"/>
                          </a:solidFill>
                          <a:effectLst/>
                          <a:latin typeface="Times New Roman" pitchFamily="18" charset="0"/>
                          <a:cs typeface="Times New Roman" pitchFamily="18" charset="0"/>
                        </a:rPr>
                        <a:t> </a:t>
                      </a:r>
                      <a:r>
                        <a:rPr lang="en-US" sz="2000" b="1" dirty="0" err="1">
                          <a:solidFill>
                            <a:srgbClr val="FF0000"/>
                          </a:solidFill>
                          <a:effectLst/>
                          <a:latin typeface="Times New Roman" pitchFamily="18" charset="0"/>
                          <a:cs typeface="Times New Roman" pitchFamily="18" charset="0"/>
                        </a:rPr>
                        <a:t>bình</a:t>
                      </a:r>
                      <a:r>
                        <a:rPr lang="en-US" sz="2000" b="1" dirty="0">
                          <a:solidFill>
                            <a:srgbClr val="FF0000"/>
                          </a:solidFill>
                          <a:effectLst/>
                          <a:latin typeface="Times New Roman" pitchFamily="18" charset="0"/>
                          <a:cs typeface="Times New Roman" pitchFamily="18" charset="0"/>
                        </a:rPr>
                        <a:t>, </a:t>
                      </a:r>
                      <a:r>
                        <a:rPr lang="en-US" sz="2000" b="1" dirty="0" err="1">
                          <a:solidFill>
                            <a:srgbClr val="FF0000"/>
                          </a:solidFill>
                          <a:effectLst/>
                          <a:latin typeface="Times New Roman" pitchFamily="18" charset="0"/>
                          <a:cs typeface="Times New Roman" pitchFamily="18" charset="0"/>
                        </a:rPr>
                        <a:t>Yếu</a:t>
                      </a:r>
                      <a:endParaRPr lang="en-US" sz="2000" b="1" dirty="0">
                        <a:solidFill>
                          <a:srgbClr val="FF0000"/>
                        </a:solidFill>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en-US" sz="2000" b="1" dirty="0" err="1">
                          <a:solidFill>
                            <a:srgbClr val="FF0000"/>
                          </a:solidFill>
                          <a:effectLst/>
                          <a:latin typeface="Times New Roman" pitchFamily="18" charset="0"/>
                          <a:cs typeface="Times New Roman" pitchFamily="18" charset="0"/>
                        </a:rPr>
                        <a:t>Tốt</a:t>
                      </a:r>
                      <a:r>
                        <a:rPr lang="en-US" sz="2000" b="1" dirty="0">
                          <a:solidFill>
                            <a:srgbClr val="FF0000"/>
                          </a:solidFill>
                          <a:effectLst/>
                          <a:latin typeface="Times New Roman" pitchFamily="18" charset="0"/>
                          <a:cs typeface="Times New Roman" pitchFamily="18" charset="0"/>
                        </a:rPr>
                        <a:t>, </a:t>
                      </a:r>
                      <a:r>
                        <a:rPr lang="en-US" sz="2000" b="1" dirty="0" err="1">
                          <a:solidFill>
                            <a:srgbClr val="FF0000"/>
                          </a:solidFill>
                          <a:effectLst/>
                          <a:latin typeface="Times New Roman" pitchFamily="18" charset="0"/>
                          <a:cs typeface="Times New Roman" pitchFamily="18" charset="0"/>
                        </a:rPr>
                        <a:t>Khá</a:t>
                      </a:r>
                      <a:r>
                        <a:rPr lang="en-US" sz="2000" b="1" dirty="0">
                          <a:solidFill>
                            <a:srgbClr val="FF0000"/>
                          </a:solidFill>
                          <a:effectLst/>
                          <a:latin typeface="Times New Roman" pitchFamily="18" charset="0"/>
                          <a:cs typeface="Times New Roman" pitchFamily="18" charset="0"/>
                        </a:rPr>
                        <a:t>, </a:t>
                      </a:r>
                      <a:r>
                        <a:rPr lang="en-US" sz="2000" b="1" dirty="0" err="1">
                          <a:solidFill>
                            <a:srgbClr val="FF0000"/>
                          </a:solidFill>
                          <a:effectLst/>
                          <a:latin typeface="Times New Roman" pitchFamily="18" charset="0"/>
                          <a:cs typeface="Times New Roman" pitchFamily="18" charset="0"/>
                        </a:rPr>
                        <a:t>Đạt</a:t>
                      </a:r>
                      <a:r>
                        <a:rPr lang="en-US" sz="2000" b="1" dirty="0">
                          <a:solidFill>
                            <a:srgbClr val="FF0000"/>
                          </a:solidFill>
                          <a:effectLst/>
                          <a:latin typeface="Times New Roman" pitchFamily="18" charset="0"/>
                          <a:cs typeface="Times New Roman" pitchFamily="18" charset="0"/>
                        </a:rPr>
                        <a:t>, </a:t>
                      </a:r>
                      <a:r>
                        <a:rPr lang="en-US" sz="2000" b="1" dirty="0" err="1">
                          <a:solidFill>
                            <a:srgbClr val="FF0000"/>
                          </a:solidFill>
                          <a:effectLst/>
                          <a:latin typeface="Times New Roman" pitchFamily="18" charset="0"/>
                          <a:cs typeface="Times New Roman" pitchFamily="18" charset="0"/>
                        </a:rPr>
                        <a:t>chưa</a:t>
                      </a:r>
                      <a:r>
                        <a:rPr lang="en-US" sz="2000" b="1" dirty="0">
                          <a:solidFill>
                            <a:srgbClr val="FF0000"/>
                          </a:solidFill>
                          <a:effectLst/>
                          <a:latin typeface="Times New Roman" pitchFamily="18" charset="0"/>
                          <a:cs typeface="Times New Roman" pitchFamily="18" charset="0"/>
                        </a:rPr>
                        <a:t> </a:t>
                      </a:r>
                      <a:r>
                        <a:rPr lang="en-US" sz="2000" b="1" dirty="0" err="1">
                          <a:solidFill>
                            <a:srgbClr val="FF0000"/>
                          </a:solidFill>
                          <a:effectLst/>
                          <a:latin typeface="Times New Roman" pitchFamily="18" charset="0"/>
                          <a:cs typeface="Times New Roman" pitchFamily="18" charset="0"/>
                        </a:rPr>
                        <a:t>đạt</a:t>
                      </a:r>
                      <a:endParaRPr lang="en-US" sz="2000" b="1" dirty="0">
                        <a:solidFill>
                          <a:srgbClr val="FF0000"/>
                        </a:solidFill>
                        <a:effectLst/>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2"/>
                  </a:ext>
                </a:extLst>
              </a:tr>
              <a:tr h="0">
                <a:tc>
                  <a:txBody>
                    <a:bodyPr/>
                    <a:lstStyle/>
                    <a:p>
                      <a:pPr algn="just">
                        <a:lnSpc>
                          <a:spcPct val="115000"/>
                        </a:lnSpc>
                        <a:spcAft>
                          <a:spcPts val="0"/>
                        </a:spcAft>
                      </a:pPr>
                      <a:r>
                        <a:rPr lang="en-US" sz="2000" dirty="0" err="1">
                          <a:solidFill>
                            <a:srgbClr val="7030A0"/>
                          </a:solidFill>
                          <a:effectLst/>
                          <a:latin typeface="Times New Roman" pitchFamily="18" charset="0"/>
                          <a:cs typeface="Times New Roman" pitchFamily="18" charset="0"/>
                        </a:rPr>
                        <a:t>Danh</a:t>
                      </a:r>
                      <a:r>
                        <a:rPr lang="en-US" sz="2000" dirty="0">
                          <a:solidFill>
                            <a:srgbClr val="7030A0"/>
                          </a:solidFill>
                          <a:effectLst/>
                          <a:latin typeface="Times New Roman" pitchFamily="18" charset="0"/>
                          <a:cs typeface="Times New Roman" pitchFamily="18" charset="0"/>
                        </a:rPr>
                        <a:t> </a:t>
                      </a:r>
                      <a:r>
                        <a:rPr lang="en-US" sz="2000" dirty="0" err="1">
                          <a:solidFill>
                            <a:srgbClr val="7030A0"/>
                          </a:solidFill>
                          <a:effectLst/>
                          <a:latin typeface="Times New Roman" pitchFamily="18" charset="0"/>
                          <a:cs typeface="Times New Roman" pitchFamily="18" charset="0"/>
                        </a:rPr>
                        <a:t>hiệu</a:t>
                      </a:r>
                      <a:r>
                        <a:rPr lang="en-US" sz="2000" dirty="0">
                          <a:solidFill>
                            <a:srgbClr val="7030A0"/>
                          </a:solidFill>
                          <a:effectLst/>
                          <a:latin typeface="Times New Roman" pitchFamily="18" charset="0"/>
                          <a:cs typeface="Times New Roman" pitchFamily="18" charset="0"/>
                        </a:rPr>
                        <a:t> </a:t>
                      </a:r>
                      <a:r>
                        <a:rPr lang="en-US" sz="2000" dirty="0" err="1">
                          <a:solidFill>
                            <a:srgbClr val="7030A0"/>
                          </a:solidFill>
                          <a:effectLst/>
                          <a:latin typeface="Times New Roman" pitchFamily="18" charset="0"/>
                          <a:cs typeface="Times New Roman" pitchFamily="18" charset="0"/>
                        </a:rPr>
                        <a:t>thi</a:t>
                      </a:r>
                      <a:r>
                        <a:rPr lang="en-US" sz="2000" dirty="0">
                          <a:solidFill>
                            <a:srgbClr val="7030A0"/>
                          </a:solidFill>
                          <a:effectLst/>
                          <a:latin typeface="Times New Roman" pitchFamily="18" charset="0"/>
                          <a:cs typeface="Times New Roman" pitchFamily="18" charset="0"/>
                        </a:rPr>
                        <a:t> </a:t>
                      </a:r>
                      <a:r>
                        <a:rPr lang="en-US" sz="2000" dirty="0" err="1">
                          <a:solidFill>
                            <a:srgbClr val="7030A0"/>
                          </a:solidFill>
                          <a:effectLst/>
                          <a:latin typeface="Times New Roman" pitchFamily="18" charset="0"/>
                          <a:cs typeface="Times New Roman" pitchFamily="18" charset="0"/>
                        </a:rPr>
                        <a:t>đua</a:t>
                      </a:r>
                      <a:endParaRPr lang="en-US" sz="2000" dirty="0">
                        <a:solidFill>
                          <a:srgbClr val="7030A0"/>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c>
                  <a:txBody>
                    <a:bodyPr/>
                    <a:lstStyle/>
                    <a:p>
                      <a:pPr algn="just">
                        <a:lnSpc>
                          <a:spcPct val="115000"/>
                        </a:lnSpc>
                        <a:spcAft>
                          <a:spcPts val="0"/>
                        </a:spcAft>
                      </a:pPr>
                      <a:r>
                        <a:rPr lang="en-US" sz="2000" b="1" dirty="0" err="1">
                          <a:solidFill>
                            <a:srgbClr val="7030A0"/>
                          </a:solidFill>
                          <a:effectLst/>
                          <a:latin typeface="Times New Roman" pitchFamily="18" charset="0"/>
                          <a:cs typeface="Times New Roman" pitchFamily="18" charset="0"/>
                        </a:rPr>
                        <a:t>Học</a:t>
                      </a:r>
                      <a:r>
                        <a:rPr lang="en-US" sz="2000" b="1" dirty="0">
                          <a:solidFill>
                            <a:srgbClr val="7030A0"/>
                          </a:solidFill>
                          <a:effectLst/>
                          <a:latin typeface="Times New Roman" pitchFamily="18" charset="0"/>
                          <a:cs typeface="Times New Roman" pitchFamily="18" charset="0"/>
                        </a:rPr>
                        <a:t> </a:t>
                      </a:r>
                      <a:r>
                        <a:rPr lang="en-US" sz="2000" b="1" dirty="0" err="1">
                          <a:solidFill>
                            <a:srgbClr val="7030A0"/>
                          </a:solidFill>
                          <a:effectLst/>
                          <a:latin typeface="Times New Roman" pitchFamily="18" charset="0"/>
                          <a:cs typeface="Times New Roman" pitchFamily="18" charset="0"/>
                        </a:rPr>
                        <a:t>sinh</a:t>
                      </a:r>
                      <a:r>
                        <a:rPr lang="en-US" sz="2000" b="1" dirty="0">
                          <a:solidFill>
                            <a:srgbClr val="7030A0"/>
                          </a:solidFill>
                          <a:effectLst/>
                          <a:latin typeface="Times New Roman" pitchFamily="18" charset="0"/>
                          <a:cs typeface="Times New Roman" pitchFamily="18" charset="0"/>
                        </a:rPr>
                        <a:t> </a:t>
                      </a:r>
                      <a:r>
                        <a:rPr lang="en-US" sz="2000" b="1" dirty="0" err="1">
                          <a:solidFill>
                            <a:srgbClr val="7030A0"/>
                          </a:solidFill>
                          <a:effectLst/>
                          <a:latin typeface="Times New Roman" pitchFamily="18" charset="0"/>
                          <a:cs typeface="Times New Roman" pitchFamily="18" charset="0"/>
                        </a:rPr>
                        <a:t>giỏi</a:t>
                      </a:r>
                      <a:r>
                        <a:rPr lang="en-US" sz="2000" b="1" dirty="0">
                          <a:solidFill>
                            <a:srgbClr val="7030A0"/>
                          </a:solidFill>
                          <a:effectLst/>
                          <a:latin typeface="Times New Roman" pitchFamily="18" charset="0"/>
                          <a:cs typeface="Times New Roman" pitchFamily="18" charset="0"/>
                        </a:rPr>
                        <a:t>, </a:t>
                      </a:r>
                      <a:r>
                        <a:rPr lang="en-US" sz="2000" b="1" dirty="0" err="1">
                          <a:solidFill>
                            <a:srgbClr val="7030A0"/>
                          </a:solidFill>
                          <a:effectLst/>
                          <a:latin typeface="Times New Roman" pitchFamily="18" charset="0"/>
                          <a:cs typeface="Times New Roman" pitchFamily="18" charset="0"/>
                        </a:rPr>
                        <a:t>Học</a:t>
                      </a:r>
                      <a:r>
                        <a:rPr lang="en-US" sz="2000" b="1" dirty="0">
                          <a:solidFill>
                            <a:srgbClr val="7030A0"/>
                          </a:solidFill>
                          <a:effectLst/>
                          <a:latin typeface="Times New Roman" pitchFamily="18" charset="0"/>
                          <a:cs typeface="Times New Roman" pitchFamily="18" charset="0"/>
                        </a:rPr>
                        <a:t> </a:t>
                      </a:r>
                      <a:r>
                        <a:rPr lang="en-US" sz="2000" b="1" dirty="0" err="1">
                          <a:solidFill>
                            <a:srgbClr val="7030A0"/>
                          </a:solidFill>
                          <a:effectLst/>
                          <a:latin typeface="Times New Roman" pitchFamily="18" charset="0"/>
                          <a:cs typeface="Times New Roman" pitchFamily="18" charset="0"/>
                        </a:rPr>
                        <a:t>sinh</a:t>
                      </a:r>
                      <a:r>
                        <a:rPr lang="en-US" sz="2000" b="1" dirty="0">
                          <a:solidFill>
                            <a:srgbClr val="7030A0"/>
                          </a:solidFill>
                          <a:effectLst/>
                          <a:latin typeface="Times New Roman" pitchFamily="18" charset="0"/>
                          <a:cs typeface="Times New Roman" pitchFamily="18" charset="0"/>
                        </a:rPr>
                        <a:t> </a:t>
                      </a:r>
                      <a:r>
                        <a:rPr lang="en-US" sz="2000" b="1" dirty="0" err="1">
                          <a:solidFill>
                            <a:srgbClr val="7030A0"/>
                          </a:solidFill>
                          <a:effectLst/>
                          <a:latin typeface="Times New Roman" pitchFamily="18" charset="0"/>
                          <a:cs typeface="Times New Roman" pitchFamily="18" charset="0"/>
                        </a:rPr>
                        <a:t>tiên</a:t>
                      </a:r>
                      <a:r>
                        <a:rPr lang="en-US" sz="2000" b="1" dirty="0">
                          <a:solidFill>
                            <a:srgbClr val="7030A0"/>
                          </a:solidFill>
                          <a:effectLst/>
                          <a:latin typeface="Times New Roman" pitchFamily="18" charset="0"/>
                          <a:cs typeface="Times New Roman" pitchFamily="18" charset="0"/>
                        </a:rPr>
                        <a:t> </a:t>
                      </a:r>
                      <a:r>
                        <a:rPr lang="en-US" sz="2000" b="1" dirty="0" err="1">
                          <a:solidFill>
                            <a:srgbClr val="7030A0"/>
                          </a:solidFill>
                          <a:effectLst/>
                          <a:latin typeface="Times New Roman" pitchFamily="18" charset="0"/>
                          <a:cs typeface="Times New Roman" pitchFamily="18" charset="0"/>
                        </a:rPr>
                        <a:t>tiến</a:t>
                      </a:r>
                      <a:endParaRPr lang="en-US" sz="2000" b="1" dirty="0">
                        <a:solidFill>
                          <a:srgbClr val="7030A0"/>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c>
                  <a:txBody>
                    <a:bodyPr/>
                    <a:lstStyle/>
                    <a:p>
                      <a:pPr algn="just">
                        <a:lnSpc>
                          <a:spcPct val="115000"/>
                        </a:lnSpc>
                        <a:spcAft>
                          <a:spcPts val="0"/>
                        </a:spcAft>
                      </a:pPr>
                      <a:r>
                        <a:rPr lang="en-US" sz="2000" b="1" dirty="0" err="1">
                          <a:solidFill>
                            <a:srgbClr val="7030A0"/>
                          </a:solidFill>
                          <a:effectLst/>
                          <a:latin typeface="Times New Roman" pitchFamily="18" charset="0"/>
                          <a:cs typeface="Times New Roman" pitchFamily="18" charset="0"/>
                        </a:rPr>
                        <a:t>Học</a:t>
                      </a:r>
                      <a:r>
                        <a:rPr lang="en-US" sz="2000" b="1" dirty="0">
                          <a:solidFill>
                            <a:srgbClr val="7030A0"/>
                          </a:solidFill>
                          <a:effectLst/>
                          <a:latin typeface="Times New Roman" pitchFamily="18" charset="0"/>
                          <a:cs typeface="Times New Roman" pitchFamily="18" charset="0"/>
                        </a:rPr>
                        <a:t> </a:t>
                      </a:r>
                      <a:r>
                        <a:rPr lang="en-US" sz="2000" b="1" dirty="0" err="1">
                          <a:solidFill>
                            <a:srgbClr val="7030A0"/>
                          </a:solidFill>
                          <a:effectLst/>
                          <a:latin typeface="Times New Roman" pitchFamily="18" charset="0"/>
                          <a:cs typeface="Times New Roman" pitchFamily="18" charset="0"/>
                        </a:rPr>
                        <a:t>sinh</a:t>
                      </a:r>
                      <a:r>
                        <a:rPr lang="en-US" sz="2000" b="1" dirty="0">
                          <a:solidFill>
                            <a:srgbClr val="7030A0"/>
                          </a:solidFill>
                          <a:effectLst/>
                          <a:latin typeface="Times New Roman" pitchFamily="18" charset="0"/>
                          <a:cs typeface="Times New Roman" pitchFamily="18" charset="0"/>
                        </a:rPr>
                        <a:t> </a:t>
                      </a:r>
                      <a:r>
                        <a:rPr lang="en-US" sz="2000" b="1" dirty="0" err="1">
                          <a:solidFill>
                            <a:srgbClr val="7030A0"/>
                          </a:solidFill>
                          <a:effectLst/>
                          <a:latin typeface="Times New Roman" pitchFamily="18" charset="0"/>
                          <a:cs typeface="Times New Roman" pitchFamily="18" charset="0"/>
                        </a:rPr>
                        <a:t>xuất</a:t>
                      </a:r>
                      <a:r>
                        <a:rPr lang="en-US" sz="2000" b="1" dirty="0">
                          <a:solidFill>
                            <a:srgbClr val="7030A0"/>
                          </a:solidFill>
                          <a:effectLst/>
                          <a:latin typeface="Times New Roman" pitchFamily="18" charset="0"/>
                          <a:cs typeface="Times New Roman" pitchFamily="18" charset="0"/>
                        </a:rPr>
                        <a:t> </a:t>
                      </a:r>
                      <a:r>
                        <a:rPr lang="en-US" sz="2000" b="1" dirty="0" err="1">
                          <a:solidFill>
                            <a:srgbClr val="7030A0"/>
                          </a:solidFill>
                          <a:effectLst/>
                          <a:latin typeface="Times New Roman" pitchFamily="18" charset="0"/>
                          <a:cs typeface="Times New Roman" pitchFamily="18" charset="0"/>
                        </a:rPr>
                        <a:t>sắc</a:t>
                      </a:r>
                      <a:r>
                        <a:rPr lang="en-US" sz="2000" b="1" dirty="0">
                          <a:solidFill>
                            <a:srgbClr val="7030A0"/>
                          </a:solidFill>
                          <a:effectLst/>
                          <a:latin typeface="Times New Roman" pitchFamily="18" charset="0"/>
                          <a:cs typeface="Times New Roman" pitchFamily="18" charset="0"/>
                        </a:rPr>
                        <a:t>, </a:t>
                      </a:r>
                      <a:r>
                        <a:rPr lang="en-US" sz="2000" b="1" dirty="0" err="1">
                          <a:solidFill>
                            <a:srgbClr val="7030A0"/>
                          </a:solidFill>
                          <a:effectLst/>
                          <a:latin typeface="Times New Roman" pitchFamily="18" charset="0"/>
                          <a:cs typeface="Times New Roman" pitchFamily="18" charset="0"/>
                        </a:rPr>
                        <a:t>học</a:t>
                      </a:r>
                      <a:r>
                        <a:rPr lang="en-US" sz="2000" b="1" dirty="0">
                          <a:solidFill>
                            <a:srgbClr val="7030A0"/>
                          </a:solidFill>
                          <a:effectLst/>
                          <a:latin typeface="Times New Roman" pitchFamily="18" charset="0"/>
                          <a:cs typeface="Times New Roman" pitchFamily="18" charset="0"/>
                        </a:rPr>
                        <a:t> </a:t>
                      </a:r>
                      <a:r>
                        <a:rPr lang="en-US" sz="2000" b="1" dirty="0" err="1">
                          <a:solidFill>
                            <a:srgbClr val="7030A0"/>
                          </a:solidFill>
                          <a:effectLst/>
                          <a:latin typeface="Times New Roman" pitchFamily="18" charset="0"/>
                          <a:cs typeface="Times New Roman" pitchFamily="18" charset="0"/>
                        </a:rPr>
                        <a:t>sinh</a:t>
                      </a:r>
                      <a:r>
                        <a:rPr lang="en-US" sz="2000" b="1" dirty="0">
                          <a:solidFill>
                            <a:srgbClr val="7030A0"/>
                          </a:solidFill>
                          <a:effectLst/>
                          <a:latin typeface="Times New Roman" pitchFamily="18" charset="0"/>
                          <a:cs typeface="Times New Roman" pitchFamily="18" charset="0"/>
                        </a:rPr>
                        <a:t> </a:t>
                      </a:r>
                      <a:r>
                        <a:rPr lang="en-US" sz="2000" b="1" dirty="0" err="1">
                          <a:solidFill>
                            <a:srgbClr val="7030A0"/>
                          </a:solidFill>
                          <a:effectLst/>
                          <a:latin typeface="Times New Roman" pitchFamily="18" charset="0"/>
                          <a:cs typeface="Times New Roman" pitchFamily="18" charset="0"/>
                        </a:rPr>
                        <a:t>giỏi</a:t>
                      </a:r>
                      <a:endParaRPr lang="en-US" sz="2000" b="1" dirty="0">
                        <a:solidFill>
                          <a:srgbClr val="7030A0"/>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extLst>
                  <a:ext uri="{0D108BD9-81ED-4DB2-BD59-A6C34878D82A}">
                    <a16:rowId xmlns:a16="http://schemas.microsoft.com/office/drawing/2014/main" xmlns="" val="10003"/>
                  </a:ext>
                </a:extLst>
              </a:tr>
            </a:tbl>
          </a:graphicData>
        </a:graphic>
      </p:graphicFrame>
      <p:sp>
        <p:nvSpPr>
          <p:cNvPr id="7" name="Rectangle 1"/>
          <p:cNvSpPr>
            <a:spLocks noChangeArrowheads="1"/>
          </p:cNvSpPr>
          <p:nvPr/>
        </p:nvSpPr>
        <p:spPr bwMode="auto">
          <a:xfrm>
            <a:off x="381000" y="1246257"/>
            <a:ext cx="7696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err="1" smtClean="0">
                <a:ln>
                  <a:noFill/>
                </a:ln>
                <a:solidFill>
                  <a:srgbClr val="0000CC"/>
                </a:solidFill>
                <a:effectLst/>
                <a:latin typeface="Times New Roman" pitchFamily="18" charset="0"/>
                <a:ea typeface="Calibri" pitchFamily="34" charset="0"/>
                <a:cs typeface="Times New Roman" pitchFamily="18" charset="0"/>
              </a:rPr>
              <a:t>Sự</a:t>
            </a:r>
            <a:r>
              <a:rPr kumimoji="0" lang="en-US" sz="2000" b="1" i="0" u="none" strike="noStrike" cap="none" normalizeH="0" baseline="0" dirty="0" smtClean="0">
                <a:ln>
                  <a:noFill/>
                </a:ln>
                <a:solidFill>
                  <a:srgbClr val="0000CC"/>
                </a:solidFill>
                <a:effectLst/>
                <a:latin typeface="Times New Roman" pitchFamily="18" charset="0"/>
                <a:ea typeface="Calibri" pitchFamily="34" charset="0"/>
                <a:cs typeface="Times New Roman" pitchFamily="18" charset="0"/>
              </a:rPr>
              <a:t> </a:t>
            </a:r>
            <a:r>
              <a:rPr kumimoji="0" lang="en-US" sz="2000" b="1" i="0" u="none" strike="noStrike" cap="none" normalizeH="0" baseline="0" dirty="0" err="1" smtClean="0">
                <a:ln>
                  <a:noFill/>
                </a:ln>
                <a:solidFill>
                  <a:srgbClr val="0000CC"/>
                </a:solidFill>
                <a:effectLst/>
                <a:latin typeface="Times New Roman" pitchFamily="18" charset="0"/>
                <a:ea typeface="Calibri" pitchFamily="34" charset="0"/>
                <a:cs typeface="Times New Roman" pitchFamily="18" charset="0"/>
              </a:rPr>
              <a:t>khác</a:t>
            </a:r>
            <a:r>
              <a:rPr kumimoji="0" lang="en-US" sz="2000" b="1" i="0" u="none" strike="noStrike" cap="none" normalizeH="0" baseline="0" dirty="0" smtClean="0">
                <a:ln>
                  <a:noFill/>
                </a:ln>
                <a:solidFill>
                  <a:srgbClr val="0000CC"/>
                </a:solidFill>
                <a:effectLst/>
                <a:latin typeface="Times New Roman" pitchFamily="18" charset="0"/>
                <a:ea typeface="Calibri" pitchFamily="34" charset="0"/>
                <a:cs typeface="Times New Roman" pitchFamily="18" charset="0"/>
              </a:rPr>
              <a:t> </a:t>
            </a:r>
            <a:r>
              <a:rPr kumimoji="0" lang="en-US" sz="2000" b="1" i="0" u="none" strike="noStrike" cap="none" normalizeH="0" baseline="0" dirty="0" err="1" smtClean="0">
                <a:ln>
                  <a:noFill/>
                </a:ln>
                <a:solidFill>
                  <a:srgbClr val="0000CC"/>
                </a:solidFill>
                <a:effectLst/>
                <a:latin typeface="Times New Roman" pitchFamily="18" charset="0"/>
                <a:ea typeface="Calibri" pitchFamily="34" charset="0"/>
                <a:cs typeface="Times New Roman" pitchFamily="18" charset="0"/>
              </a:rPr>
              <a:t>nhau</a:t>
            </a:r>
            <a:r>
              <a:rPr kumimoji="0" lang="en-US" sz="2000" b="1" i="0" u="none" strike="noStrike" cap="none" normalizeH="0" baseline="0" dirty="0" smtClean="0">
                <a:ln>
                  <a:noFill/>
                </a:ln>
                <a:solidFill>
                  <a:srgbClr val="0000CC"/>
                </a:solidFill>
                <a:effectLst/>
                <a:latin typeface="Times New Roman" pitchFamily="18" charset="0"/>
                <a:ea typeface="Calibri" pitchFamily="34" charset="0"/>
                <a:cs typeface="Times New Roman" pitchFamily="18" charset="0"/>
              </a:rPr>
              <a:t> </a:t>
            </a:r>
            <a:r>
              <a:rPr kumimoji="0" lang="en-US" sz="2000" b="1" i="0" u="none" strike="noStrike" cap="none" normalizeH="0" baseline="0" dirty="0" err="1" smtClean="0">
                <a:ln>
                  <a:noFill/>
                </a:ln>
                <a:solidFill>
                  <a:srgbClr val="0000CC"/>
                </a:solidFill>
                <a:effectLst/>
                <a:latin typeface="Times New Roman" pitchFamily="18" charset="0"/>
                <a:ea typeface="Calibri" pitchFamily="34" charset="0"/>
                <a:cs typeface="Times New Roman" pitchFamily="18" charset="0"/>
              </a:rPr>
              <a:t>áp</a:t>
            </a:r>
            <a:r>
              <a:rPr kumimoji="0" lang="en-US" sz="2000" b="1" i="0" u="none" strike="noStrike" cap="none" normalizeH="0" baseline="0" dirty="0" smtClean="0">
                <a:ln>
                  <a:noFill/>
                </a:ln>
                <a:solidFill>
                  <a:srgbClr val="0000CC"/>
                </a:solidFill>
                <a:effectLst/>
                <a:latin typeface="Times New Roman" pitchFamily="18" charset="0"/>
                <a:ea typeface="Calibri" pitchFamily="34" charset="0"/>
                <a:cs typeface="Times New Roman" pitchFamily="18" charset="0"/>
              </a:rPr>
              <a:t> </a:t>
            </a:r>
            <a:r>
              <a:rPr kumimoji="0" lang="en-US" sz="2000" b="1" i="0" u="none" strike="noStrike" cap="none" normalizeH="0" baseline="0" dirty="0" err="1" smtClean="0">
                <a:ln>
                  <a:noFill/>
                </a:ln>
                <a:solidFill>
                  <a:srgbClr val="0000CC"/>
                </a:solidFill>
                <a:effectLst/>
                <a:latin typeface="Times New Roman" pitchFamily="18" charset="0"/>
                <a:ea typeface="Calibri" pitchFamily="34" charset="0"/>
                <a:cs typeface="Times New Roman" pitchFamily="18" charset="0"/>
              </a:rPr>
              <a:t>dụng</a:t>
            </a:r>
            <a:r>
              <a:rPr kumimoji="0" lang="en-US" sz="2000" b="1" i="0" u="none" strike="noStrike" cap="none" normalizeH="0" baseline="0" dirty="0" smtClean="0">
                <a:ln>
                  <a:noFill/>
                </a:ln>
                <a:solidFill>
                  <a:srgbClr val="0000CC"/>
                </a:solidFill>
                <a:effectLst/>
                <a:latin typeface="Times New Roman" pitchFamily="18" charset="0"/>
                <a:ea typeface="Calibri" pitchFamily="34" charset="0"/>
                <a:cs typeface="Times New Roman" pitchFamily="18" charset="0"/>
              </a:rPr>
              <a:t> </a:t>
            </a:r>
            <a:r>
              <a:rPr kumimoji="0" lang="en-US" sz="2000" b="1" i="0" u="none" strike="noStrike" cap="none" normalizeH="0" baseline="0" dirty="0" err="1" smtClean="0">
                <a:ln>
                  <a:noFill/>
                </a:ln>
                <a:solidFill>
                  <a:srgbClr val="0000CC"/>
                </a:solidFill>
                <a:effectLst/>
                <a:latin typeface="Times New Roman" pitchFamily="18" charset="0"/>
                <a:ea typeface="Calibri" pitchFamily="34" charset="0"/>
                <a:cs typeface="Times New Roman" pitchFamily="18" charset="0"/>
              </a:rPr>
              <a:t>Thông</a:t>
            </a:r>
            <a:r>
              <a:rPr kumimoji="0" lang="en-US" sz="2000" b="1" i="0" u="none" strike="noStrike" cap="none" normalizeH="0" baseline="0" dirty="0" smtClean="0">
                <a:ln>
                  <a:noFill/>
                </a:ln>
                <a:solidFill>
                  <a:srgbClr val="0000CC"/>
                </a:solidFill>
                <a:effectLst/>
                <a:latin typeface="Times New Roman" pitchFamily="18" charset="0"/>
                <a:ea typeface="Calibri" pitchFamily="34" charset="0"/>
                <a:cs typeface="Times New Roman" pitchFamily="18" charset="0"/>
              </a:rPr>
              <a:t> </a:t>
            </a:r>
            <a:r>
              <a:rPr kumimoji="0" lang="en-US" sz="2000" b="1" i="0" u="none" strike="noStrike" cap="none" normalizeH="0" baseline="0" dirty="0" err="1" smtClean="0">
                <a:ln>
                  <a:noFill/>
                </a:ln>
                <a:solidFill>
                  <a:srgbClr val="0000CC"/>
                </a:solidFill>
                <a:effectLst/>
                <a:latin typeface="Times New Roman" pitchFamily="18" charset="0"/>
                <a:ea typeface="Calibri" pitchFamily="34" charset="0"/>
                <a:cs typeface="Times New Roman" pitchFamily="18" charset="0"/>
              </a:rPr>
              <a:t>tư</a:t>
            </a:r>
            <a:r>
              <a:rPr kumimoji="0" lang="en-US" sz="2000" b="1" i="0" u="none" strike="noStrike" cap="none" normalizeH="0" baseline="0" dirty="0" smtClean="0">
                <a:ln>
                  <a:noFill/>
                </a:ln>
                <a:solidFill>
                  <a:srgbClr val="0000CC"/>
                </a:solidFill>
                <a:effectLst/>
                <a:latin typeface="Times New Roman" pitchFamily="18" charset="0"/>
                <a:ea typeface="Calibri" pitchFamily="34" charset="0"/>
                <a:cs typeface="Times New Roman" pitchFamily="18" charset="0"/>
              </a:rPr>
              <a:t> 26/2020/TT-BGDĐT </a:t>
            </a:r>
            <a:r>
              <a:rPr kumimoji="0" lang="en-US" sz="2000" b="1" i="0" u="none" strike="noStrike" cap="none" normalizeH="0" baseline="0" dirty="0" err="1" smtClean="0">
                <a:ln>
                  <a:noFill/>
                </a:ln>
                <a:solidFill>
                  <a:srgbClr val="0000CC"/>
                </a:solidFill>
                <a:effectLst/>
                <a:latin typeface="Times New Roman" pitchFamily="18" charset="0"/>
                <a:ea typeface="Calibri" pitchFamily="34" charset="0"/>
                <a:cs typeface="Times New Roman" pitchFamily="18" charset="0"/>
              </a:rPr>
              <a:t>ng</a:t>
            </a:r>
            <a:r>
              <a:rPr kumimoji="0" lang="en-US" sz="2000" b="1" i="0" u="none" strike="noStrike" cap="none" normalizeH="0" baseline="0" dirty="0" err="1" smtClean="0">
                <a:ln>
                  <a:noFill/>
                </a:ln>
                <a:solidFill>
                  <a:srgbClr val="0000CC"/>
                </a:solidFill>
                <a:effectLst/>
                <a:latin typeface="Calibri"/>
                <a:ea typeface="Calibri" pitchFamily="34" charset="0"/>
                <a:cs typeface="Times New Roman" pitchFamily="18" charset="0"/>
              </a:rPr>
              <a:t>à</a:t>
            </a:r>
            <a:r>
              <a:rPr kumimoji="0" lang="en-US" sz="2000" b="1" i="0" u="none" strike="noStrike" cap="none" normalizeH="0" baseline="0" dirty="0" err="1" smtClean="0">
                <a:ln>
                  <a:noFill/>
                </a:ln>
                <a:solidFill>
                  <a:srgbClr val="0000CC"/>
                </a:solidFill>
                <a:effectLst/>
                <a:latin typeface="Times New Roman" pitchFamily="18" charset="0"/>
                <a:ea typeface="Calibri" pitchFamily="34" charset="0"/>
                <a:cs typeface="Times New Roman" pitchFamily="18" charset="0"/>
              </a:rPr>
              <a:t>y</a:t>
            </a:r>
            <a:r>
              <a:rPr kumimoji="0" lang="en-US" sz="2000" b="1" i="0" u="none" strike="noStrike" cap="none" normalizeH="0" baseline="0" dirty="0" smtClean="0">
                <a:ln>
                  <a:noFill/>
                </a:ln>
                <a:solidFill>
                  <a:srgbClr val="0000CC"/>
                </a:solidFill>
                <a:effectLst/>
                <a:latin typeface="Times New Roman" pitchFamily="18" charset="0"/>
                <a:ea typeface="Calibri" pitchFamily="34" charset="0"/>
                <a:cs typeface="Times New Roman" pitchFamily="18" charset="0"/>
              </a:rPr>
              <a:t> 26/8/2020 </a:t>
            </a:r>
            <a:r>
              <a:rPr kumimoji="0" lang="en-US" sz="2000" b="1" i="0" u="none" strike="noStrike" cap="none" normalizeH="0" baseline="0" dirty="0" err="1" smtClean="0">
                <a:ln>
                  <a:noFill/>
                </a:ln>
                <a:solidFill>
                  <a:srgbClr val="0000CC"/>
                </a:solidFill>
                <a:effectLst/>
                <a:latin typeface="Times New Roman" pitchFamily="18" charset="0"/>
                <a:ea typeface="Calibri" pitchFamily="34" charset="0"/>
                <a:cs typeface="Times New Roman" pitchFamily="18" charset="0"/>
              </a:rPr>
              <a:t>với</a:t>
            </a:r>
            <a:r>
              <a:rPr kumimoji="0" lang="en-US" sz="2000" b="1" i="0" u="none" strike="noStrike" cap="none" normalizeH="0" baseline="0" dirty="0" smtClean="0">
                <a:ln>
                  <a:noFill/>
                </a:ln>
                <a:solidFill>
                  <a:srgbClr val="0000CC"/>
                </a:solidFill>
                <a:effectLst/>
                <a:latin typeface="Times New Roman" pitchFamily="18" charset="0"/>
                <a:ea typeface="Calibri" pitchFamily="34" charset="0"/>
                <a:cs typeface="Times New Roman" pitchFamily="18" charset="0"/>
              </a:rPr>
              <a:t> </a:t>
            </a:r>
            <a:r>
              <a:rPr kumimoji="0" lang="en-US" sz="2000" b="1" i="0" u="none" strike="noStrike" cap="none" normalizeH="0" baseline="0" dirty="0" err="1" smtClean="0">
                <a:ln>
                  <a:noFill/>
                </a:ln>
                <a:solidFill>
                  <a:srgbClr val="0000CC"/>
                </a:solidFill>
                <a:effectLst/>
                <a:latin typeface="Times New Roman" pitchFamily="18" charset="0"/>
                <a:ea typeface="Calibri" pitchFamily="34" charset="0"/>
                <a:cs typeface="Times New Roman" pitchFamily="18" charset="0"/>
              </a:rPr>
              <a:t>Thông</a:t>
            </a:r>
            <a:r>
              <a:rPr kumimoji="0" lang="en-US" sz="2000" b="1" i="0" u="none" strike="noStrike" cap="none" normalizeH="0" baseline="0" dirty="0" smtClean="0">
                <a:ln>
                  <a:noFill/>
                </a:ln>
                <a:solidFill>
                  <a:srgbClr val="0000CC"/>
                </a:solidFill>
                <a:effectLst/>
                <a:latin typeface="Times New Roman" pitchFamily="18" charset="0"/>
                <a:ea typeface="Calibri" pitchFamily="34" charset="0"/>
                <a:cs typeface="Times New Roman" pitchFamily="18" charset="0"/>
              </a:rPr>
              <a:t> </a:t>
            </a:r>
            <a:r>
              <a:rPr kumimoji="0" lang="en-US" sz="2000" b="1" i="0" u="none" strike="noStrike" cap="none" normalizeH="0" baseline="0" dirty="0" err="1" smtClean="0">
                <a:ln>
                  <a:noFill/>
                </a:ln>
                <a:solidFill>
                  <a:srgbClr val="0000CC"/>
                </a:solidFill>
                <a:effectLst/>
                <a:latin typeface="Times New Roman" pitchFamily="18" charset="0"/>
                <a:ea typeface="Calibri" pitchFamily="34" charset="0"/>
                <a:cs typeface="Times New Roman" pitchFamily="18" charset="0"/>
              </a:rPr>
              <a:t>tư</a:t>
            </a:r>
            <a:r>
              <a:rPr kumimoji="0" lang="en-US" sz="2000" b="1" i="0" u="none" strike="noStrike" cap="none" normalizeH="0" baseline="0" dirty="0" smtClean="0">
                <a:ln>
                  <a:noFill/>
                </a:ln>
                <a:solidFill>
                  <a:srgbClr val="0000CC"/>
                </a:solidFill>
                <a:effectLst/>
                <a:latin typeface="Times New Roman" pitchFamily="18" charset="0"/>
                <a:ea typeface="Calibri" pitchFamily="34" charset="0"/>
                <a:cs typeface="Times New Roman" pitchFamily="18" charset="0"/>
              </a:rPr>
              <a:t> 22/2021/TT-BGDĐT </a:t>
            </a:r>
            <a:r>
              <a:rPr kumimoji="0" lang="en-US" sz="2000" b="1" i="0" u="none" strike="noStrike" cap="none" normalizeH="0" baseline="0" dirty="0" err="1" smtClean="0">
                <a:ln>
                  <a:noFill/>
                </a:ln>
                <a:solidFill>
                  <a:srgbClr val="0000CC"/>
                </a:solidFill>
                <a:effectLst/>
                <a:latin typeface="Times New Roman" pitchFamily="18" charset="0"/>
                <a:ea typeface="Calibri" pitchFamily="34" charset="0"/>
                <a:cs typeface="Times New Roman" pitchFamily="18" charset="0"/>
              </a:rPr>
              <a:t>ng</a:t>
            </a:r>
            <a:r>
              <a:rPr kumimoji="0" lang="en-US" sz="2000" b="1" i="0" u="none" strike="noStrike" cap="none" normalizeH="0" baseline="0" dirty="0" err="1" smtClean="0">
                <a:ln>
                  <a:noFill/>
                </a:ln>
                <a:solidFill>
                  <a:srgbClr val="0000CC"/>
                </a:solidFill>
                <a:effectLst/>
                <a:latin typeface="Calibri"/>
                <a:ea typeface="Calibri" pitchFamily="34" charset="0"/>
                <a:cs typeface="Times New Roman" pitchFamily="18" charset="0"/>
              </a:rPr>
              <a:t>à</a:t>
            </a:r>
            <a:r>
              <a:rPr kumimoji="0" lang="en-US" sz="2000" b="1" i="0" u="none" strike="noStrike" cap="none" normalizeH="0" baseline="0" dirty="0" err="1" smtClean="0">
                <a:ln>
                  <a:noFill/>
                </a:ln>
                <a:solidFill>
                  <a:srgbClr val="0000CC"/>
                </a:solidFill>
                <a:effectLst/>
                <a:latin typeface="Times New Roman" pitchFamily="18" charset="0"/>
                <a:ea typeface="Calibri" pitchFamily="34" charset="0"/>
                <a:cs typeface="Times New Roman" pitchFamily="18" charset="0"/>
              </a:rPr>
              <a:t>y</a:t>
            </a:r>
            <a:r>
              <a:rPr kumimoji="0" lang="en-US" sz="2000" b="1" i="0" u="none" strike="noStrike" cap="none" normalizeH="0" baseline="0" dirty="0" smtClean="0">
                <a:ln>
                  <a:noFill/>
                </a:ln>
                <a:solidFill>
                  <a:srgbClr val="0000CC"/>
                </a:solidFill>
                <a:effectLst/>
                <a:latin typeface="Times New Roman" pitchFamily="18" charset="0"/>
                <a:ea typeface="Calibri" pitchFamily="34" charset="0"/>
                <a:cs typeface="Times New Roman" pitchFamily="18" charset="0"/>
              </a:rPr>
              <a:t> 20/7/2021</a:t>
            </a:r>
            <a:endParaRPr kumimoji="0" lang="en-US" sz="2000" b="1" i="0" u="none" strike="noStrike" cap="none" normalizeH="0" baseline="0" dirty="0" smtClean="0">
              <a:ln>
                <a:noFill/>
              </a:ln>
              <a:solidFill>
                <a:srgbClr val="0000CC"/>
              </a:solidFill>
              <a:effectLst/>
              <a:latin typeface="Arial" pitchFamily="34" charset="0"/>
              <a:cs typeface="Arial" pitchFamily="34" charset="0"/>
            </a:endParaRPr>
          </a:p>
        </p:txBody>
      </p:sp>
    </p:spTree>
    <p:extLst>
      <p:ext uri="{BB962C8B-B14F-4D97-AF65-F5344CB8AC3E}">
        <p14:creationId xmlns:p14="http://schemas.microsoft.com/office/powerpoint/2010/main" val="3953543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7620000" cy="868362"/>
          </a:xfrm>
          <a:blipFill>
            <a:blip r:embed="rId2"/>
            <a:tile tx="0" ty="0" sx="100000" sy="100000" flip="none" algn="tl"/>
          </a:blipFill>
        </p:spPr>
        <p:txBody>
          <a:bodyPr/>
          <a:lstStyle/>
          <a:p>
            <a:pPr algn="ctr"/>
            <a:r>
              <a:rPr lang="en-US" sz="3200" b="1" dirty="0" smtClean="0">
                <a:solidFill>
                  <a:schemeClr val="accent3">
                    <a:lumMod val="20000"/>
                    <a:lumOff val="80000"/>
                  </a:schemeClr>
                </a:solidFill>
              </a:rPr>
              <a:t>2. TỔ CHỨC DẠY HỌC MÔN KHTN</a:t>
            </a:r>
            <a:endParaRPr lang="en-US" sz="3200" dirty="0">
              <a:solidFill>
                <a:schemeClr val="accent3">
                  <a:lumMod val="20000"/>
                  <a:lumOff val="80000"/>
                </a:schemeClr>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6451084"/>
              </p:ext>
            </p:extLst>
          </p:nvPr>
        </p:nvGraphicFramePr>
        <p:xfrm>
          <a:off x="533400" y="1600199"/>
          <a:ext cx="7391400" cy="5106093"/>
        </p:xfrm>
        <a:graphic>
          <a:graphicData uri="http://schemas.openxmlformats.org/drawingml/2006/table">
            <a:tbl>
              <a:tblPr firstRow="1" firstCol="1" bandRow="1">
                <a:tableStyleId>{5C22544A-7EE6-4342-B048-85BDC9FD1C3A}</a:tableStyleId>
              </a:tblPr>
              <a:tblGrid>
                <a:gridCol w="2133600">
                  <a:extLst>
                    <a:ext uri="{9D8B030D-6E8A-4147-A177-3AD203B41FA5}">
                      <a16:colId xmlns:a16="http://schemas.microsoft.com/office/drawing/2014/main" xmlns="" val="20000"/>
                    </a:ext>
                  </a:extLst>
                </a:gridCol>
                <a:gridCol w="2743200">
                  <a:extLst>
                    <a:ext uri="{9D8B030D-6E8A-4147-A177-3AD203B41FA5}">
                      <a16:colId xmlns:a16="http://schemas.microsoft.com/office/drawing/2014/main" xmlns="" val="20001"/>
                    </a:ext>
                  </a:extLst>
                </a:gridCol>
                <a:gridCol w="2514600">
                  <a:extLst>
                    <a:ext uri="{9D8B030D-6E8A-4147-A177-3AD203B41FA5}">
                      <a16:colId xmlns:a16="http://schemas.microsoft.com/office/drawing/2014/main" xmlns="" val="20002"/>
                    </a:ext>
                  </a:extLst>
                </a:gridCol>
              </a:tblGrid>
              <a:tr h="374073">
                <a:tc>
                  <a:txBody>
                    <a:bodyPr/>
                    <a:lstStyle/>
                    <a:p>
                      <a:pPr algn="ctr">
                        <a:lnSpc>
                          <a:spcPct val="115000"/>
                        </a:lnSpc>
                        <a:spcAft>
                          <a:spcPts val="0"/>
                        </a:spcAft>
                      </a:pPr>
                      <a:r>
                        <a:rPr lang="en-US" sz="1800" b="1" dirty="0" err="1">
                          <a:effectLst/>
                          <a:latin typeface="Times New Roman"/>
                          <a:ea typeface="Calibri"/>
                          <a:cs typeface="Times New Roman"/>
                        </a:rPr>
                        <a:t>Nội</a:t>
                      </a:r>
                      <a:r>
                        <a:rPr lang="en-US" sz="1800" b="1" dirty="0">
                          <a:effectLst/>
                          <a:latin typeface="Times New Roman"/>
                          <a:ea typeface="Calibri"/>
                          <a:cs typeface="Times New Roman"/>
                        </a:rPr>
                        <a:t> dung</a:t>
                      </a:r>
                      <a:endParaRPr lang="en-US"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800" b="1" dirty="0" err="1">
                          <a:effectLst/>
                          <a:latin typeface="Times New Roman"/>
                          <a:ea typeface="Calibri"/>
                          <a:cs typeface="Times New Roman"/>
                        </a:rPr>
                        <a:t>Lớp</a:t>
                      </a:r>
                      <a:r>
                        <a:rPr lang="en-US" sz="1800" b="1" dirty="0">
                          <a:effectLst/>
                          <a:latin typeface="Times New Roman"/>
                          <a:ea typeface="Calibri"/>
                          <a:cs typeface="Times New Roman"/>
                        </a:rPr>
                        <a:t> 6, 7</a:t>
                      </a:r>
                      <a:endParaRPr lang="en-US" sz="1800" dirty="0">
                        <a:effectLst/>
                        <a:latin typeface="Calibri"/>
                        <a:ea typeface="Calibri"/>
                        <a:cs typeface="Times New Roman"/>
                      </a:endParaRPr>
                    </a:p>
                  </a:txBody>
                  <a:tcPr marL="68580" marR="68580" marT="0" marB="0">
                    <a:solidFill>
                      <a:schemeClr val="accent5">
                        <a:lumMod val="50000"/>
                      </a:schemeClr>
                    </a:solidFill>
                  </a:tcPr>
                </a:tc>
                <a:tc>
                  <a:txBody>
                    <a:bodyPr/>
                    <a:lstStyle/>
                    <a:p>
                      <a:pPr algn="ctr">
                        <a:lnSpc>
                          <a:spcPct val="115000"/>
                        </a:lnSpc>
                        <a:spcAft>
                          <a:spcPts val="0"/>
                        </a:spcAft>
                      </a:pPr>
                      <a:r>
                        <a:rPr lang="en-US" sz="1800" b="1" dirty="0" err="1">
                          <a:effectLst/>
                          <a:latin typeface="Times New Roman"/>
                          <a:ea typeface="Calibri"/>
                          <a:cs typeface="Times New Roman"/>
                        </a:rPr>
                        <a:t>Lớp</a:t>
                      </a:r>
                      <a:r>
                        <a:rPr lang="en-US" sz="1800" b="1" dirty="0">
                          <a:effectLst/>
                          <a:latin typeface="Times New Roman"/>
                          <a:ea typeface="Calibri"/>
                          <a:cs typeface="Times New Roman"/>
                        </a:rPr>
                        <a:t> 8, 9</a:t>
                      </a:r>
                      <a:endParaRPr lang="en-US" sz="1800" dirty="0">
                        <a:effectLst/>
                        <a:latin typeface="Calibri"/>
                        <a:ea typeface="Calibri"/>
                        <a:cs typeface="Times New Roman"/>
                      </a:endParaRPr>
                    </a:p>
                  </a:txBody>
                  <a:tcPr marL="68580" marR="68580" marT="0" marB="0">
                    <a:solidFill>
                      <a:schemeClr val="accent5">
                        <a:lumMod val="50000"/>
                      </a:schemeClr>
                    </a:solidFill>
                  </a:tcPr>
                </a:tc>
                <a:extLst>
                  <a:ext uri="{0D108BD9-81ED-4DB2-BD59-A6C34878D82A}">
                    <a16:rowId xmlns:a16="http://schemas.microsoft.com/office/drawing/2014/main" xmlns="" val="10000"/>
                  </a:ext>
                </a:extLst>
              </a:tr>
              <a:tr h="2244436">
                <a:tc>
                  <a:txBody>
                    <a:bodyPr/>
                    <a:lstStyle/>
                    <a:p>
                      <a:pPr algn="just">
                        <a:lnSpc>
                          <a:spcPct val="115000"/>
                        </a:lnSpc>
                        <a:spcAft>
                          <a:spcPts val="0"/>
                        </a:spcAft>
                      </a:pPr>
                      <a:r>
                        <a:rPr lang="en-US" sz="1800" dirty="0">
                          <a:effectLst/>
                          <a:latin typeface="Times New Roman"/>
                          <a:ea typeface="Calibri"/>
                          <a:cs typeface="Times New Roman"/>
                        </a:rPr>
                        <a:t>VB </a:t>
                      </a:r>
                      <a:r>
                        <a:rPr lang="en-US" sz="1800" dirty="0" err="1">
                          <a:effectLst/>
                          <a:latin typeface="Times New Roman"/>
                          <a:ea typeface="Calibri"/>
                          <a:cs typeface="Times New Roman"/>
                        </a:rPr>
                        <a:t>quy</a:t>
                      </a:r>
                      <a:r>
                        <a:rPr lang="en-US" sz="1800" dirty="0">
                          <a:effectLst/>
                          <a:latin typeface="Times New Roman"/>
                          <a:ea typeface="Calibri"/>
                          <a:cs typeface="Times New Roman"/>
                        </a:rPr>
                        <a:t> </a:t>
                      </a:r>
                      <a:r>
                        <a:rPr lang="en-US" sz="1800" dirty="0" err="1">
                          <a:effectLst/>
                          <a:latin typeface="Times New Roman"/>
                          <a:ea typeface="Calibri"/>
                          <a:cs typeface="Times New Roman"/>
                        </a:rPr>
                        <a:t>định</a:t>
                      </a:r>
                      <a:r>
                        <a:rPr lang="en-US" sz="1800" dirty="0">
                          <a:effectLst/>
                          <a:latin typeface="Times New Roman"/>
                          <a:ea typeface="Calibri"/>
                          <a:cs typeface="Times New Roman"/>
                        </a:rPr>
                        <a:t> </a:t>
                      </a:r>
                      <a:r>
                        <a:rPr lang="en-US" sz="1800" dirty="0" err="1">
                          <a:effectLst/>
                          <a:latin typeface="Times New Roman"/>
                          <a:ea typeface="Calibri"/>
                          <a:cs typeface="Times New Roman"/>
                        </a:rPr>
                        <a:t>Chương</a:t>
                      </a:r>
                      <a:r>
                        <a:rPr lang="en-US" sz="1800" dirty="0">
                          <a:effectLst/>
                          <a:latin typeface="Times New Roman"/>
                          <a:ea typeface="Calibri"/>
                          <a:cs typeface="Times New Roman"/>
                        </a:rPr>
                        <a:t> </a:t>
                      </a:r>
                      <a:r>
                        <a:rPr lang="en-US" sz="1800" dirty="0" err="1">
                          <a:effectLst/>
                          <a:latin typeface="Times New Roman"/>
                          <a:ea typeface="Calibri"/>
                          <a:cs typeface="Times New Roman"/>
                        </a:rPr>
                        <a:t>trình</a:t>
                      </a:r>
                      <a:r>
                        <a:rPr lang="en-US" sz="1800" dirty="0">
                          <a:effectLst/>
                          <a:latin typeface="Times New Roman"/>
                          <a:ea typeface="Calibri"/>
                          <a:cs typeface="Times New Roman"/>
                        </a:rPr>
                        <a:t> </a:t>
                      </a:r>
                      <a:r>
                        <a:rPr lang="en-US" sz="1800" dirty="0" err="1">
                          <a:effectLst/>
                          <a:latin typeface="Times New Roman"/>
                          <a:ea typeface="Calibri"/>
                          <a:cs typeface="Times New Roman"/>
                        </a:rPr>
                        <a:t>môn</a:t>
                      </a:r>
                      <a:r>
                        <a:rPr lang="en-US" sz="1800" dirty="0">
                          <a:effectLst/>
                          <a:latin typeface="Times New Roman"/>
                          <a:ea typeface="Calibri"/>
                          <a:cs typeface="Times New Roman"/>
                        </a:rPr>
                        <a:t> </a:t>
                      </a:r>
                      <a:r>
                        <a:rPr lang="en-US" sz="1800" dirty="0" err="1">
                          <a:effectLst/>
                          <a:latin typeface="Times New Roman"/>
                          <a:ea typeface="Calibri"/>
                          <a:cs typeface="Times New Roman"/>
                        </a:rPr>
                        <a:t>học</a:t>
                      </a:r>
                      <a:endParaRPr lang="en-US" sz="18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dirty="0" err="1">
                          <a:effectLst/>
                          <a:latin typeface="Times New Roman"/>
                          <a:ea typeface="Calibri"/>
                          <a:cs typeface="Times New Roman"/>
                        </a:rPr>
                        <a:t>Thông</a:t>
                      </a:r>
                      <a:r>
                        <a:rPr lang="en-US" sz="1800" dirty="0">
                          <a:effectLst/>
                          <a:latin typeface="Times New Roman"/>
                          <a:ea typeface="Calibri"/>
                          <a:cs typeface="Times New Roman"/>
                        </a:rPr>
                        <a:t> </a:t>
                      </a:r>
                      <a:r>
                        <a:rPr lang="en-US" sz="1800" dirty="0" err="1">
                          <a:effectLst/>
                          <a:latin typeface="Times New Roman"/>
                          <a:ea typeface="Calibri"/>
                          <a:cs typeface="Times New Roman"/>
                        </a:rPr>
                        <a:t>tư</a:t>
                      </a:r>
                      <a:r>
                        <a:rPr lang="en-US" sz="1800" dirty="0">
                          <a:effectLst/>
                          <a:latin typeface="Times New Roman"/>
                          <a:ea typeface="Calibri"/>
                          <a:cs typeface="Times New Roman"/>
                        </a:rPr>
                        <a:t> </a:t>
                      </a:r>
                      <a:r>
                        <a:rPr lang="en-US" sz="1800" dirty="0" err="1">
                          <a:effectLst/>
                          <a:latin typeface="Times New Roman"/>
                          <a:ea typeface="Calibri"/>
                          <a:cs typeface="Times New Roman"/>
                        </a:rPr>
                        <a:t>số</a:t>
                      </a:r>
                      <a:r>
                        <a:rPr lang="en-US" sz="1800" dirty="0">
                          <a:effectLst/>
                          <a:latin typeface="Times New Roman"/>
                          <a:ea typeface="Calibri"/>
                          <a:cs typeface="Times New Roman"/>
                        </a:rPr>
                        <a:t> 32/2018/TT-BGDĐT </a:t>
                      </a:r>
                      <a:r>
                        <a:rPr lang="en-US" sz="1800" dirty="0" err="1">
                          <a:effectLst/>
                          <a:latin typeface="Times New Roman"/>
                          <a:ea typeface="Calibri"/>
                          <a:cs typeface="Times New Roman"/>
                        </a:rPr>
                        <a:t>ngày</a:t>
                      </a:r>
                      <a:r>
                        <a:rPr lang="en-US" sz="1800" dirty="0">
                          <a:effectLst/>
                          <a:latin typeface="Times New Roman"/>
                          <a:ea typeface="Calibri"/>
                          <a:cs typeface="Times New Roman"/>
                        </a:rPr>
                        <a:t> </a:t>
                      </a:r>
                      <a:r>
                        <a:rPr lang="pt-BR" sz="1800" dirty="0">
                          <a:effectLst/>
                          <a:latin typeface="Times New Roman"/>
                          <a:ea typeface="Times New Roman"/>
                          <a:cs typeface="Times New Roman"/>
                        </a:rPr>
                        <a:t>26/12/2018 của Bộ GD&amp;ĐT ban hành Chương trình Giáo dục </a:t>
                      </a:r>
                      <a:r>
                        <a:rPr lang="pt-BR" sz="1800" dirty="0" smtClean="0">
                          <a:effectLst/>
                          <a:latin typeface="Times New Roman"/>
                          <a:ea typeface="Times New Roman"/>
                          <a:cs typeface="Times New Roman"/>
                        </a:rPr>
                        <a:t>phổ</a:t>
                      </a:r>
                      <a:r>
                        <a:rPr lang="pt-BR" sz="1800" baseline="0" dirty="0" smtClean="0">
                          <a:effectLst/>
                          <a:latin typeface="Times New Roman"/>
                          <a:ea typeface="Times New Roman"/>
                          <a:cs typeface="Times New Roman"/>
                        </a:rPr>
                        <a:t> thômg </a:t>
                      </a:r>
                      <a:r>
                        <a:rPr lang="pt-BR" sz="1800" dirty="0" smtClean="0">
                          <a:effectLst/>
                          <a:latin typeface="Times New Roman"/>
                          <a:ea typeface="Times New Roman"/>
                          <a:cs typeface="Times New Roman"/>
                        </a:rPr>
                        <a:t>cấp </a:t>
                      </a:r>
                      <a:r>
                        <a:rPr lang="pt-BR" sz="1800" dirty="0">
                          <a:effectLst/>
                          <a:latin typeface="Times New Roman"/>
                          <a:ea typeface="Times New Roman"/>
                          <a:cs typeface="Times New Roman"/>
                        </a:rPr>
                        <a:t>trung </a:t>
                      </a:r>
                      <a:r>
                        <a:rPr lang="pt-BR" sz="1800">
                          <a:effectLst/>
                          <a:latin typeface="Times New Roman"/>
                          <a:ea typeface="Times New Roman"/>
                          <a:cs typeface="Times New Roman"/>
                        </a:rPr>
                        <a:t>học </a:t>
                      </a:r>
                      <a:r>
                        <a:rPr lang="pt-BR" sz="1800" smtClean="0">
                          <a:effectLst/>
                          <a:latin typeface="Times New Roman"/>
                          <a:ea typeface="Times New Roman"/>
                          <a:cs typeface="Times New Roman"/>
                        </a:rPr>
                        <a:t>(</a:t>
                      </a:r>
                      <a:r>
                        <a:rPr lang="pt-BR" sz="1800" dirty="0">
                          <a:effectLst/>
                          <a:latin typeface="Times New Roman"/>
                          <a:ea typeface="Times New Roman"/>
                          <a:cs typeface="Times New Roman"/>
                        </a:rPr>
                        <a:t>Thông tư 32)</a:t>
                      </a:r>
                      <a:endParaRPr lang="en-US" sz="18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dirty="0" err="1">
                          <a:solidFill>
                            <a:srgbClr val="000000"/>
                          </a:solidFill>
                          <a:effectLst/>
                          <a:latin typeface="Times New Roman"/>
                          <a:ea typeface="Calibri"/>
                          <a:cs typeface="Times New Roman"/>
                        </a:rPr>
                        <a:t>Thực</a:t>
                      </a:r>
                      <a:r>
                        <a:rPr lang="en-US" sz="1800" dirty="0">
                          <a:solidFill>
                            <a:srgbClr val="000000"/>
                          </a:solidFill>
                          <a:effectLst/>
                          <a:latin typeface="Times New Roman"/>
                          <a:ea typeface="Calibri"/>
                          <a:cs typeface="Times New Roman"/>
                        </a:rPr>
                        <a:t> </a:t>
                      </a:r>
                      <a:r>
                        <a:rPr lang="en-US" sz="1800" dirty="0" err="1">
                          <a:solidFill>
                            <a:srgbClr val="000000"/>
                          </a:solidFill>
                          <a:effectLst/>
                          <a:latin typeface="Times New Roman"/>
                          <a:ea typeface="Calibri"/>
                          <a:cs typeface="Times New Roman"/>
                        </a:rPr>
                        <a:t>hiện</a:t>
                      </a:r>
                      <a:r>
                        <a:rPr lang="en-US" sz="1800" dirty="0">
                          <a:solidFill>
                            <a:srgbClr val="000000"/>
                          </a:solidFill>
                          <a:effectLst/>
                          <a:latin typeface="Times New Roman"/>
                          <a:ea typeface="Calibri"/>
                          <a:cs typeface="Times New Roman"/>
                        </a:rPr>
                        <a:t> </a:t>
                      </a:r>
                      <a:r>
                        <a:rPr lang="en-US" sz="1800" dirty="0" err="1">
                          <a:effectLst/>
                          <a:latin typeface="Times New Roman"/>
                          <a:ea typeface="Calibri"/>
                          <a:cs typeface="Times New Roman"/>
                        </a:rPr>
                        <a:t>Quyết</a:t>
                      </a:r>
                      <a:r>
                        <a:rPr lang="en-US" sz="1800" dirty="0">
                          <a:effectLst/>
                          <a:latin typeface="Times New Roman"/>
                          <a:ea typeface="Calibri"/>
                          <a:cs typeface="Times New Roman"/>
                        </a:rPr>
                        <a:t> </a:t>
                      </a:r>
                      <a:r>
                        <a:rPr lang="en-US" sz="1800" dirty="0" err="1">
                          <a:effectLst/>
                          <a:latin typeface="Times New Roman"/>
                          <a:ea typeface="Calibri"/>
                          <a:cs typeface="Times New Roman"/>
                        </a:rPr>
                        <a:t>định</a:t>
                      </a:r>
                      <a:r>
                        <a:rPr lang="en-US" sz="1800" dirty="0">
                          <a:effectLst/>
                          <a:latin typeface="Times New Roman"/>
                          <a:ea typeface="Calibri"/>
                          <a:cs typeface="Times New Roman"/>
                        </a:rPr>
                        <a:t> 16/2006/QĐ-BGDĐT </a:t>
                      </a:r>
                      <a:r>
                        <a:rPr lang="en-US" sz="1800" dirty="0" err="1">
                          <a:effectLst/>
                          <a:latin typeface="Times New Roman"/>
                          <a:ea typeface="Calibri"/>
                          <a:cs typeface="Times New Roman"/>
                        </a:rPr>
                        <a:t>ngày</a:t>
                      </a:r>
                      <a:r>
                        <a:rPr lang="en-US" sz="1800" dirty="0">
                          <a:effectLst/>
                          <a:latin typeface="Times New Roman"/>
                          <a:ea typeface="Calibri"/>
                          <a:cs typeface="Times New Roman"/>
                        </a:rPr>
                        <a:t> 05/5/2006 </a:t>
                      </a:r>
                      <a:r>
                        <a:rPr lang="en-US" sz="1800" dirty="0" err="1">
                          <a:effectLst/>
                          <a:latin typeface="Times New Roman"/>
                          <a:ea typeface="Calibri"/>
                          <a:cs typeface="Times New Roman"/>
                        </a:rPr>
                        <a:t>của</a:t>
                      </a:r>
                      <a:r>
                        <a:rPr lang="en-US" sz="1800" dirty="0">
                          <a:effectLst/>
                          <a:latin typeface="Times New Roman"/>
                          <a:ea typeface="Calibri"/>
                          <a:cs typeface="Times New Roman"/>
                        </a:rPr>
                        <a:t> </a:t>
                      </a:r>
                      <a:r>
                        <a:rPr lang="en-US" sz="1800" dirty="0" err="1">
                          <a:effectLst/>
                          <a:latin typeface="Times New Roman"/>
                          <a:ea typeface="Calibri"/>
                          <a:cs typeface="Times New Roman"/>
                        </a:rPr>
                        <a:t>Bộ</a:t>
                      </a:r>
                      <a:r>
                        <a:rPr lang="en-US" sz="1800" dirty="0">
                          <a:effectLst/>
                          <a:latin typeface="Times New Roman"/>
                          <a:ea typeface="Calibri"/>
                          <a:cs typeface="Times New Roman"/>
                        </a:rPr>
                        <a:t> GD&amp;ĐT ban </a:t>
                      </a:r>
                      <a:r>
                        <a:rPr lang="en-US" sz="1800" dirty="0" err="1">
                          <a:effectLst/>
                          <a:latin typeface="Times New Roman"/>
                          <a:ea typeface="Calibri"/>
                          <a:cs typeface="Times New Roman"/>
                        </a:rPr>
                        <a:t>hành</a:t>
                      </a:r>
                      <a:r>
                        <a:rPr lang="en-US" sz="1800" dirty="0">
                          <a:effectLst/>
                          <a:latin typeface="Times New Roman"/>
                          <a:ea typeface="Calibri"/>
                          <a:cs typeface="Times New Roman"/>
                        </a:rPr>
                        <a:t> </a:t>
                      </a:r>
                      <a:r>
                        <a:rPr lang="en-US" sz="1800" dirty="0" err="1">
                          <a:effectLst/>
                          <a:latin typeface="Times New Roman"/>
                          <a:ea typeface="Calibri"/>
                          <a:cs typeface="Times New Roman"/>
                        </a:rPr>
                        <a:t>Chương</a:t>
                      </a:r>
                      <a:r>
                        <a:rPr lang="en-US" sz="1800" dirty="0">
                          <a:effectLst/>
                          <a:latin typeface="Times New Roman"/>
                          <a:ea typeface="Calibri"/>
                          <a:cs typeface="Times New Roman"/>
                        </a:rPr>
                        <a:t> </a:t>
                      </a:r>
                      <a:r>
                        <a:rPr lang="en-US" sz="1800" dirty="0" err="1">
                          <a:effectLst/>
                          <a:latin typeface="Times New Roman"/>
                          <a:ea typeface="Calibri"/>
                          <a:cs typeface="Times New Roman"/>
                        </a:rPr>
                        <a:t>trình</a:t>
                      </a:r>
                      <a:r>
                        <a:rPr lang="en-US" sz="1800" dirty="0">
                          <a:effectLst/>
                          <a:latin typeface="Times New Roman"/>
                          <a:ea typeface="Calibri"/>
                          <a:cs typeface="Times New Roman"/>
                        </a:rPr>
                        <a:t> GDPT </a:t>
                      </a:r>
                      <a:r>
                        <a:rPr lang="en-US" sz="1800" dirty="0" err="1">
                          <a:effectLst/>
                          <a:latin typeface="Times New Roman"/>
                          <a:ea typeface="Calibri"/>
                          <a:cs typeface="Times New Roman"/>
                        </a:rPr>
                        <a:t>cấp</a:t>
                      </a:r>
                      <a:r>
                        <a:rPr lang="en-US" sz="1800" dirty="0">
                          <a:effectLst/>
                          <a:latin typeface="Times New Roman"/>
                          <a:ea typeface="Calibri"/>
                          <a:cs typeface="Times New Roman"/>
                        </a:rPr>
                        <a:t> THCS, THPT; </a:t>
                      </a:r>
                      <a:r>
                        <a:rPr lang="en-US" sz="1800" dirty="0" err="1">
                          <a:effectLst/>
                          <a:latin typeface="Times New Roman"/>
                          <a:ea typeface="Calibri"/>
                          <a:cs typeface="Times New Roman"/>
                        </a:rPr>
                        <a:t>Lưu</a:t>
                      </a:r>
                      <a:r>
                        <a:rPr lang="en-US" sz="1800" dirty="0">
                          <a:effectLst/>
                          <a:latin typeface="Times New Roman"/>
                          <a:ea typeface="Calibri"/>
                          <a:cs typeface="Times New Roman"/>
                        </a:rPr>
                        <a:t> ý </a:t>
                      </a:r>
                      <a:r>
                        <a:rPr lang="en-US" sz="1800" dirty="0" err="1">
                          <a:effectLst/>
                          <a:latin typeface="Times New Roman"/>
                          <a:ea typeface="Calibri"/>
                          <a:cs typeface="Times New Roman"/>
                        </a:rPr>
                        <a:t>với</a:t>
                      </a:r>
                      <a:r>
                        <a:rPr lang="en-US" sz="1800" dirty="0">
                          <a:effectLst/>
                          <a:latin typeface="Times New Roman"/>
                          <a:ea typeface="Calibri"/>
                          <a:cs typeface="Times New Roman"/>
                        </a:rPr>
                        <a:t> 9 </a:t>
                      </a:r>
                      <a:r>
                        <a:rPr lang="en-US" sz="1800" dirty="0" err="1">
                          <a:effectLst/>
                          <a:latin typeface="Times New Roman"/>
                          <a:ea typeface="Calibri"/>
                          <a:cs typeface="Times New Roman"/>
                        </a:rPr>
                        <a:t>có</a:t>
                      </a:r>
                      <a:r>
                        <a:rPr lang="en-US" sz="1800" dirty="0">
                          <a:effectLst/>
                          <a:latin typeface="Times New Roman"/>
                          <a:ea typeface="Calibri"/>
                          <a:cs typeface="Times New Roman"/>
                        </a:rPr>
                        <a:t> </a:t>
                      </a:r>
                      <a:r>
                        <a:rPr lang="en-US" sz="1800" dirty="0" err="1">
                          <a:effectLst/>
                          <a:latin typeface="Times New Roman"/>
                          <a:ea typeface="Calibri"/>
                          <a:cs typeface="Times New Roman"/>
                        </a:rPr>
                        <a:t>sự</a:t>
                      </a:r>
                      <a:r>
                        <a:rPr lang="en-US" sz="1800" dirty="0">
                          <a:effectLst/>
                          <a:latin typeface="Times New Roman"/>
                          <a:ea typeface="Calibri"/>
                          <a:cs typeface="Times New Roman"/>
                        </a:rPr>
                        <a:t> </a:t>
                      </a:r>
                      <a:r>
                        <a:rPr lang="en-US" sz="1800" dirty="0" err="1">
                          <a:effectLst/>
                          <a:latin typeface="Times New Roman"/>
                          <a:ea typeface="Calibri"/>
                          <a:cs typeface="Times New Roman"/>
                        </a:rPr>
                        <a:t>điều</a:t>
                      </a:r>
                      <a:r>
                        <a:rPr lang="en-US" sz="1800" dirty="0">
                          <a:effectLst/>
                          <a:latin typeface="Times New Roman"/>
                          <a:ea typeface="Calibri"/>
                          <a:cs typeface="Times New Roman"/>
                        </a:rPr>
                        <a:t> </a:t>
                      </a:r>
                      <a:r>
                        <a:rPr lang="en-US" sz="1800" dirty="0" err="1">
                          <a:effectLst/>
                          <a:latin typeface="Times New Roman"/>
                          <a:ea typeface="Calibri"/>
                          <a:cs typeface="Times New Roman"/>
                        </a:rPr>
                        <a:t>chỉnh</a:t>
                      </a:r>
                      <a:r>
                        <a:rPr lang="en-US" sz="1800" dirty="0">
                          <a:effectLst/>
                          <a:latin typeface="Times New Roman"/>
                          <a:ea typeface="Calibri"/>
                          <a:cs typeface="Times New Roman"/>
                        </a:rPr>
                        <a:t> </a:t>
                      </a:r>
                      <a:r>
                        <a:rPr lang="en-US" sz="1800" dirty="0" err="1">
                          <a:effectLst/>
                          <a:latin typeface="Times New Roman"/>
                          <a:ea typeface="Calibri"/>
                          <a:cs typeface="Times New Roman"/>
                        </a:rPr>
                        <a:t>bổ</a:t>
                      </a:r>
                      <a:r>
                        <a:rPr lang="en-US" sz="1800" dirty="0">
                          <a:effectLst/>
                          <a:latin typeface="Times New Roman"/>
                          <a:ea typeface="Calibri"/>
                          <a:cs typeface="Times New Roman"/>
                        </a:rPr>
                        <a:t> sung </a:t>
                      </a:r>
                      <a:r>
                        <a:rPr lang="en-US" sz="1800" dirty="0" err="1">
                          <a:effectLst/>
                          <a:latin typeface="Times New Roman"/>
                          <a:ea typeface="Calibri"/>
                          <a:cs typeface="Times New Roman"/>
                        </a:rPr>
                        <a:t>theo</a:t>
                      </a:r>
                      <a:r>
                        <a:rPr lang="en-US" sz="1800" dirty="0">
                          <a:effectLst/>
                          <a:latin typeface="Times New Roman"/>
                          <a:ea typeface="Calibri"/>
                          <a:cs typeface="Times New Roman"/>
                        </a:rPr>
                        <a:t> </a:t>
                      </a:r>
                      <a:r>
                        <a:rPr lang="en-US" sz="1800" dirty="0" err="1">
                          <a:effectLst/>
                          <a:latin typeface="Times New Roman"/>
                          <a:ea typeface="Calibri"/>
                          <a:cs typeface="Times New Roman"/>
                        </a:rPr>
                        <a:t>từng</a:t>
                      </a:r>
                      <a:r>
                        <a:rPr lang="en-US" sz="1800" dirty="0">
                          <a:effectLst/>
                          <a:latin typeface="Times New Roman"/>
                          <a:ea typeface="Calibri"/>
                          <a:cs typeface="Times New Roman"/>
                        </a:rPr>
                        <a:t> </a:t>
                      </a:r>
                      <a:r>
                        <a:rPr lang="en-US" sz="1800" dirty="0" err="1">
                          <a:effectLst/>
                          <a:latin typeface="Times New Roman"/>
                          <a:ea typeface="Calibri"/>
                          <a:cs typeface="Times New Roman"/>
                        </a:rPr>
                        <a:t>môn</a:t>
                      </a:r>
                      <a:r>
                        <a:rPr lang="en-US" sz="1800" dirty="0">
                          <a:effectLst/>
                          <a:latin typeface="Times New Roman"/>
                          <a:ea typeface="Calibri"/>
                          <a:cs typeface="Times New Roman"/>
                        </a:rPr>
                        <a:t> </a:t>
                      </a:r>
                      <a:r>
                        <a:rPr lang="en-US" sz="1800" dirty="0" err="1">
                          <a:effectLst/>
                          <a:latin typeface="Times New Roman"/>
                          <a:ea typeface="Calibri"/>
                          <a:cs typeface="Times New Roman"/>
                        </a:rPr>
                        <a:t>học</a:t>
                      </a:r>
                      <a:r>
                        <a:rPr lang="en-US" sz="1800" dirty="0">
                          <a:effectLst/>
                          <a:latin typeface="Times New Roman"/>
                          <a:ea typeface="Calibri"/>
                          <a:cs typeface="Times New Roman"/>
                        </a:rPr>
                        <a:t>….</a:t>
                      </a:r>
                      <a:endParaRPr lang="en-US" sz="18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1496291">
                <a:tc>
                  <a:txBody>
                    <a:bodyPr/>
                    <a:lstStyle/>
                    <a:p>
                      <a:pPr algn="just">
                        <a:lnSpc>
                          <a:spcPct val="115000"/>
                        </a:lnSpc>
                        <a:spcAft>
                          <a:spcPts val="0"/>
                        </a:spcAft>
                      </a:pPr>
                      <a:r>
                        <a:rPr lang="en-US" sz="1800" dirty="0" err="1">
                          <a:effectLst/>
                          <a:latin typeface="Times New Roman"/>
                          <a:ea typeface="Calibri"/>
                          <a:cs typeface="Times New Roman"/>
                        </a:rPr>
                        <a:t>Sự</a:t>
                      </a:r>
                      <a:r>
                        <a:rPr lang="en-US" sz="1800" dirty="0">
                          <a:effectLst/>
                          <a:latin typeface="Times New Roman"/>
                          <a:ea typeface="Calibri"/>
                          <a:cs typeface="Times New Roman"/>
                        </a:rPr>
                        <a:t> </a:t>
                      </a:r>
                      <a:r>
                        <a:rPr lang="en-US" sz="1800" dirty="0" err="1">
                          <a:effectLst/>
                          <a:latin typeface="Times New Roman"/>
                          <a:ea typeface="Calibri"/>
                          <a:cs typeface="Times New Roman"/>
                        </a:rPr>
                        <a:t>khác</a:t>
                      </a:r>
                      <a:r>
                        <a:rPr lang="en-US" sz="1800" dirty="0">
                          <a:effectLst/>
                          <a:latin typeface="Times New Roman"/>
                          <a:ea typeface="Calibri"/>
                          <a:cs typeface="Times New Roman"/>
                        </a:rPr>
                        <a:t> </a:t>
                      </a:r>
                      <a:r>
                        <a:rPr lang="en-US" sz="1800" dirty="0" err="1">
                          <a:effectLst/>
                          <a:latin typeface="Times New Roman"/>
                          <a:ea typeface="Calibri"/>
                          <a:cs typeface="Times New Roman"/>
                        </a:rPr>
                        <a:t>nhau</a:t>
                      </a:r>
                      <a:r>
                        <a:rPr lang="en-US" sz="1800" dirty="0">
                          <a:effectLst/>
                          <a:latin typeface="Times New Roman"/>
                          <a:ea typeface="Calibri"/>
                          <a:cs typeface="Times New Roman"/>
                        </a:rPr>
                        <a:t> </a:t>
                      </a:r>
                      <a:r>
                        <a:rPr lang="en-US" sz="1800" dirty="0" err="1">
                          <a:effectLst/>
                          <a:latin typeface="Times New Roman"/>
                          <a:ea typeface="Calibri"/>
                          <a:cs typeface="Times New Roman"/>
                        </a:rPr>
                        <a:t>tổ</a:t>
                      </a:r>
                      <a:r>
                        <a:rPr lang="en-US" sz="1800" dirty="0">
                          <a:effectLst/>
                          <a:latin typeface="Times New Roman"/>
                          <a:ea typeface="Calibri"/>
                          <a:cs typeface="Times New Roman"/>
                        </a:rPr>
                        <a:t> </a:t>
                      </a:r>
                      <a:r>
                        <a:rPr lang="en-US" sz="1800" dirty="0" err="1">
                          <a:effectLst/>
                          <a:latin typeface="Times New Roman"/>
                          <a:ea typeface="Calibri"/>
                          <a:cs typeface="Times New Roman"/>
                        </a:rPr>
                        <a:t>chức</a:t>
                      </a:r>
                      <a:r>
                        <a:rPr lang="en-US" sz="1800" dirty="0">
                          <a:effectLst/>
                          <a:latin typeface="Times New Roman"/>
                          <a:ea typeface="Calibri"/>
                          <a:cs typeface="Times New Roman"/>
                        </a:rPr>
                        <a:t> </a:t>
                      </a:r>
                      <a:r>
                        <a:rPr lang="en-US" sz="1800" dirty="0" err="1">
                          <a:effectLst/>
                          <a:latin typeface="Times New Roman"/>
                          <a:ea typeface="Calibri"/>
                          <a:cs typeface="Times New Roman"/>
                        </a:rPr>
                        <a:t>dạy</a:t>
                      </a:r>
                      <a:r>
                        <a:rPr lang="en-US" sz="1800" dirty="0">
                          <a:effectLst/>
                          <a:latin typeface="Times New Roman"/>
                          <a:ea typeface="Calibri"/>
                          <a:cs typeface="Times New Roman"/>
                        </a:rPr>
                        <a:t> </a:t>
                      </a:r>
                      <a:r>
                        <a:rPr lang="en-US" sz="1800" dirty="0" err="1">
                          <a:effectLst/>
                          <a:latin typeface="Times New Roman"/>
                          <a:ea typeface="Calibri"/>
                          <a:cs typeface="Times New Roman"/>
                        </a:rPr>
                        <a:t>học</a:t>
                      </a:r>
                      <a:r>
                        <a:rPr lang="en-US" sz="1800" dirty="0">
                          <a:effectLst/>
                          <a:latin typeface="Times New Roman"/>
                          <a:ea typeface="Calibri"/>
                          <a:cs typeface="Times New Roman"/>
                        </a:rPr>
                        <a:t> </a:t>
                      </a:r>
                      <a:r>
                        <a:rPr lang="en-US" sz="1800" dirty="0" err="1">
                          <a:effectLst/>
                          <a:latin typeface="Times New Roman"/>
                          <a:ea typeface="Calibri"/>
                          <a:cs typeface="Times New Roman"/>
                        </a:rPr>
                        <a:t>môn</a:t>
                      </a:r>
                      <a:r>
                        <a:rPr lang="en-US" sz="1800" dirty="0">
                          <a:effectLst/>
                          <a:latin typeface="Times New Roman"/>
                          <a:ea typeface="Calibri"/>
                          <a:cs typeface="Times New Roman"/>
                        </a:rPr>
                        <a:t> </a:t>
                      </a:r>
                      <a:r>
                        <a:rPr lang="en-US" sz="1800" dirty="0" err="1">
                          <a:effectLst/>
                          <a:latin typeface="Times New Roman"/>
                          <a:ea typeface="Calibri"/>
                          <a:cs typeface="Times New Roman"/>
                        </a:rPr>
                        <a:t>học</a:t>
                      </a:r>
                      <a:r>
                        <a:rPr lang="en-US" sz="1800" dirty="0">
                          <a:effectLst/>
                          <a:latin typeface="Times New Roman"/>
                          <a:ea typeface="Calibri"/>
                          <a:cs typeface="Times New Roman"/>
                        </a:rPr>
                        <a:t> </a:t>
                      </a:r>
                      <a:endParaRPr lang="en-US" sz="1800" dirty="0">
                        <a:effectLst/>
                        <a:latin typeface="Calibri"/>
                        <a:ea typeface="Calibri"/>
                        <a:cs typeface="Times New Roman"/>
                      </a:endParaRPr>
                    </a:p>
                  </a:txBody>
                  <a:tcPr marL="68580" marR="68580" marT="0" marB="0">
                    <a:solidFill>
                      <a:schemeClr val="tx2">
                        <a:lumMod val="40000"/>
                        <a:lumOff val="60000"/>
                      </a:schemeClr>
                    </a:solidFill>
                  </a:tcPr>
                </a:tc>
                <a:tc>
                  <a:txBody>
                    <a:bodyPr/>
                    <a:lstStyle/>
                    <a:p>
                      <a:pPr algn="just">
                        <a:lnSpc>
                          <a:spcPct val="115000"/>
                        </a:lnSpc>
                        <a:spcAft>
                          <a:spcPts val="0"/>
                        </a:spcAft>
                      </a:pPr>
                      <a:r>
                        <a:rPr lang="en-US" sz="1800" dirty="0">
                          <a:effectLst/>
                          <a:latin typeface="Times New Roman"/>
                          <a:ea typeface="Calibri"/>
                          <a:cs typeface="Times New Roman"/>
                        </a:rPr>
                        <a:t>- </a:t>
                      </a:r>
                      <a:r>
                        <a:rPr lang="en-US" sz="1800" b="1" dirty="0">
                          <a:effectLst/>
                          <a:latin typeface="Times New Roman"/>
                          <a:ea typeface="Calibri"/>
                          <a:cs typeface="Times New Roman"/>
                        </a:rPr>
                        <a:t>01</a:t>
                      </a:r>
                      <a:r>
                        <a:rPr lang="en-US" sz="1800" dirty="0">
                          <a:effectLst/>
                          <a:latin typeface="Times New Roman"/>
                          <a:ea typeface="Calibri"/>
                          <a:cs typeface="Times New Roman"/>
                        </a:rPr>
                        <a:t> </a:t>
                      </a:r>
                      <a:r>
                        <a:rPr lang="en-US" sz="1800" b="1" dirty="0" err="1">
                          <a:effectLst/>
                          <a:latin typeface="Times New Roman"/>
                          <a:ea typeface="Calibri"/>
                          <a:cs typeface="Times New Roman"/>
                        </a:rPr>
                        <a:t>môn</a:t>
                      </a:r>
                      <a:r>
                        <a:rPr lang="en-US" sz="1800" dirty="0">
                          <a:effectLst/>
                          <a:latin typeface="Times New Roman"/>
                          <a:ea typeface="Calibri"/>
                          <a:cs typeface="Times New Roman"/>
                        </a:rPr>
                        <a:t>: </a:t>
                      </a:r>
                      <a:r>
                        <a:rPr lang="en-US" sz="1800" dirty="0" err="1">
                          <a:effectLst/>
                          <a:latin typeface="Times New Roman"/>
                          <a:ea typeface="Calibri"/>
                          <a:cs typeface="Times New Roman"/>
                        </a:rPr>
                        <a:t>Môn</a:t>
                      </a:r>
                      <a:r>
                        <a:rPr lang="en-US" sz="1800" dirty="0">
                          <a:effectLst/>
                          <a:latin typeface="Times New Roman"/>
                          <a:ea typeface="Calibri"/>
                          <a:cs typeface="Times New Roman"/>
                        </a:rPr>
                        <a:t> KHTN (</a:t>
                      </a:r>
                      <a:r>
                        <a:rPr lang="en-US" sz="1800" dirty="0" err="1">
                          <a:effectLst/>
                          <a:latin typeface="Times New Roman"/>
                          <a:ea typeface="Calibri"/>
                          <a:cs typeface="Times New Roman"/>
                        </a:rPr>
                        <a:t>tích</a:t>
                      </a:r>
                      <a:r>
                        <a:rPr lang="en-US" sz="1800" dirty="0">
                          <a:effectLst/>
                          <a:latin typeface="Times New Roman"/>
                          <a:ea typeface="Calibri"/>
                          <a:cs typeface="Times New Roman"/>
                        </a:rPr>
                        <a:t> </a:t>
                      </a:r>
                      <a:r>
                        <a:rPr lang="en-US" sz="1800" dirty="0" err="1">
                          <a:effectLst/>
                          <a:latin typeface="Times New Roman"/>
                          <a:ea typeface="Calibri"/>
                          <a:cs typeface="Times New Roman"/>
                        </a:rPr>
                        <a:t>hợp</a:t>
                      </a:r>
                      <a:r>
                        <a:rPr lang="en-US" sz="1800" dirty="0">
                          <a:effectLst/>
                          <a:latin typeface="Times New Roman"/>
                          <a:ea typeface="Calibri"/>
                          <a:cs typeface="Times New Roman"/>
                        </a:rPr>
                        <a:t> 03 </a:t>
                      </a:r>
                      <a:r>
                        <a:rPr lang="en-US" sz="1800" dirty="0" err="1">
                          <a:effectLst/>
                          <a:latin typeface="Times New Roman"/>
                          <a:ea typeface="Calibri"/>
                          <a:cs typeface="Times New Roman"/>
                        </a:rPr>
                        <a:t>nội</a:t>
                      </a:r>
                      <a:r>
                        <a:rPr lang="en-US" sz="1800" dirty="0">
                          <a:effectLst/>
                          <a:latin typeface="Times New Roman"/>
                          <a:ea typeface="Calibri"/>
                          <a:cs typeface="Times New Roman"/>
                        </a:rPr>
                        <a:t> dung </a:t>
                      </a:r>
                      <a:r>
                        <a:rPr lang="en-US" sz="1800" dirty="0" err="1">
                          <a:effectLst/>
                          <a:latin typeface="Times New Roman"/>
                          <a:ea typeface="Calibri"/>
                          <a:cs typeface="Times New Roman"/>
                        </a:rPr>
                        <a:t>vật</a:t>
                      </a:r>
                      <a:r>
                        <a:rPr lang="en-US" sz="1800" dirty="0">
                          <a:effectLst/>
                          <a:latin typeface="Times New Roman"/>
                          <a:ea typeface="Calibri"/>
                          <a:cs typeface="Times New Roman"/>
                        </a:rPr>
                        <a:t> </a:t>
                      </a:r>
                      <a:r>
                        <a:rPr lang="en-US" sz="1800" dirty="0" err="1">
                          <a:effectLst/>
                          <a:latin typeface="Times New Roman"/>
                          <a:ea typeface="Calibri"/>
                          <a:cs typeface="Times New Roman"/>
                        </a:rPr>
                        <a:t>lí</a:t>
                      </a:r>
                      <a:r>
                        <a:rPr lang="en-US" sz="1800" dirty="0">
                          <a:effectLst/>
                          <a:latin typeface="Times New Roman"/>
                          <a:ea typeface="Calibri"/>
                          <a:cs typeface="Times New Roman"/>
                        </a:rPr>
                        <a:t>, </a:t>
                      </a:r>
                      <a:r>
                        <a:rPr lang="en-US" sz="1800" dirty="0" err="1">
                          <a:effectLst/>
                          <a:latin typeface="Times New Roman"/>
                          <a:ea typeface="Calibri"/>
                          <a:cs typeface="Times New Roman"/>
                        </a:rPr>
                        <a:t>hóa</a:t>
                      </a:r>
                      <a:r>
                        <a:rPr lang="en-US" sz="1800" dirty="0">
                          <a:effectLst/>
                          <a:latin typeface="Times New Roman"/>
                          <a:ea typeface="Calibri"/>
                          <a:cs typeface="Times New Roman"/>
                        </a:rPr>
                        <a:t> </a:t>
                      </a:r>
                      <a:r>
                        <a:rPr lang="en-US" sz="1800" dirty="0" err="1">
                          <a:effectLst/>
                          <a:latin typeface="Times New Roman"/>
                          <a:ea typeface="Calibri"/>
                          <a:cs typeface="Times New Roman"/>
                        </a:rPr>
                        <a:t>học</a:t>
                      </a:r>
                      <a:r>
                        <a:rPr lang="en-US" sz="1800" dirty="0">
                          <a:effectLst/>
                          <a:latin typeface="Times New Roman"/>
                          <a:ea typeface="Calibri"/>
                          <a:cs typeface="Times New Roman"/>
                        </a:rPr>
                        <a:t>, </a:t>
                      </a:r>
                      <a:r>
                        <a:rPr lang="en-US" sz="1800" dirty="0" err="1">
                          <a:effectLst/>
                          <a:latin typeface="Times New Roman"/>
                          <a:ea typeface="Calibri"/>
                          <a:cs typeface="Times New Roman"/>
                        </a:rPr>
                        <a:t>sinh</a:t>
                      </a:r>
                      <a:r>
                        <a:rPr lang="en-US" sz="1800" dirty="0">
                          <a:effectLst/>
                          <a:latin typeface="Times New Roman"/>
                          <a:ea typeface="Calibri"/>
                          <a:cs typeface="Times New Roman"/>
                        </a:rPr>
                        <a:t> </a:t>
                      </a:r>
                      <a:r>
                        <a:rPr lang="en-US" sz="1800" dirty="0" err="1">
                          <a:effectLst/>
                          <a:latin typeface="Times New Roman"/>
                          <a:ea typeface="Calibri"/>
                          <a:cs typeface="Times New Roman"/>
                        </a:rPr>
                        <a:t>học</a:t>
                      </a:r>
                      <a:r>
                        <a:rPr lang="en-US" sz="1800" dirty="0">
                          <a:effectLst/>
                          <a:latin typeface="Times New Roman"/>
                          <a:ea typeface="Calibri"/>
                          <a:cs typeface="Times New Roman"/>
                        </a:rPr>
                        <a:t>) do </a:t>
                      </a:r>
                      <a:r>
                        <a:rPr lang="en-US" sz="1800" dirty="0" err="1">
                          <a:effectLst/>
                          <a:latin typeface="Times New Roman"/>
                          <a:ea typeface="Calibri"/>
                          <a:cs typeface="Times New Roman"/>
                        </a:rPr>
                        <a:t>đó</a:t>
                      </a:r>
                      <a:r>
                        <a:rPr lang="en-US" sz="1800" dirty="0">
                          <a:effectLst/>
                          <a:latin typeface="Times New Roman"/>
                          <a:ea typeface="Calibri"/>
                          <a:cs typeface="Times New Roman"/>
                        </a:rPr>
                        <a:t> </a:t>
                      </a:r>
                      <a:r>
                        <a:rPr lang="en-US" sz="1800" dirty="0" err="1">
                          <a:effectLst/>
                          <a:latin typeface="Times New Roman"/>
                          <a:ea typeface="Calibri"/>
                          <a:cs typeface="Times New Roman"/>
                        </a:rPr>
                        <a:t>khi</a:t>
                      </a:r>
                      <a:r>
                        <a:rPr lang="en-US" sz="1800" dirty="0">
                          <a:effectLst/>
                          <a:latin typeface="Times New Roman"/>
                          <a:ea typeface="Calibri"/>
                          <a:cs typeface="Times New Roman"/>
                        </a:rPr>
                        <a:t> </a:t>
                      </a:r>
                      <a:r>
                        <a:rPr lang="en-US" sz="1800" dirty="0" err="1">
                          <a:effectLst/>
                          <a:latin typeface="Times New Roman"/>
                          <a:ea typeface="Calibri"/>
                          <a:cs typeface="Times New Roman"/>
                        </a:rPr>
                        <a:t>tổ</a:t>
                      </a:r>
                      <a:r>
                        <a:rPr lang="en-US" sz="1800" dirty="0">
                          <a:effectLst/>
                          <a:latin typeface="Times New Roman"/>
                          <a:ea typeface="Calibri"/>
                          <a:cs typeface="Times New Roman"/>
                        </a:rPr>
                        <a:t> </a:t>
                      </a:r>
                      <a:r>
                        <a:rPr lang="en-US" sz="1800" dirty="0" err="1">
                          <a:effectLst/>
                          <a:latin typeface="Times New Roman"/>
                          <a:ea typeface="Calibri"/>
                          <a:cs typeface="Times New Roman"/>
                        </a:rPr>
                        <a:t>chức</a:t>
                      </a:r>
                      <a:r>
                        <a:rPr lang="en-US" sz="1800" dirty="0">
                          <a:effectLst/>
                          <a:latin typeface="Times New Roman"/>
                          <a:ea typeface="Calibri"/>
                          <a:cs typeface="Times New Roman"/>
                        </a:rPr>
                        <a:t> </a:t>
                      </a:r>
                      <a:r>
                        <a:rPr lang="en-US" sz="1800" dirty="0" err="1">
                          <a:effectLst/>
                          <a:latin typeface="Times New Roman"/>
                          <a:ea typeface="Calibri"/>
                          <a:cs typeface="Times New Roman"/>
                        </a:rPr>
                        <a:t>dạy</a:t>
                      </a:r>
                      <a:r>
                        <a:rPr lang="en-US" sz="1800" dirty="0">
                          <a:effectLst/>
                          <a:latin typeface="Times New Roman"/>
                          <a:ea typeface="Calibri"/>
                          <a:cs typeface="Times New Roman"/>
                        </a:rPr>
                        <a:t> </a:t>
                      </a:r>
                      <a:r>
                        <a:rPr lang="en-US" sz="1800" dirty="0" err="1">
                          <a:effectLst/>
                          <a:latin typeface="Times New Roman"/>
                          <a:ea typeface="Calibri"/>
                          <a:cs typeface="Times New Roman"/>
                        </a:rPr>
                        <a:t>học</a:t>
                      </a:r>
                      <a:r>
                        <a:rPr lang="en-US" sz="1800" dirty="0">
                          <a:effectLst/>
                          <a:latin typeface="Times New Roman"/>
                          <a:ea typeface="Calibri"/>
                          <a:cs typeface="Times New Roman"/>
                        </a:rPr>
                        <a:t> </a:t>
                      </a:r>
                      <a:r>
                        <a:rPr lang="en-US" sz="1800" dirty="0" err="1">
                          <a:effectLst/>
                          <a:latin typeface="Times New Roman"/>
                          <a:ea typeface="Calibri"/>
                          <a:cs typeface="Times New Roman"/>
                        </a:rPr>
                        <a:t>thực</a:t>
                      </a:r>
                      <a:r>
                        <a:rPr lang="en-US" sz="1800" dirty="0">
                          <a:effectLst/>
                          <a:latin typeface="Times New Roman"/>
                          <a:ea typeface="Calibri"/>
                          <a:cs typeface="Times New Roman"/>
                        </a:rPr>
                        <a:t> </a:t>
                      </a:r>
                      <a:r>
                        <a:rPr lang="en-US" sz="1800" dirty="0" err="1">
                          <a:effectLst/>
                          <a:latin typeface="Times New Roman"/>
                          <a:ea typeface="Calibri"/>
                          <a:cs typeface="Times New Roman"/>
                        </a:rPr>
                        <a:t>hiện</a:t>
                      </a:r>
                      <a:r>
                        <a:rPr lang="en-US" sz="1800" dirty="0">
                          <a:effectLst/>
                          <a:latin typeface="Times New Roman"/>
                          <a:ea typeface="Calibri"/>
                          <a:cs typeface="Times New Roman"/>
                        </a:rPr>
                        <a:t> </a:t>
                      </a:r>
                      <a:r>
                        <a:rPr lang="en-US" sz="1800" dirty="0" err="1">
                          <a:effectLst/>
                          <a:latin typeface="Times New Roman"/>
                          <a:ea typeface="Calibri"/>
                          <a:cs typeface="Times New Roman"/>
                        </a:rPr>
                        <a:t>theo</a:t>
                      </a:r>
                      <a:r>
                        <a:rPr lang="en-US" sz="1800" dirty="0">
                          <a:effectLst/>
                          <a:latin typeface="Times New Roman"/>
                          <a:ea typeface="Calibri"/>
                          <a:cs typeface="Times New Roman"/>
                        </a:rPr>
                        <a:t> 1 </a:t>
                      </a:r>
                      <a:r>
                        <a:rPr lang="en-US" sz="1800" dirty="0" err="1">
                          <a:effectLst/>
                          <a:latin typeface="Times New Roman"/>
                          <a:ea typeface="Calibri"/>
                          <a:cs typeface="Times New Roman"/>
                        </a:rPr>
                        <a:t>môn</a:t>
                      </a:r>
                      <a:r>
                        <a:rPr lang="en-US" sz="1800" dirty="0">
                          <a:effectLst/>
                          <a:latin typeface="Times New Roman"/>
                          <a:ea typeface="Calibri"/>
                          <a:cs typeface="Times New Roman"/>
                        </a:rPr>
                        <a:t> </a:t>
                      </a:r>
                      <a:r>
                        <a:rPr lang="en-US" sz="1800" dirty="0" err="1" smtClean="0">
                          <a:effectLst/>
                          <a:latin typeface="Times New Roman"/>
                          <a:ea typeface="Calibri"/>
                          <a:cs typeface="Times New Roman"/>
                        </a:rPr>
                        <a:t>học</a:t>
                      </a:r>
                      <a:r>
                        <a:rPr lang="en-US" sz="1800" dirty="0" smtClean="0">
                          <a:effectLst/>
                          <a:latin typeface="Times New Roman"/>
                          <a:ea typeface="Calibri"/>
                          <a:cs typeface="Times New Roman"/>
                        </a:rPr>
                        <a:t>,</a:t>
                      </a:r>
                      <a:r>
                        <a:rPr lang="en-US" sz="1800" baseline="0" dirty="0" smtClean="0">
                          <a:effectLst/>
                          <a:latin typeface="Times New Roman"/>
                          <a:ea typeface="Calibri"/>
                          <a:cs typeface="Times New Roman"/>
                        </a:rPr>
                        <a:t> </a:t>
                      </a:r>
                      <a:r>
                        <a:rPr lang="en-US" sz="1800" baseline="0" dirty="0" err="1" smtClean="0">
                          <a:effectLst/>
                          <a:latin typeface="Times New Roman"/>
                          <a:ea typeface="Calibri"/>
                          <a:cs typeface="Times New Roman"/>
                        </a:rPr>
                        <a:t>theo</a:t>
                      </a:r>
                      <a:r>
                        <a:rPr lang="en-US" sz="1800" baseline="0" dirty="0" smtClean="0">
                          <a:effectLst/>
                          <a:latin typeface="Times New Roman"/>
                          <a:ea typeface="Calibri"/>
                          <a:cs typeface="Times New Roman"/>
                        </a:rPr>
                        <a:t> logic </a:t>
                      </a:r>
                      <a:r>
                        <a:rPr lang="en-US" sz="1800" baseline="0" dirty="0" err="1" smtClean="0">
                          <a:effectLst/>
                          <a:latin typeface="Times New Roman"/>
                          <a:ea typeface="Calibri"/>
                          <a:cs typeface="Times New Roman"/>
                        </a:rPr>
                        <a:t>của</a:t>
                      </a:r>
                      <a:r>
                        <a:rPr lang="en-US" sz="1800" baseline="0" dirty="0" smtClean="0">
                          <a:effectLst/>
                          <a:latin typeface="Times New Roman"/>
                          <a:ea typeface="Calibri"/>
                          <a:cs typeface="Times New Roman"/>
                        </a:rPr>
                        <a:t> </a:t>
                      </a:r>
                      <a:r>
                        <a:rPr lang="en-US" sz="1800" baseline="0" dirty="0" err="1" smtClean="0">
                          <a:effectLst/>
                          <a:latin typeface="Times New Roman"/>
                          <a:ea typeface="Calibri"/>
                          <a:cs typeface="Times New Roman"/>
                        </a:rPr>
                        <a:t>Chương</a:t>
                      </a:r>
                      <a:r>
                        <a:rPr lang="en-US" sz="1800" baseline="0" dirty="0" smtClean="0">
                          <a:effectLst/>
                          <a:latin typeface="Times New Roman"/>
                          <a:ea typeface="Calibri"/>
                          <a:cs typeface="Times New Roman"/>
                        </a:rPr>
                        <a:t> </a:t>
                      </a:r>
                      <a:r>
                        <a:rPr lang="en-US" sz="1800" baseline="0" dirty="0" err="1" smtClean="0">
                          <a:effectLst/>
                          <a:latin typeface="Times New Roman"/>
                          <a:ea typeface="Calibri"/>
                          <a:cs typeface="Times New Roman"/>
                        </a:rPr>
                        <a:t>trình</a:t>
                      </a:r>
                      <a:r>
                        <a:rPr lang="en-US" sz="1800" baseline="0" dirty="0" smtClean="0">
                          <a:effectLst/>
                          <a:latin typeface="Times New Roman"/>
                          <a:ea typeface="Calibri"/>
                          <a:cs typeface="Times New Roman"/>
                        </a:rPr>
                        <a:t>.</a:t>
                      </a:r>
                      <a:endParaRPr lang="en-US" sz="18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b="1" dirty="0">
                          <a:solidFill>
                            <a:srgbClr val="000000"/>
                          </a:solidFill>
                          <a:effectLst/>
                          <a:latin typeface="Times New Roman"/>
                          <a:ea typeface="Calibri"/>
                          <a:cs typeface="Times New Roman"/>
                        </a:rPr>
                        <a:t>- 03 </a:t>
                      </a:r>
                      <a:r>
                        <a:rPr lang="en-US" sz="1800" b="1" dirty="0" err="1">
                          <a:solidFill>
                            <a:srgbClr val="000000"/>
                          </a:solidFill>
                          <a:effectLst/>
                          <a:latin typeface="Times New Roman"/>
                          <a:ea typeface="Calibri"/>
                          <a:cs typeface="Times New Roman"/>
                        </a:rPr>
                        <a:t>môn</a:t>
                      </a:r>
                      <a:r>
                        <a:rPr lang="en-US" sz="1800" b="1" dirty="0">
                          <a:solidFill>
                            <a:srgbClr val="000000"/>
                          </a:solidFill>
                          <a:effectLst/>
                          <a:latin typeface="Times New Roman"/>
                          <a:ea typeface="Calibri"/>
                          <a:cs typeface="Times New Roman"/>
                        </a:rPr>
                        <a:t>: </a:t>
                      </a:r>
                      <a:r>
                        <a:rPr lang="en-US" sz="1800" dirty="0" err="1">
                          <a:solidFill>
                            <a:srgbClr val="000000"/>
                          </a:solidFill>
                          <a:effectLst/>
                          <a:latin typeface="Times New Roman"/>
                          <a:ea typeface="Calibri"/>
                          <a:cs typeface="Times New Roman"/>
                        </a:rPr>
                        <a:t>Môn</a:t>
                      </a:r>
                      <a:r>
                        <a:rPr lang="en-US" sz="1800" dirty="0">
                          <a:solidFill>
                            <a:srgbClr val="000000"/>
                          </a:solidFill>
                          <a:effectLst/>
                          <a:latin typeface="Times New Roman"/>
                          <a:ea typeface="Calibri"/>
                          <a:cs typeface="Times New Roman"/>
                        </a:rPr>
                        <a:t> </a:t>
                      </a:r>
                      <a:r>
                        <a:rPr lang="en-US" sz="1800" dirty="0" err="1">
                          <a:solidFill>
                            <a:srgbClr val="000000"/>
                          </a:solidFill>
                          <a:effectLst/>
                          <a:latin typeface="Times New Roman"/>
                          <a:ea typeface="Calibri"/>
                          <a:cs typeface="Times New Roman"/>
                        </a:rPr>
                        <a:t>vật</a:t>
                      </a:r>
                      <a:r>
                        <a:rPr lang="en-US" sz="1800" dirty="0">
                          <a:solidFill>
                            <a:srgbClr val="000000"/>
                          </a:solidFill>
                          <a:effectLst/>
                          <a:latin typeface="Times New Roman"/>
                          <a:ea typeface="Calibri"/>
                          <a:cs typeface="Times New Roman"/>
                        </a:rPr>
                        <a:t> </a:t>
                      </a:r>
                      <a:r>
                        <a:rPr lang="en-US" sz="1800" dirty="0" err="1">
                          <a:solidFill>
                            <a:srgbClr val="000000"/>
                          </a:solidFill>
                          <a:effectLst/>
                          <a:latin typeface="Times New Roman"/>
                          <a:ea typeface="Calibri"/>
                          <a:cs typeface="Times New Roman"/>
                        </a:rPr>
                        <a:t>lí</a:t>
                      </a:r>
                      <a:r>
                        <a:rPr lang="en-US" sz="1800" dirty="0">
                          <a:solidFill>
                            <a:srgbClr val="000000"/>
                          </a:solidFill>
                          <a:effectLst/>
                          <a:latin typeface="Times New Roman"/>
                          <a:ea typeface="Calibri"/>
                          <a:cs typeface="Times New Roman"/>
                        </a:rPr>
                        <a:t>, </a:t>
                      </a:r>
                      <a:r>
                        <a:rPr lang="en-US" sz="1800" dirty="0" err="1">
                          <a:solidFill>
                            <a:srgbClr val="000000"/>
                          </a:solidFill>
                          <a:effectLst/>
                          <a:latin typeface="Times New Roman"/>
                          <a:ea typeface="Calibri"/>
                          <a:cs typeface="Times New Roman"/>
                        </a:rPr>
                        <a:t>Hóa</a:t>
                      </a:r>
                      <a:r>
                        <a:rPr lang="en-US" sz="1800" dirty="0">
                          <a:solidFill>
                            <a:srgbClr val="000000"/>
                          </a:solidFill>
                          <a:effectLst/>
                          <a:latin typeface="Times New Roman"/>
                          <a:ea typeface="Calibri"/>
                          <a:cs typeface="Times New Roman"/>
                        </a:rPr>
                        <a:t> </a:t>
                      </a:r>
                      <a:r>
                        <a:rPr lang="en-US" sz="1800" dirty="0" err="1">
                          <a:solidFill>
                            <a:srgbClr val="000000"/>
                          </a:solidFill>
                          <a:effectLst/>
                          <a:latin typeface="Times New Roman"/>
                          <a:ea typeface="Calibri"/>
                          <a:cs typeface="Times New Roman"/>
                        </a:rPr>
                        <a:t>học</a:t>
                      </a:r>
                      <a:r>
                        <a:rPr lang="en-US" sz="1800" dirty="0">
                          <a:solidFill>
                            <a:srgbClr val="000000"/>
                          </a:solidFill>
                          <a:effectLst/>
                          <a:latin typeface="Times New Roman"/>
                          <a:ea typeface="Calibri"/>
                          <a:cs typeface="Times New Roman"/>
                        </a:rPr>
                        <a:t>, </a:t>
                      </a:r>
                      <a:r>
                        <a:rPr lang="en-US" sz="1800" dirty="0" err="1">
                          <a:solidFill>
                            <a:srgbClr val="000000"/>
                          </a:solidFill>
                          <a:effectLst/>
                          <a:latin typeface="Times New Roman"/>
                          <a:ea typeface="Calibri"/>
                          <a:cs typeface="Times New Roman"/>
                        </a:rPr>
                        <a:t>sinh</a:t>
                      </a:r>
                      <a:r>
                        <a:rPr lang="en-US" sz="1800" dirty="0">
                          <a:solidFill>
                            <a:srgbClr val="000000"/>
                          </a:solidFill>
                          <a:effectLst/>
                          <a:latin typeface="Times New Roman"/>
                          <a:ea typeface="Calibri"/>
                          <a:cs typeface="Times New Roman"/>
                        </a:rPr>
                        <a:t> </a:t>
                      </a:r>
                      <a:r>
                        <a:rPr lang="en-US" sz="1800" dirty="0" err="1">
                          <a:solidFill>
                            <a:srgbClr val="000000"/>
                          </a:solidFill>
                          <a:effectLst/>
                          <a:latin typeface="Times New Roman"/>
                          <a:ea typeface="Calibri"/>
                          <a:cs typeface="Times New Roman"/>
                        </a:rPr>
                        <a:t>học</a:t>
                      </a:r>
                      <a:endParaRPr lang="en-US" sz="18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3100697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7620000" cy="715962"/>
          </a:xfrm>
          <a:blipFill>
            <a:blip r:embed="rId2"/>
            <a:tile tx="0" ty="0" sx="100000" sy="100000" flip="none" algn="tl"/>
          </a:blipFill>
        </p:spPr>
        <p:txBody>
          <a:bodyPr/>
          <a:lstStyle/>
          <a:p>
            <a:pPr algn="ctr"/>
            <a:r>
              <a:rPr lang="en-US" sz="2200" b="1" dirty="0" smtClean="0">
                <a:solidFill>
                  <a:schemeClr val="accent3">
                    <a:lumMod val="20000"/>
                    <a:lumOff val="80000"/>
                  </a:schemeClr>
                </a:solidFill>
              </a:rPr>
              <a:t>2.1.TỔ CHỨC DẠY HỌC MÔN KHOA HỌC TỰ NHIÊN QUA VIỆC XÂY DỰNG KẾ HOẠCH TỔ CHUYÊN MÔN</a:t>
            </a:r>
            <a:endParaRPr lang="en-US" sz="2200" dirty="0">
              <a:solidFill>
                <a:schemeClr val="accent3">
                  <a:lumMod val="20000"/>
                  <a:lumOff val="80000"/>
                </a:schemeClr>
              </a:solidFill>
            </a:endParaRPr>
          </a:p>
        </p:txBody>
      </p:sp>
      <p:sp>
        <p:nvSpPr>
          <p:cNvPr id="2" name="Content Placeholder 1"/>
          <p:cNvSpPr>
            <a:spLocks noGrp="1"/>
          </p:cNvSpPr>
          <p:nvPr>
            <p:ph idx="1"/>
          </p:nvPr>
        </p:nvSpPr>
        <p:spPr>
          <a:xfrm>
            <a:off x="457200" y="1066800"/>
            <a:ext cx="7620000" cy="5334000"/>
          </a:xfrm>
        </p:spPr>
        <p:txBody>
          <a:bodyPr/>
          <a:lstStyle/>
          <a:p>
            <a:r>
              <a:rPr lang="en-US" b="1" dirty="0" err="1">
                <a:latin typeface="Times New Roman" pitchFamily="18" charset="0"/>
                <a:cs typeface="Times New Roman" pitchFamily="18" charset="0"/>
              </a:rPr>
              <a:t>Xây</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dựng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Kế</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hoạch</a:t>
            </a:r>
            <a:r>
              <a:rPr lang="en-US" b="1" dirty="0">
                <a:latin typeface="Times New Roman" pitchFamily="18" charset="0"/>
                <a:cs typeface="Times New Roman" pitchFamily="18" charset="0"/>
              </a:rPr>
              <a:t> </a:t>
            </a:r>
            <a:r>
              <a:rPr lang="en-US" b="1" dirty="0" err="1" smtClean="0">
                <a:latin typeface="Times New Roman" pitchFamily="18" charset="0"/>
                <a:cs typeface="Times New Roman" pitchFamily="18" charset="0"/>
              </a:rPr>
              <a:t>tổ</a:t>
            </a:r>
            <a:r>
              <a:rPr lang="en-US" b="1" dirty="0" smtClean="0">
                <a:latin typeface="Times New Roman" pitchFamily="18" charset="0"/>
                <a:cs typeface="Times New Roman" pitchFamily="18" charset="0"/>
              </a:rPr>
              <a:t> CM </a:t>
            </a:r>
            <a:r>
              <a:rPr lang="en-US" b="1" dirty="0" err="1" smtClean="0">
                <a:latin typeface="Times New Roman" pitchFamily="18" charset="0"/>
                <a:cs typeface="Times New Roman" pitchFamily="18" charset="0"/>
              </a:rPr>
              <a:t>cần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xác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định</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môn</a:t>
            </a:r>
            <a:r>
              <a:rPr lang="en-US" b="1" dirty="0" smtClean="0">
                <a:latin typeface="Times New Roman" pitchFamily="18" charset="0"/>
                <a:cs typeface="Times New Roman" pitchFamily="18" charset="0"/>
              </a:rPr>
              <a:t> KHTN </a:t>
            </a:r>
            <a:r>
              <a:rPr lang="en-US" b="1" dirty="0" err="1" smtClean="0">
                <a:latin typeface="Times New Roman" pitchFamily="18" charset="0"/>
                <a:cs typeface="Times New Roman" pitchFamily="18" charset="0"/>
              </a:rPr>
              <a:t>là</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một</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môn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học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cần</a:t>
            </a:r>
            <a:r>
              <a:rPr lang="en-US" b="1" dirty="0" smtClean="0">
                <a:latin typeface="Times New Roman" pitchFamily="18" charset="0"/>
                <a:cs typeface="Times New Roman" pitchFamily="18" charset="0"/>
              </a:rPr>
              <a:t>:</a:t>
            </a:r>
          </a:p>
          <a:p>
            <a:pPr algn="just"/>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Dạy</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tuần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tự</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theo</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chủ</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đề</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đúng</a:t>
            </a:r>
            <a:r>
              <a:rPr lang="en-US" b="1" dirty="0">
                <a:latin typeface="Times New Roman" pitchFamily="18" charset="0"/>
                <a:cs typeface="Times New Roman" pitchFamily="18" charset="0"/>
              </a:rPr>
              <a:t> logic </a:t>
            </a:r>
            <a:r>
              <a:rPr lang="en-US" b="1" dirty="0" err="1">
                <a:latin typeface="Times New Roman" pitchFamily="18" charset="0"/>
                <a:cs typeface="Times New Roman" pitchFamily="18" charset="0"/>
              </a:rPr>
              <a:t>môn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học</a:t>
            </a:r>
            <a:r>
              <a:rPr lang="en-US" b="1" dirty="0">
                <a:latin typeface="Times New Roman" pitchFamily="18" charset="0"/>
                <a:cs typeface="Times New Roman" pitchFamily="18" charset="0"/>
              </a:rPr>
              <a:t>, GV </a:t>
            </a:r>
            <a:r>
              <a:rPr lang="en-US" b="1" dirty="0" err="1">
                <a:latin typeface="Times New Roman" pitchFamily="18" charset="0"/>
                <a:cs typeface="Times New Roman" pitchFamily="18" charset="0"/>
              </a:rPr>
              <a:t>được</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đào</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tạo</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môn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nào</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thực</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hiện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giảng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dạy</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môn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đó</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thời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lượng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dạy</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mỗi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nội</a:t>
            </a:r>
            <a:r>
              <a:rPr lang="en-US" b="1" dirty="0">
                <a:latin typeface="Times New Roman" pitchFamily="18" charset="0"/>
                <a:cs typeface="Times New Roman" pitchFamily="18" charset="0"/>
              </a:rPr>
              <a:t> dung, </a:t>
            </a:r>
            <a:r>
              <a:rPr lang="en-US" b="1" dirty="0" err="1">
                <a:latin typeface="Times New Roman" pitchFamily="18" charset="0"/>
                <a:cs typeface="Times New Roman" pitchFamily="18" charset="0"/>
              </a:rPr>
              <a:t>mỗi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mạch</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nội</a:t>
            </a:r>
            <a:r>
              <a:rPr lang="en-US" b="1" dirty="0">
                <a:latin typeface="Times New Roman" pitchFamily="18" charset="0"/>
                <a:cs typeface="Times New Roman" pitchFamily="18" charset="0"/>
              </a:rPr>
              <a:t> dung </a:t>
            </a:r>
            <a:r>
              <a:rPr lang="en-US" b="1" dirty="0" err="1">
                <a:latin typeface="Times New Roman" pitchFamily="18" charset="0"/>
                <a:cs typeface="Times New Roman" pitchFamily="18" charset="0"/>
              </a:rPr>
              <a:t>thực</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hiện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về</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thời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lượng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theo</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quy</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định</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của</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môn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trong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khung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phân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phối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chương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trình</a:t>
            </a:r>
            <a:endParaRPr lang="en-US" b="1" dirty="0">
              <a:latin typeface="Times New Roman" pitchFamily="18" charset="0"/>
              <a:cs typeface="Times New Roman" pitchFamily="18" charset="0"/>
            </a:endParaRPr>
          </a:p>
          <a:p>
            <a:pPr algn="just"/>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Với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mỗi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lớp</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có</a:t>
            </a:r>
            <a:r>
              <a:rPr lang="en-US" b="1" dirty="0">
                <a:latin typeface="Times New Roman" pitchFamily="18" charset="0"/>
                <a:cs typeface="Times New Roman" pitchFamily="18" charset="0"/>
              </a:rPr>
              <a:t> 01 đ/c </a:t>
            </a:r>
            <a:r>
              <a:rPr lang="en-US" b="1" dirty="0" err="1">
                <a:latin typeface="Times New Roman" pitchFamily="18" charset="0"/>
                <a:cs typeface="Times New Roman" pitchFamily="18" charset="0"/>
              </a:rPr>
              <a:t>chịu</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trách</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nhiệm</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vào</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điểm</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trên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hệ</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thống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theo</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đúng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thời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gian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quy</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định</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sử</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dụng</a:t>
            </a:r>
            <a:r>
              <a:rPr lang="en-US" b="1" dirty="0">
                <a:latin typeface="Times New Roman" pitchFamily="18" charset="0"/>
                <a:cs typeface="Times New Roman" pitchFamily="18" charset="0"/>
              </a:rPr>
              <a:t> 01 </a:t>
            </a:r>
            <a:r>
              <a:rPr lang="en-US" b="1" dirty="0" err="1">
                <a:latin typeface="Times New Roman" pitchFamily="18" charset="0"/>
                <a:cs typeface="Times New Roman" pitchFamily="18" charset="0"/>
              </a:rPr>
              <a:t>sổ</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điểm</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cá</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nhân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cụ</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thể</a:t>
            </a:r>
            <a:r>
              <a:rPr lang="en-US" b="1" dirty="0">
                <a:latin typeface="Times New Roman" pitchFamily="18" charset="0"/>
                <a:cs typeface="Times New Roman" pitchFamily="18" charset="0"/>
              </a:rPr>
              <a:t>:</a:t>
            </a:r>
          </a:p>
          <a:p>
            <a:endParaRPr lang="en-US" b="1" dirty="0">
              <a:latin typeface="Times New Roman" pitchFamily="18" charset="0"/>
              <a:cs typeface="Times New Roman" pitchFamily="18" charset="0"/>
            </a:endParaRPr>
          </a:p>
        </p:txBody>
      </p:sp>
      <p:graphicFrame>
        <p:nvGraphicFramePr>
          <p:cNvPr id="12" name="Table 11"/>
          <p:cNvGraphicFramePr>
            <a:graphicFrameLocks noGrp="1"/>
          </p:cNvGraphicFramePr>
          <p:nvPr>
            <p:extLst>
              <p:ext uri="{D42A27DB-BD31-4B8C-83A1-F6EECF244321}">
                <p14:modId xmlns:p14="http://schemas.microsoft.com/office/powerpoint/2010/main" val="1910442132"/>
              </p:ext>
            </p:extLst>
          </p:nvPr>
        </p:nvGraphicFramePr>
        <p:xfrm>
          <a:off x="1066800" y="4724400"/>
          <a:ext cx="6705602" cy="1523999"/>
        </p:xfrm>
        <a:graphic>
          <a:graphicData uri="http://schemas.openxmlformats.org/drawingml/2006/table">
            <a:tbl>
              <a:tblPr firstRow="1" firstCol="1" bandRow="1">
                <a:tableStyleId>{5C22544A-7EE6-4342-B048-85BDC9FD1C3A}</a:tableStyleId>
              </a:tblPr>
              <a:tblGrid>
                <a:gridCol w="1184344">
                  <a:extLst>
                    <a:ext uri="{9D8B030D-6E8A-4147-A177-3AD203B41FA5}">
                      <a16:colId xmlns:a16="http://schemas.microsoft.com/office/drawing/2014/main" xmlns="" val="20000"/>
                    </a:ext>
                  </a:extLst>
                </a:gridCol>
                <a:gridCol w="1184344">
                  <a:extLst>
                    <a:ext uri="{9D8B030D-6E8A-4147-A177-3AD203B41FA5}">
                      <a16:colId xmlns:a16="http://schemas.microsoft.com/office/drawing/2014/main" xmlns="" val="20001"/>
                    </a:ext>
                  </a:extLst>
                </a:gridCol>
                <a:gridCol w="1184344">
                  <a:extLst>
                    <a:ext uri="{9D8B030D-6E8A-4147-A177-3AD203B41FA5}">
                      <a16:colId xmlns:a16="http://schemas.microsoft.com/office/drawing/2014/main" xmlns="" val="20002"/>
                    </a:ext>
                  </a:extLst>
                </a:gridCol>
                <a:gridCol w="1184344">
                  <a:extLst>
                    <a:ext uri="{9D8B030D-6E8A-4147-A177-3AD203B41FA5}">
                      <a16:colId xmlns:a16="http://schemas.microsoft.com/office/drawing/2014/main" xmlns="" val="20003"/>
                    </a:ext>
                  </a:extLst>
                </a:gridCol>
                <a:gridCol w="1968226">
                  <a:extLst>
                    <a:ext uri="{9D8B030D-6E8A-4147-A177-3AD203B41FA5}">
                      <a16:colId xmlns:a16="http://schemas.microsoft.com/office/drawing/2014/main" xmlns="" val="20004"/>
                    </a:ext>
                  </a:extLst>
                </a:gridCol>
              </a:tblGrid>
              <a:tr h="217714">
                <a:tc rowSpan="2">
                  <a:txBody>
                    <a:bodyPr/>
                    <a:lstStyle/>
                    <a:p>
                      <a:pPr algn="just">
                        <a:spcAft>
                          <a:spcPts val="0"/>
                        </a:spcAft>
                      </a:pPr>
                      <a:r>
                        <a:rPr lang="en-US" sz="1400" dirty="0" err="1">
                          <a:effectLst/>
                        </a:rPr>
                        <a:t>Lớp</a:t>
                      </a:r>
                      <a:endParaRPr lang="en-US" sz="1100" b="1" dirty="0">
                        <a:effectLst/>
                        <a:latin typeface="Calibri"/>
                        <a:ea typeface="Times New Roman"/>
                        <a:cs typeface="Times New Roman"/>
                      </a:endParaRPr>
                    </a:p>
                  </a:txBody>
                  <a:tcPr marL="68580" marR="68580" marT="0" marB="0"/>
                </a:tc>
                <a:tc gridSpan="3">
                  <a:txBody>
                    <a:bodyPr/>
                    <a:lstStyle/>
                    <a:p>
                      <a:pPr algn="ctr">
                        <a:spcAft>
                          <a:spcPts val="0"/>
                        </a:spcAft>
                      </a:pPr>
                      <a:r>
                        <a:rPr lang="en-US" sz="1400">
                          <a:effectLst/>
                        </a:rPr>
                        <a:t>Họ tên GV dạy</a:t>
                      </a:r>
                      <a:endParaRPr lang="en-US" sz="1100" b="1">
                        <a:effectLst/>
                        <a:latin typeface="Calibri"/>
                        <a:ea typeface="Times New Roman"/>
                        <a:cs typeface="Times New Roman"/>
                      </a:endParaRPr>
                    </a:p>
                  </a:txBody>
                  <a:tcPr marL="68580" marR="68580" marT="0" marB="0" anchor="ctr"/>
                </a:tc>
                <a:tc hMerge="1">
                  <a:txBody>
                    <a:bodyPr/>
                    <a:lstStyle/>
                    <a:p>
                      <a:endParaRPr lang="en-US"/>
                    </a:p>
                  </a:txBody>
                  <a:tcPr/>
                </a:tc>
                <a:tc hMerge="1">
                  <a:txBody>
                    <a:bodyPr/>
                    <a:lstStyle/>
                    <a:p>
                      <a:endParaRPr lang="en-US"/>
                    </a:p>
                  </a:txBody>
                  <a:tcPr/>
                </a:tc>
                <a:tc rowSpan="2">
                  <a:txBody>
                    <a:bodyPr/>
                    <a:lstStyle/>
                    <a:p>
                      <a:pPr algn="just">
                        <a:spcAft>
                          <a:spcPts val="0"/>
                        </a:spcAft>
                      </a:pPr>
                      <a:r>
                        <a:rPr lang="en-US" sz="1400" dirty="0" err="1">
                          <a:effectLst/>
                        </a:rPr>
                        <a:t>Họ</a:t>
                      </a:r>
                      <a:r>
                        <a:rPr lang="en-US" sz="1400" dirty="0">
                          <a:effectLst/>
                        </a:rPr>
                        <a:t> </a:t>
                      </a:r>
                      <a:r>
                        <a:rPr lang="en-US" sz="1400" dirty="0" err="1">
                          <a:effectLst/>
                        </a:rPr>
                        <a:t>tên</a:t>
                      </a:r>
                      <a:r>
                        <a:rPr lang="en-US" sz="1400" dirty="0">
                          <a:effectLst/>
                        </a:rPr>
                        <a:t> GV </a:t>
                      </a:r>
                      <a:r>
                        <a:rPr lang="en-US" sz="1400" dirty="0" err="1">
                          <a:effectLst/>
                        </a:rPr>
                        <a:t>chịu</a:t>
                      </a:r>
                      <a:r>
                        <a:rPr lang="en-US" sz="1400" dirty="0">
                          <a:effectLst/>
                        </a:rPr>
                        <a:t> </a:t>
                      </a:r>
                      <a:r>
                        <a:rPr lang="en-US" sz="1400" dirty="0" err="1">
                          <a:effectLst/>
                        </a:rPr>
                        <a:t>trách</a:t>
                      </a:r>
                      <a:r>
                        <a:rPr lang="en-US" sz="1400" dirty="0">
                          <a:effectLst/>
                        </a:rPr>
                        <a:t> </a:t>
                      </a:r>
                      <a:r>
                        <a:rPr lang="en-US" sz="1400" dirty="0" err="1">
                          <a:effectLst/>
                        </a:rPr>
                        <a:t>nhiệm</a:t>
                      </a:r>
                      <a:r>
                        <a:rPr lang="en-US" sz="1400" dirty="0">
                          <a:effectLst/>
                        </a:rPr>
                        <a:t> </a:t>
                      </a:r>
                      <a:r>
                        <a:rPr lang="en-US" sz="1400" dirty="0" err="1">
                          <a:effectLst/>
                        </a:rPr>
                        <a:t>vào</a:t>
                      </a:r>
                      <a:r>
                        <a:rPr lang="en-US" sz="1400" dirty="0">
                          <a:effectLst/>
                        </a:rPr>
                        <a:t> </a:t>
                      </a:r>
                      <a:r>
                        <a:rPr lang="en-US" sz="1400" dirty="0" err="1">
                          <a:effectLst/>
                        </a:rPr>
                        <a:t>điểm</a:t>
                      </a:r>
                      <a:r>
                        <a:rPr lang="en-US" sz="1400" dirty="0">
                          <a:effectLst/>
                        </a:rPr>
                        <a:t>, </a:t>
                      </a:r>
                      <a:r>
                        <a:rPr lang="en-US" sz="1400" dirty="0" err="1">
                          <a:effectLst/>
                        </a:rPr>
                        <a:t>hoàn</a:t>
                      </a:r>
                      <a:r>
                        <a:rPr lang="en-US" sz="1400" dirty="0">
                          <a:effectLst/>
                        </a:rPr>
                        <a:t> </a:t>
                      </a:r>
                      <a:r>
                        <a:rPr lang="en-US" sz="1400" dirty="0" err="1">
                          <a:effectLst/>
                        </a:rPr>
                        <a:t>thành</a:t>
                      </a:r>
                      <a:r>
                        <a:rPr lang="en-US" sz="1400" dirty="0">
                          <a:effectLst/>
                        </a:rPr>
                        <a:t> </a:t>
                      </a:r>
                      <a:r>
                        <a:rPr lang="en-US" sz="1400" dirty="0" err="1">
                          <a:effectLst/>
                        </a:rPr>
                        <a:t>học</a:t>
                      </a:r>
                      <a:r>
                        <a:rPr lang="en-US" sz="1400" dirty="0">
                          <a:effectLst/>
                        </a:rPr>
                        <a:t> </a:t>
                      </a:r>
                      <a:r>
                        <a:rPr lang="en-US" sz="1400" dirty="0" err="1">
                          <a:effectLst/>
                        </a:rPr>
                        <a:t>bạ</a:t>
                      </a:r>
                      <a:endParaRPr lang="en-US" sz="1100" b="1" dirty="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0"/>
                  </a:ext>
                </a:extLst>
              </a:tr>
              <a:tr h="435429">
                <a:tc vMerge="1">
                  <a:txBody>
                    <a:bodyPr/>
                    <a:lstStyle/>
                    <a:p>
                      <a:endParaRPr lang="en-US"/>
                    </a:p>
                  </a:txBody>
                  <a:tcPr/>
                </a:tc>
                <a:tc>
                  <a:txBody>
                    <a:bodyPr/>
                    <a:lstStyle/>
                    <a:p>
                      <a:pPr algn="ctr">
                        <a:spcAft>
                          <a:spcPts val="0"/>
                        </a:spcAft>
                      </a:pPr>
                      <a:r>
                        <a:rPr lang="en-US" sz="1400" dirty="0" err="1">
                          <a:effectLst/>
                        </a:rPr>
                        <a:t>Hóa</a:t>
                      </a:r>
                      <a:endParaRPr lang="en-US" sz="1100" b="1" dirty="0">
                        <a:effectLst/>
                        <a:latin typeface="Calibri"/>
                        <a:ea typeface="Times New Roman"/>
                        <a:cs typeface="Times New Roman"/>
                      </a:endParaRPr>
                    </a:p>
                  </a:txBody>
                  <a:tcPr marL="68580" marR="68580" marT="0" marB="0" anchor="ctr"/>
                </a:tc>
                <a:tc>
                  <a:txBody>
                    <a:bodyPr/>
                    <a:lstStyle/>
                    <a:p>
                      <a:pPr algn="ctr">
                        <a:spcAft>
                          <a:spcPts val="0"/>
                        </a:spcAft>
                      </a:pPr>
                      <a:r>
                        <a:rPr lang="en-US" sz="1400">
                          <a:effectLst/>
                        </a:rPr>
                        <a:t>Sinh</a:t>
                      </a:r>
                      <a:endParaRPr lang="en-US" sz="1100" b="1">
                        <a:effectLst/>
                        <a:latin typeface="Calibri"/>
                        <a:ea typeface="Times New Roman"/>
                        <a:cs typeface="Times New Roman"/>
                      </a:endParaRPr>
                    </a:p>
                  </a:txBody>
                  <a:tcPr marL="68580" marR="68580" marT="0" marB="0" anchor="ctr"/>
                </a:tc>
                <a:tc>
                  <a:txBody>
                    <a:bodyPr/>
                    <a:lstStyle/>
                    <a:p>
                      <a:pPr algn="ctr">
                        <a:spcAft>
                          <a:spcPts val="0"/>
                        </a:spcAft>
                      </a:pPr>
                      <a:r>
                        <a:rPr lang="en-US" sz="1400">
                          <a:effectLst/>
                        </a:rPr>
                        <a:t>Lý</a:t>
                      </a:r>
                      <a:endParaRPr lang="en-US" sz="1100" b="1">
                        <a:effectLst/>
                        <a:latin typeface="Calibri"/>
                        <a:ea typeface="Times New Roman"/>
                        <a:cs typeface="Times New Roman"/>
                      </a:endParaRPr>
                    </a:p>
                  </a:txBody>
                  <a:tcPr marL="68580" marR="68580" marT="0" marB="0" anchor="ctr"/>
                </a:tc>
                <a:tc vMerge="1">
                  <a:txBody>
                    <a:bodyPr/>
                    <a:lstStyle/>
                    <a:p>
                      <a:endParaRPr lang="en-US"/>
                    </a:p>
                  </a:txBody>
                  <a:tcPr/>
                </a:tc>
                <a:extLst>
                  <a:ext uri="{0D108BD9-81ED-4DB2-BD59-A6C34878D82A}">
                    <a16:rowId xmlns:a16="http://schemas.microsoft.com/office/drawing/2014/main" xmlns="" val="10001"/>
                  </a:ext>
                </a:extLst>
              </a:tr>
              <a:tr h="217714">
                <a:tc>
                  <a:txBody>
                    <a:bodyPr/>
                    <a:lstStyle/>
                    <a:p>
                      <a:pPr algn="just">
                        <a:spcAft>
                          <a:spcPts val="0"/>
                        </a:spcAft>
                      </a:pPr>
                      <a:r>
                        <a:rPr lang="en-US" sz="1400">
                          <a:effectLst/>
                        </a:rPr>
                        <a:t>6A1</a:t>
                      </a:r>
                      <a:endParaRPr lang="en-US" sz="1100" b="1">
                        <a:effectLst/>
                        <a:latin typeface="Calibri"/>
                        <a:ea typeface="Times New Roman"/>
                        <a:cs typeface="Times New Roman"/>
                      </a:endParaRPr>
                    </a:p>
                  </a:txBody>
                  <a:tcPr marL="68580" marR="68580" marT="0" marB="0"/>
                </a:tc>
                <a:tc>
                  <a:txBody>
                    <a:bodyPr/>
                    <a:lstStyle/>
                    <a:p>
                      <a:pPr algn="just">
                        <a:spcAft>
                          <a:spcPts val="0"/>
                        </a:spcAft>
                      </a:pPr>
                      <a:r>
                        <a:rPr lang="en-US" sz="1400">
                          <a:effectLst/>
                        </a:rPr>
                        <a:t>Nguyễn V B</a:t>
                      </a:r>
                      <a:endParaRPr lang="en-US" sz="1100" b="1">
                        <a:effectLst/>
                        <a:latin typeface="Calibri"/>
                        <a:ea typeface="Times New Roman"/>
                        <a:cs typeface="Times New Roman"/>
                      </a:endParaRPr>
                    </a:p>
                  </a:txBody>
                  <a:tcPr marL="68580" marR="68580" marT="0" marB="0"/>
                </a:tc>
                <a:tc>
                  <a:txBody>
                    <a:bodyPr/>
                    <a:lstStyle/>
                    <a:p>
                      <a:pPr algn="just">
                        <a:spcAft>
                          <a:spcPts val="0"/>
                        </a:spcAft>
                      </a:pPr>
                      <a:r>
                        <a:rPr lang="en-US" sz="1400">
                          <a:effectLst/>
                        </a:rPr>
                        <a:t>Nguyễn TB</a:t>
                      </a:r>
                      <a:endParaRPr lang="en-US" sz="1100" b="1">
                        <a:effectLst/>
                        <a:latin typeface="Calibri"/>
                        <a:ea typeface="Times New Roman"/>
                        <a:cs typeface="Times New Roman"/>
                      </a:endParaRPr>
                    </a:p>
                  </a:txBody>
                  <a:tcPr marL="68580" marR="68580" marT="0" marB="0"/>
                </a:tc>
                <a:tc>
                  <a:txBody>
                    <a:bodyPr/>
                    <a:lstStyle/>
                    <a:p>
                      <a:pPr algn="just">
                        <a:spcAft>
                          <a:spcPts val="0"/>
                        </a:spcAft>
                      </a:pPr>
                      <a:r>
                        <a:rPr lang="en-US" sz="1400">
                          <a:effectLst/>
                        </a:rPr>
                        <a:t>Nguyễn V B</a:t>
                      </a:r>
                      <a:endParaRPr lang="en-US" sz="1100" b="1">
                        <a:effectLst/>
                        <a:latin typeface="Calibri"/>
                        <a:ea typeface="Times New Roman"/>
                        <a:cs typeface="Times New Roman"/>
                      </a:endParaRPr>
                    </a:p>
                  </a:txBody>
                  <a:tcPr marL="68580" marR="68580" marT="0" marB="0"/>
                </a:tc>
                <a:tc>
                  <a:txBody>
                    <a:bodyPr/>
                    <a:lstStyle/>
                    <a:p>
                      <a:pPr algn="just">
                        <a:spcAft>
                          <a:spcPts val="0"/>
                        </a:spcAft>
                      </a:pPr>
                      <a:r>
                        <a:rPr lang="en-US" sz="1400">
                          <a:effectLst/>
                        </a:rPr>
                        <a:t>Nguyễn TB</a:t>
                      </a:r>
                      <a:endParaRPr lang="en-US" sz="1100" b="1">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2"/>
                  </a:ext>
                </a:extLst>
              </a:tr>
              <a:tr h="217714">
                <a:tc>
                  <a:txBody>
                    <a:bodyPr/>
                    <a:lstStyle/>
                    <a:p>
                      <a:pPr algn="just">
                        <a:spcAft>
                          <a:spcPts val="0"/>
                        </a:spcAft>
                      </a:pPr>
                      <a:r>
                        <a:rPr lang="en-US" sz="1400">
                          <a:effectLst/>
                        </a:rPr>
                        <a:t>6A2</a:t>
                      </a:r>
                      <a:endParaRPr lang="en-US" sz="1100" b="1">
                        <a:effectLst/>
                        <a:latin typeface="Calibri"/>
                        <a:ea typeface="Times New Roman"/>
                        <a:cs typeface="Times New Roman"/>
                      </a:endParaRPr>
                    </a:p>
                  </a:txBody>
                  <a:tcPr marL="68580" marR="68580" marT="0" marB="0"/>
                </a:tc>
                <a:tc>
                  <a:txBody>
                    <a:bodyPr/>
                    <a:lstStyle/>
                    <a:p>
                      <a:pPr algn="just">
                        <a:spcAft>
                          <a:spcPts val="0"/>
                        </a:spcAft>
                      </a:pPr>
                      <a:r>
                        <a:rPr lang="en-US" sz="1400">
                          <a:effectLst/>
                        </a:rPr>
                        <a:t> </a:t>
                      </a:r>
                      <a:endParaRPr lang="en-US" sz="1100" b="1">
                        <a:effectLst/>
                        <a:latin typeface="Calibri"/>
                        <a:ea typeface="Times New Roman"/>
                        <a:cs typeface="Times New Roman"/>
                      </a:endParaRPr>
                    </a:p>
                  </a:txBody>
                  <a:tcPr marL="68580" marR="68580" marT="0" marB="0"/>
                </a:tc>
                <a:tc>
                  <a:txBody>
                    <a:bodyPr/>
                    <a:lstStyle/>
                    <a:p>
                      <a:pPr algn="just">
                        <a:spcAft>
                          <a:spcPts val="0"/>
                        </a:spcAft>
                      </a:pPr>
                      <a:r>
                        <a:rPr lang="en-US" sz="1400">
                          <a:effectLst/>
                        </a:rPr>
                        <a:t> </a:t>
                      </a:r>
                      <a:endParaRPr lang="en-US" sz="1100" b="1">
                        <a:effectLst/>
                        <a:latin typeface="Calibri"/>
                        <a:ea typeface="Times New Roman"/>
                        <a:cs typeface="Times New Roman"/>
                      </a:endParaRPr>
                    </a:p>
                  </a:txBody>
                  <a:tcPr marL="68580" marR="68580" marT="0" marB="0"/>
                </a:tc>
                <a:tc>
                  <a:txBody>
                    <a:bodyPr/>
                    <a:lstStyle/>
                    <a:p>
                      <a:pPr algn="just">
                        <a:spcAft>
                          <a:spcPts val="0"/>
                        </a:spcAft>
                      </a:pPr>
                      <a:r>
                        <a:rPr lang="en-US" sz="1400">
                          <a:effectLst/>
                        </a:rPr>
                        <a:t> </a:t>
                      </a:r>
                      <a:endParaRPr lang="en-US" sz="1100" b="1">
                        <a:effectLst/>
                        <a:latin typeface="Calibri"/>
                        <a:ea typeface="Times New Roman"/>
                        <a:cs typeface="Times New Roman"/>
                      </a:endParaRPr>
                    </a:p>
                  </a:txBody>
                  <a:tcPr marL="68580" marR="68580" marT="0" marB="0"/>
                </a:tc>
                <a:tc>
                  <a:txBody>
                    <a:bodyPr/>
                    <a:lstStyle/>
                    <a:p>
                      <a:pPr algn="just">
                        <a:spcAft>
                          <a:spcPts val="0"/>
                        </a:spcAft>
                      </a:pPr>
                      <a:r>
                        <a:rPr lang="en-US" sz="1400">
                          <a:effectLst/>
                        </a:rPr>
                        <a:t> </a:t>
                      </a:r>
                      <a:endParaRPr lang="en-US" sz="1100" b="1">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3"/>
                  </a:ext>
                </a:extLst>
              </a:tr>
              <a:tr h="217714">
                <a:tc>
                  <a:txBody>
                    <a:bodyPr/>
                    <a:lstStyle/>
                    <a:p>
                      <a:pPr algn="just">
                        <a:spcAft>
                          <a:spcPts val="0"/>
                        </a:spcAft>
                      </a:pPr>
                      <a:r>
                        <a:rPr lang="en-US" sz="1400">
                          <a:effectLst/>
                        </a:rPr>
                        <a:t>7A1</a:t>
                      </a:r>
                      <a:endParaRPr lang="en-US" sz="1100" b="1">
                        <a:effectLst/>
                        <a:latin typeface="Calibri"/>
                        <a:ea typeface="Times New Roman"/>
                        <a:cs typeface="Times New Roman"/>
                      </a:endParaRPr>
                    </a:p>
                  </a:txBody>
                  <a:tcPr marL="68580" marR="68580" marT="0" marB="0"/>
                </a:tc>
                <a:tc>
                  <a:txBody>
                    <a:bodyPr/>
                    <a:lstStyle/>
                    <a:p>
                      <a:pPr algn="just">
                        <a:spcAft>
                          <a:spcPts val="0"/>
                        </a:spcAft>
                      </a:pPr>
                      <a:r>
                        <a:rPr lang="en-US" sz="1400">
                          <a:effectLst/>
                        </a:rPr>
                        <a:t> </a:t>
                      </a:r>
                      <a:endParaRPr lang="en-US" sz="1100" b="1">
                        <a:effectLst/>
                        <a:latin typeface="Calibri"/>
                        <a:ea typeface="Times New Roman"/>
                        <a:cs typeface="Times New Roman"/>
                      </a:endParaRPr>
                    </a:p>
                  </a:txBody>
                  <a:tcPr marL="68580" marR="68580" marT="0" marB="0"/>
                </a:tc>
                <a:tc>
                  <a:txBody>
                    <a:bodyPr/>
                    <a:lstStyle/>
                    <a:p>
                      <a:pPr algn="just">
                        <a:spcAft>
                          <a:spcPts val="0"/>
                        </a:spcAft>
                      </a:pPr>
                      <a:r>
                        <a:rPr lang="en-US" sz="1400">
                          <a:effectLst/>
                        </a:rPr>
                        <a:t> </a:t>
                      </a:r>
                      <a:endParaRPr lang="en-US" sz="1100" b="1">
                        <a:effectLst/>
                        <a:latin typeface="Calibri"/>
                        <a:ea typeface="Times New Roman"/>
                        <a:cs typeface="Times New Roman"/>
                      </a:endParaRPr>
                    </a:p>
                  </a:txBody>
                  <a:tcPr marL="68580" marR="68580" marT="0" marB="0"/>
                </a:tc>
                <a:tc>
                  <a:txBody>
                    <a:bodyPr/>
                    <a:lstStyle/>
                    <a:p>
                      <a:pPr algn="just">
                        <a:spcAft>
                          <a:spcPts val="0"/>
                        </a:spcAft>
                      </a:pPr>
                      <a:r>
                        <a:rPr lang="en-US" sz="1400">
                          <a:effectLst/>
                        </a:rPr>
                        <a:t> </a:t>
                      </a:r>
                      <a:endParaRPr lang="en-US" sz="1100" b="1">
                        <a:effectLst/>
                        <a:latin typeface="Calibri"/>
                        <a:ea typeface="Times New Roman"/>
                        <a:cs typeface="Times New Roman"/>
                      </a:endParaRPr>
                    </a:p>
                  </a:txBody>
                  <a:tcPr marL="68580" marR="68580" marT="0" marB="0"/>
                </a:tc>
                <a:tc>
                  <a:txBody>
                    <a:bodyPr/>
                    <a:lstStyle/>
                    <a:p>
                      <a:pPr algn="just">
                        <a:spcAft>
                          <a:spcPts val="0"/>
                        </a:spcAft>
                      </a:pPr>
                      <a:r>
                        <a:rPr lang="en-US" sz="1400">
                          <a:effectLst/>
                        </a:rPr>
                        <a:t> </a:t>
                      </a:r>
                      <a:endParaRPr lang="en-US" sz="1100" b="1">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4"/>
                  </a:ext>
                </a:extLst>
              </a:tr>
              <a:tr h="217714">
                <a:tc>
                  <a:txBody>
                    <a:bodyPr/>
                    <a:lstStyle/>
                    <a:p>
                      <a:pPr algn="just">
                        <a:spcAft>
                          <a:spcPts val="0"/>
                        </a:spcAft>
                      </a:pPr>
                      <a:r>
                        <a:rPr lang="en-US" sz="1400">
                          <a:effectLst/>
                        </a:rPr>
                        <a:t>….</a:t>
                      </a:r>
                      <a:endParaRPr lang="en-US" sz="1100" b="1">
                        <a:effectLst/>
                        <a:latin typeface="Calibri"/>
                        <a:ea typeface="Times New Roman"/>
                        <a:cs typeface="Times New Roman"/>
                      </a:endParaRPr>
                    </a:p>
                  </a:txBody>
                  <a:tcPr marL="68580" marR="68580" marT="0" marB="0"/>
                </a:tc>
                <a:tc>
                  <a:txBody>
                    <a:bodyPr/>
                    <a:lstStyle/>
                    <a:p>
                      <a:pPr algn="just">
                        <a:spcAft>
                          <a:spcPts val="0"/>
                        </a:spcAft>
                      </a:pPr>
                      <a:r>
                        <a:rPr lang="en-US" sz="1400">
                          <a:effectLst/>
                        </a:rPr>
                        <a:t> </a:t>
                      </a:r>
                      <a:endParaRPr lang="en-US" sz="1100" b="1">
                        <a:effectLst/>
                        <a:latin typeface="Calibri"/>
                        <a:ea typeface="Times New Roman"/>
                        <a:cs typeface="Times New Roman"/>
                      </a:endParaRPr>
                    </a:p>
                  </a:txBody>
                  <a:tcPr marL="68580" marR="68580" marT="0" marB="0"/>
                </a:tc>
                <a:tc>
                  <a:txBody>
                    <a:bodyPr/>
                    <a:lstStyle/>
                    <a:p>
                      <a:pPr algn="just">
                        <a:spcAft>
                          <a:spcPts val="0"/>
                        </a:spcAft>
                      </a:pPr>
                      <a:r>
                        <a:rPr lang="en-US" sz="1400">
                          <a:effectLst/>
                        </a:rPr>
                        <a:t> </a:t>
                      </a:r>
                      <a:endParaRPr lang="en-US" sz="1100" b="1">
                        <a:effectLst/>
                        <a:latin typeface="Calibri"/>
                        <a:ea typeface="Times New Roman"/>
                        <a:cs typeface="Times New Roman"/>
                      </a:endParaRPr>
                    </a:p>
                  </a:txBody>
                  <a:tcPr marL="68580" marR="68580" marT="0" marB="0"/>
                </a:tc>
                <a:tc>
                  <a:txBody>
                    <a:bodyPr/>
                    <a:lstStyle/>
                    <a:p>
                      <a:pPr algn="just">
                        <a:spcAft>
                          <a:spcPts val="0"/>
                        </a:spcAft>
                      </a:pPr>
                      <a:r>
                        <a:rPr lang="en-US" sz="1400">
                          <a:effectLst/>
                        </a:rPr>
                        <a:t> </a:t>
                      </a:r>
                      <a:endParaRPr lang="en-US" sz="1100" b="1">
                        <a:effectLst/>
                        <a:latin typeface="Calibri"/>
                        <a:ea typeface="Times New Roman"/>
                        <a:cs typeface="Times New Roman"/>
                      </a:endParaRPr>
                    </a:p>
                  </a:txBody>
                  <a:tcPr marL="68580" marR="68580" marT="0" marB="0"/>
                </a:tc>
                <a:tc>
                  <a:txBody>
                    <a:bodyPr/>
                    <a:lstStyle/>
                    <a:p>
                      <a:pPr algn="just">
                        <a:spcAft>
                          <a:spcPts val="0"/>
                        </a:spcAft>
                      </a:pPr>
                      <a:r>
                        <a:rPr lang="en-US" sz="1400" dirty="0">
                          <a:effectLst/>
                        </a:rPr>
                        <a:t> </a:t>
                      </a:r>
                      <a:endParaRPr lang="en-US" sz="1100" b="1" dirty="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5"/>
                  </a:ext>
                </a:extLst>
              </a:tr>
            </a:tbl>
          </a:graphicData>
        </a:graphic>
      </p:graphicFrame>
      <p:sp>
        <p:nvSpPr>
          <p:cNvPr id="13" name="Isosceles Triangle 12">
            <a:hlinkClick r:id="rId3" action="ppaction://hlinkfile"/>
          </p:cNvPr>
          <p:cNvSpPr/>
          <p:nvPr/>
        </p:nvSpPr>
        <p:spPr>
          <a:xfrm>
            <a:off x="8001000" y="6248400"/>
            <a:ext cx="228600"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76021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build="p"/>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7620000" cy="715962"/>
          </a:xfrm>
          <a:blipFill>
            <a:blip r:embed="rId2"/>
            <a:tile tx="0" ty="0" sx="100000" sy="100000" flip="none" algn="tl"/>
          </a:blipFill>
        </p:spPr>
        <p:txBody>
          <a:bodyPr/>
          <a:lstStyle/>
          <a:p>
            <a:pPr algn="ctr"/>
            <a:r>
              <a:rPr lang="en-US" sz="2600" b="1" dirty="0">
                <a:solidFill>
                  <a:schemeClr val="accent3">
                    <a:lumMod val="20000"/>
                    <a:lumOff val="80000"/>
                  </a:schemeClr>
                </a:solidFill>
              </a:rPr>
              <a:t>TỔ CHỨC DẠY HỌC MÔN KHOA HỌC TỰ NHIÊN QUA VIỆC XÂY DỰNG KẾ HOẠCH </a:t>
            </a:r>
            <a:r>
              <a:rPr lang="en-US" sz="2600" b="1" dirty="0" smtClean="0">
                <a:solidFill>
                  <a:schemeClr val="accent3">
                    <a:lumMod val="20000"/>
                    <a:lumOff val="80000"/>
                  </a:schemeClr>
                </a:solidFill>
              </a:rPr>
              <a:t>CÁ NHÂN</a:t>
            </a:r>
            <a:endParaRPr lang="en-US" sz="2600" dirty="0">
              <a:solidFill>
                <a:schemeClr val="accent3">
                  <a:lumMod val="20000"/>
                  <a:lumOff val="80000"/>
                </a:schemeClr>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55336762"/>
              </p:ext>
            </p:extLst>
          </p:nvPr>
        </p:nvGraphicFramePr>
        <p:xfrm>
          <a:off x="457200" y="1143000"/>
          <a:ext cx="76200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1066800" y="1295400"/>
            <a:ext cx="1905000" cy="1754326"/>
          </a:xfrm>
          <a:prstGeom prst="rect">
            <a:avLst/>
          </a:prstGeom>
          <a:blipFill>
            <a:blip r:embed="rId8"/>
            <a:tile tx="0" ty="0" sx="100000" sy="100000" flip="none" algn="tl"/>
          </a:blipFill>
        </p:spPr>
        <p:txBody>
          <a:bodyPr wrap="square" rtlCol="0">
            <a:spAutoFit/>
          </a:bodyPr>
          <a:lstStyle/>
          <a:p>
            <a:pPr algn="ctr"/>
            <a:r>
              <a:rPr lang="en-US" sz="3600" b="1" dirty="0" err="1" smtClean="0">
                <a:solidFill>
                  <a:schemeClr val="accent3">
                    <a:lumMod val="20000"/>
                    <a:lumOff val="80000"/>
                  </a:schemeClr>
                </a:solidFill>
                <a:latin typeface="Times New Roman" pitchFamily="18" charset="0"/>
                <a:cs typeface="Times New Roman" pitchFamily="18" charset="0"/>
              </a:rPr>
              <a:t>Kế</a:t>
            </a:r>
            <a:r>
              <a:rPr lang="en-US" sz="3600" b="1" dirty="0" smtClean="0">
                <a:solidFill>
                  <a:schemeClr val="accent3">
                    <a:lumMod val="20000"/>
                    <a:lumOff val="80000"/>
                  </a:schemeClr>
                </a:solidFill>
                <a:latin typeface="Times New Roman" pitchFamily="18" charset="0"/>
                <a:cs typeface="Times New Roman" pitchFamily="18" charset="0"/>
              </a:rPr>
              <a:t> </a:t>
            </a:r>
            <a:r>
              <a:rPr lang="en-US" sz="3600" b="1" dirty="0" err="1" smtClean="0">
                <a:solidFill>
                  <a:schemeClr val="accent3">
                    <a:lumMod val="20000"/>
                    <a:lumOff val="80000"/>
                  </a:schemeClr>
                </a:solidFill>
                <a:latin typeface="Times New Roman" pitchFamily="18" charset="0"/>
                <a:cs typeface="Times New Roman" pitchFamily="18" charset="0"/>
              </a:rPr>
              <a:t>hoạch</a:t>
            </a:r>
            <a:r>
              <a:rPr lang="en-US" sz="3600" b="1" dirty="0" smtClean="0">
                <a:solidFill>
                  <a:schemeClr val="accent3">
                    <a:lumMod val="20000"/>
                    <a:lumOff val="80000"/>
                  </a:schemeClr>
                </a:solidFill>
                <a:latin typeface="Times New Roman" pitchFamily="18" charset="0"/>
                <a:cs typeface="Times New Roman" pitchFamily="18" charset="0"/>
              </a:rPr>
              <a:t> </a:t>
            </a:r>
            <a:r>
              <a:rPr lang="en-US" sz="3600" b="1" dirty="0" err="1" smtClean="0">
                <a:solidFill>
                  <a:schemeClr val="accent3">
                    <a:lumMod val="20000"/>
                    <a:lumOff val="80000"/>
                  </a:schemeClr>
                </a:solidFill>
                <a:latin typeface="Times New Roman" pitchFamily="18" charset="0"/>
                <a:cs typeface="Times New Roman" pitchFamily="18" charset="0"/>
              </a:rPr>
              <a:t>giáo</a:t>
            </a:r>
            <a:r>
              <a:rPr lang="en-US" sz="3600" b="1" dirty="0" smtClean="0">
                <a:solidFill>
                  <a:schemeClr val="accent3">
                    <a:lumMod val="20000"/>
                    <a:lumOff val="80000"/>
                  </a:schemeClr>
                </a:solidFill>
                <a:latin typeface="Times New Roman" pitchFamily="18" charset="0"/>
                <a:cs typeface="Times New Roman" pitchFamily="18" charset="0"/>
              </a:rPr>
              <a:t> </a:t>
            </a:r>
            <a:r>
              <a:rPr lang="en-US" sz="3600" b="1" dirty="0" err="1" smtClean="0">
                <a:solidFill>
                  <a:schemeClr val="accent3">
                    <a:lumMod val="20000"/>
                    <a:lumOff val="80000"/>
                  </a:schemeClr>
                </a:solidFill>
                <a:latin typeface="Times New Roman" pitchFamily="18" charset="0"/>
                <a:cs typeface="Times New Roman" pitchFamily="18" charset="0"/>
              </a:rPr>
              <a:t>dục</a:t>
            </a:r>
            <a:endParaRPr lang="en-US" sz="3600" b="1" dirty="0">
              <a:solidFill>
                <a:schemeClr val="accent3">
                  <a:lumMod val="20000"/>
                  <a:lumOff val="80000"/>
                </a:schemeClr>
              </a:solidFill>
              <a:latin typeface="Times New Roman" pitchFamily="18" charset="0"/>
              <a:cs typeface="Times New Roman" pitchFamily="18" charset="0"/>
            </a:endParaRPr>
          </a:p>
        </p:txBody>
      </p:sp>
      <p:sp>
        <p:nvSpPr>
          <p:cNvPr id="7" name="TextBox 6"/>
          <p:cNvSpPr txBox="1"/>
          <p:nvPr/>
        </p:nvSpPr>
        <p:spPr>
          <a:xfrm>
            <a:off x="762000" y="4267200"/>
            <a:ext cx="2438400" cy="1754326"/>
          </a:xfrm>
          <a:prstGeom prst="rect">
            <a:avLst/>
          </a:prstGeom>
          <a:solidFill>
            <a:schemeClr val="accent6">
              <a:lumMod val="40000"/>
              <a:lumOff val="60000"/>
            </a:schemeClr>
          </a:solidFill>
        </p:spPr>
        <p:txBody>
          <a:bodyPr wrap="square" rtlCol="0">
            <a:spAutoFit/>
          </a:bodyPr>
          <a:lstStyle/>
          <a:p>
            <a:pPr algn="ctr"/>
            <a:r>
              <a:rPr lang="en-US" sz="3600" b="1" dirty="0" err="1" smtClean="0">
                <a:solidFill>
                  <a:srgbClr val="002060"/>
                </a:solidFill>
                <a:latin typeface="Times New Roman" pitchFamily="18" charset="0"/>
                <a:cs typeface="Times New Roman" pitchFamily="18" charset="0"/>
              </a:rPr>
              <a:t>Kế</a:t>
            </a:r>
            <a:r>
              <a:rPr lang="en-US" sz="3600" b="1" dirty="0" smtClean="0">
                <a:solidFill>
                  <a:srgbClr val="002060"/>
                </a:solidFill>
                <a:latin typeface="Times New Roman" pitchFamily="18" charset="0"/>
                <a:cs typeface="Times New Roman" pitchFamily="18" charset="0"/>
              </a:rPr>
              <a:t> </a:t>
            </a:r>
            <a:r>
              <a:rPr lang="en-US" sz="3600" b="1" dirty="0" err="1" smtClean="0">
                <a:solidFill>
                  <a:srgbClr val="002060"/>
                </a:solidFill>
                <a:latin typeface="Times New Roman" pitchFamily="18" charset="0"/>
                <a:cs typeface="Times New Roman" pitchFamily="18" charset="0"/>
              </a:rPr>
              <a:t>hoạch</a:t>
            </a:r>
            <a:r>
              <a:rPr lang="en-US" sz="3600" b="1" dirty="0" smtClean="0">
                <a:solidFill>
                  <a:srgbClr val="002060"/>
                </a:solidFill>
                <a:latin typeface="Times New Roman" pitchFamily="18" charset="0"/>
                <a:cs typeface="Times New Roman" pitchFamily="18" charset="0"/>
              </a:rPr>
              <a:t> </a:t>
            </a:r>
            <a:r>
              <a:rPr lang="en-US" sz="3600" b="1" dirty="0" err="1" smtClean="0">
                <a:solidFill>
                  <a:srgbClr val="002060"/>
                </a:solidFill>
                <a:latin typeface="Times New Roman" pitchFamily="18" charset="0"/>
                <a:cs typeface="Times New Roman" pitchFamily="18" charset="0"/>
              </a:rPr>
              <a:t>dạy</a:t>
            </a:r>
            <a:r>
              <a:rPr lang="en-US" sz="3600" b="1" dirty="0" smtClean="0">
                <a:solidFill>
                  <a:srgbClr val="002060"/>
                </a:solidFill>
                <a:latin typeface="Times New Roman" pitchFamily="18" charset="0"/>
                <a:cs typeface="Times New Roman" pitchFamily="18" charset="0"/>
              </a:rPr>
              <a:t> </a:t>
            </a:r>
            <a:r>
              <a:rPr lang="en-US" sz="3600" b="1" dirty="0" err="1" smtClean="0">
                <a:solidFill>
                  <a:srgbClr val="002060"/>
                </a:solidFill>
                <a:latin typeface="Times New Roman" pitchFamily="18" charset="0"/>
                <a:cs typeface="Times New Roman" pitchFamily="18" charset="0"/>
              </a:rPr>
              <a:t>học</a:t>
            </a:r>
            <a:r>
              <a:rPr lang="en-US" sz="3600" b="1" dirty="0" smtClean="0">
                <a:solidFill>
                  <a:srgbClr val="002060"/>
                </a:solidFill>
                <a:latin typeface="Times New Roman" pitchFamily="18" charset="0"/>
                <a:cs typeface="Times New Roman" pitchFamily="18" charset="0"/>
              </a:rPr>
              <a:t> (</a:t>
            </a:r>
            <a:r>
              <a:rPr lang="en-US" sz="3600" b="1" dirty="0" err="1" smtClean="0">
                <a:solidFill>
                  <a:srgbClr val="002060"/>
                </a:solidFill>
                <a:latin typeface="Times New Roman" pitchFamily="18" charset="0"/>
                <a:cs typeface="Times New Roman" pitchFamily="18" charset="0"/>
              </a:rPr>
              <a:t>Giáo</a:t>
            </a:r>
            <a:r>
              <a:rPr lang="en-US" sz="3600" b="1" dirty="0" smtClean="0">
                <a:solidFill>
                  <a:srgbClr val="002060"/>
                </a:solidFill>
                <a:latin typeface="Times New Roman" pitchFamily="18" charset="0"/>
                <a:cs typeface="Times New Roman" pitchFamily="18" charset="0"/>
              </a:rPr>
              <a:t> </a:t>
            </a:r>
            <a:r>
              <a:rPr lang="en-US" sz="3600" b="1" dirty="0" err="1" smtClean="0">
                <a:solidFill>
                  <a:srgbClr val="002060"/>
                </a:solidFill>
                <a:latin typeface="Times New Roman" pitchFamily="18" charset="0"/>
                <a:cs typeface="Times New Roman" pitchFamily="18" charset="0"/>
              </a:rPr>
              <a:t>án</a:t>
            </a:r>
            <a:r>
              <a:rPr lang="en-US" sz="3600" b="1" dirty="0" smtClean="0">
                <a:solidFill>
                  <a:srgbClr val="002060"/>
                </a:solidFill>
                <a:latin typeface="Times New Roman" pitchFamily="18" charset="0"/>
                <a:cs typeface="Times New Roman" pitchFamily="18" charset="0"/>
              </a:rPr>
              <a:t>)</a:t>
            </a:r>
            <a:endParaRPr lang="en-US" sz="3600" b="1" dirty="0">
              <a:solidFill>
                <a:srgbClr val="002060"/>
              </a:solidFill>
              <a:latin typeface="Times New Roman" pitchFamily="18" charset="0"/>
              <a:cs typeface="Times New Roman" pitchFamily="18" charset="0"/>
            </a:endParaRPr>
          </a:p>
        </p:txBody>
      </p:sp>
      <p:sp>
        <p:nvSpPr>
          <p:cNvPr id="11" name="TextBox 10"/>
          <p:cNvSpPr txBox="1"/>
          <p:nvPr/>
        </p:nvSpPr>
        <p:spPr>
          <a:xfrm>
            <a:off x="3505200" y="1295400"/>
            <a:ext cx="4038600" cy="923330"/>
          </a:xfrm>
          <a:prstGeom prst="rect">
            <a:avLst/>
          </a:prstGeom>
          <a:noFill/>
        </p:spPr>
        <p:txBody>
          <a:bodyPr wrap="square" rtlCol="0">
            <a:spAutoFit/>
          </a:bodyPr>
          <a:lstStyle/>
          <a:p>
            <a:r>
              <a:rPr lang="en-US" b="1" dirty="0"/>
              <a:t>PHẦN THỨ NHẤT: KẾ HOẠCH THỰC HIỆN NHIỆM NĂM HỌC</a:t>
            </a:r>
            <a:endParaRPr lang="en-US" dirty="0"/>
          </a:p>
          <a:p>
            <a:endParaRPr lang="en-US" dirty="0"/>
          </a:p>
        </p:txBody>
      </p:sp>
      <p:sp>
        <p:nvSpPr>
          <p:cNvPr id="13" name="TextBox 12"/>
          <p:cNvSpPr txBox="1"/>
          <p:nvPr/>
        </p:nvSpPr>
        <p:spPr>
          <a:xfrm>
            <a:off x="3505200" y="2057400"/>
            <a:ext cx="4495800" cy="646331"/>
          </a:xfrm>
          <a:prstGeom prst="rect">
            <a:avLst/>
          </a:prstGeom>
          <a:noFill/>
        </p:spPr>
        <p:txBody>
          <a:bodyPr wrap="square" rtlCol="0">
            <a:spAutoFit/>
          </a:bodyPr>
          <a:lstStyle/>
          <a:p>
            <a:r>
              <a:rPr lang="pt-BR" b="1" dirty="0"/>
              <a:t>PHẦN THỨ HAI: KẾ HOẠCH CỤ THỂ, THEO TUẦN </a:t>
            </a:r>
            <a:endParaRPr lang="en-US" dirty="0"/>
          </a:p>
        </p:txBody>
      </p:sp>
      <p:sp>
        <p:nvSpPr>
          <p:cNvPr id="15" name="TextBox 14"/>
          <p:cNvSpPr txBox="1"/>
          <p:nvPr/>
        </p:nvSpPr>
        <p:spPr>
          <a:xfrm>
            <a:off x="3581400" y="2895600"/>
            <a:ext cx="3962400" cy="646331"/>
          </a:xfrm>
          <a:prstGeom prst="rect">
            <a:avLst/>
          </a:prstGeom>
          <a:noFill/>
        </p:spPr>
        <p:txBody>
          <a:bodyPr wrap="square" rtlCol="0">
            <a:spAutoFit/>
          </a:bodyPr>
          <a:lstStyle/>
          <a:p>
            <a:r>
              <a:rPr lang="nb-NO" b="1" dirty="0"/>
              <a:t>PHÂN PHỐI CHƯƠNG TRÌNH</a:t>
            </a:r>
            <a:endParaRPr lang="en-US" dirty="0"/>
          </a:p>
          <a:p>
            <a:endParaRPr lang="en-US" dirty="0"/>
          </a:p>
        </p:txBody>
      </p:sp>
      <p:sp>
        <p:nvSpPr>
          <p:cNvPr id="17" name="Isosceles Triangle 16">
            <a:hlinkClick r:id="rId9" action="ppaction://hlinkfile"/>
          </p:cNvPr>
          <p:cNvSpPr/>
          <p:nvPr/>
        </p:nvSpPr>
        <p:spPr>
          <a:xfrm>
            <a:off x="7543800" y="2743200"/>
            <a:ext cx="228600"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5-Point Star 17">
            <a:hlinkClick r:id="rId10" action="ppaction://hlinkfile"/>
          </p:cNvPr>
          <p:cNvSpPr/>
          <p:nvPr/>
        </p:nvSpPr>
        <p:spPr>
          <a:xfrm>
            <a:off x="6477000" y="3352800"/>
            <a:ext cx="228600" cy="189131"/>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3581400" y="4114800"/>
            <a:ext cx="3276600" cy="369332"/>
          </a:xfrm>
          <a:prstGeom prst="rect">
            <a:avLst/>
          </a:prstGeom>
          <a:noFill/>
        </p:spPr>
        <p:txBody>
          <a:bodyPr wrap="square" rtlCol="0">
            <a:spAutoFit/>
          </a:bodyPr>
          <a:lstStyle/>
          <a:p>
            <a:r>
              <a:rPr lang="en-US" b="1" dirty="0" smtClean="0"/>
              <a:t>MỤC TIÊU</a:t>
            </a:r>
            <a:endParaRPr lang="en-US" b="1" dirty="0"/>
          </a:p>
        </p:txBody>
      </p:sp>
      <p:sp>
        <p:nvSpPr>
          <p:cNvPr id="23" name="TextBox 22"/>
          <p:cNvSpPr txBox="1"/>
          <p:nvPr/>
        </p:nvSpPr>
        <p:spPr>
          <a:xfrm>
            <a:off x="3657600" y="5181600"/>
            <a:ext cx="3048000" cy="369332"/>
          </a:xfrm>
          <a:prstGeom prst="rect">
            <a:avLst/>
          </a:prstGeom>
          <a:noFill/>
        </p:spPr>
        <p:txBody>
          <a:bodyPr wrap="square" rtlCol="0">
            <a:spAutoFit/>
          </a:bodyPr>
          <a:lstStyle/>
          <a:p>
            <a:r>
              <a:rPr lang="en-US" b="1" dirty="0" smtClean="0"/>
              <a:t>TIẾN TRÌNH DẠY HỌC</a:t>
            </a:r>
            <a:endParaRPr lang="en-US" b="1" dirty="0"/>
          </a:p>
        </p:txBody>
      </p:sp>
    </p:spTree>
    <p:extLst>
      <p:ext uri="{BB962C8B-B14F-4D97-AF65-F5344CB8AC3E}">
        <p14:creationId xmlns:p14="http://schemas.microsoft.com/office/powerpoint/2010/main" val="2302815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fade">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500"/>
                                        <p:tgtEl>
                                          <p:spTgt spid="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fade">
                                      <p:cBhvr>
                                        <p:cTn id="5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11" grpId="0"/>
      <p:bldP spid="13" grpId="0"/>
      <p:bldP spid="15" grpId="0"/>
      <p:bldP spid="17" grpId="0" animBg="1"/>
      <p:bldP spid="18" grpId="0" animBg="1"/>
      <p:bldP spid="19" grpId="0"/>
      <p:bldP spid="2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620000" cy="609600"/>
          </a:xfrm>
        </p:spPr>
        <p:txBody>
          <a:bodyPr/>
          <a:lstStyle/>
          <a:p>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33265259"/>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728037" y="457200"/>
            <a:ext cx="7162800" cy="523220"/>
          </a:xfrm>
          <a:prstGeom prst="rect">
            <a:avLst/>
          </a:prstGeom>
          <a:solidFill>
            <a:schemeClr val="accent2"/>
          </a:solidFill>
        </p:spPr>
        <p:txBody>
          <a:bodyPr wrap="square" rtlCol="0">
            <a:spAutoFit/>
          </a:bodyPr>
          <a:lstStyle/>
          <a:p>
            <a:pPr algn="ctr"/>
            <a:r>
              <a:rPr lang="en-US" sz="2800" b="1" dirty="0" smtClean="0">
                <a:solidFill>
                  <a:schemeClr val="bg1"/>
                </a:solidFill>
                <a:latin typeface="Times New Roman" pitchFamily="18" charset="0"/>
                <a:cs typeface="Times New Roman" pitchFamily="18" charset="0"/>
              </a:rPr>
              <a:t>MỤC TIÊU</a:t>
            </a:r>
            <a:endParaRPr lang="en-US" sz="2800" b="1" dirty="0">
              <a:solidFill>
                <a:schemeClr val="bg1"/>
              </a:solidFill>
              <a:latin typeface="Times New Roman" pitchFamily="18" charset="0"/>
              <a:cs typeface="Times New Roman" pitchFamily="18" charset="0"/>
            </a:endParaRPr>
          </a:p>
        </p:txBody>
      </p:sp>
      <p:sp>
        <p:nvSpPr>
          <p:cNvPr id="6" name="TextBox 5"/>
          <p:cNvSpPr txBox="1"/>
          <p:nvPr/>
        </p:nvSpPr>
        <p:spPr>
          <a:xfrm>
            <a:off x="728037" y="2133600"/>
            <a:ext cx="2472363" cy="1200329"/>
          </a:xfrm>
          <a:prstGeom prst="rect">
            <a:avLst/>
          </a:prstGeom>
          <a:noFill/>
        </p:spPr>
        <p:txBody>
          <a:bodyPr wrap="square" rtlCol="0">
            <a:spAutoFit/>
          </a:bodyPr>
          <a:lstStyle/>
          <a:p>
            <a:pPr algn="ctr"/>
            <a:r>
              <a:rPr lang="en-US" sz="3600" b="1" dirty="0" err="1">
                <a:solidFill>
                  <a:srgbClr val="0000FF"/>
                </a:solidFill>
                <a:latin typeface="Times New Roman" pitchFamily="18" charset="0"/>
                <a:cs typeface="Times New Roman" pitchFamily="18" charset="0"/>
              </a:rPr>
              <a:t>Về</a:t>
            </a:r>
            <a:r>
              <a:rPr lang="en-US" sz="3600" b="1" dirty="0">
                <a:solidFill>
                  <a:srgbClr val="0000FF"/>
                </a:solidFill>
                <a:latin typeface="Times New Roman" pitchFamily="18" charset="0"/>
                <a:cs typeface="Times New Roman" pitchFamily="18" charset="0"/>
              </a:rPr>
              <a:t> </a:t>
            </a:r>
            <a:endParaRPr lang="en-US" sz="3600" b="1" dirty="0" smtClean="0">
              <a:solidFill>
                <a:srgbClr val="0000FF"/>
              </a:solidFill>
              <a:latin typeface="Times New Roman" pitchFamily="18" charset="0"/>
              <a:cs typeface="Times New Roman" pitchFamily="18" charset="0"/>
            </a:endParaRPr>
          </a:p>
          <a:p>
            <a:pPr algn="ctr"/>
            <a:r>
              <a:rPr lang="en-US" sz="3600" b="1" dirty="0" err="1" smtClean="0">
                <a:solidFill>
                  <a:srgbClr val="0000FF"/>
                </a:solidFill>
                <a:latin typeface="Times New Roman" pitchFamily="18" charset="0"/>
                <a:cs typeface="Times New Roman" pitchFamily="18" charset="0"/>
              </a:rPr>
              <a:t>năng</a:t>
            </a:r>
            <a:r>
              <a:rPr lang="en-US" sz="3600" b="1" dirty="0" smtClean="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lực</a:t>
            </a:r>
            <a:endParaRPr lang="en-US" sz="3600" dirty="0">
              <a:solidFill>
                <a:srgbClr val="0000FF"/>
              </a:solidFill>
              <a:latin typeface="Times New Roman" pitchFamily="18" charset="0"/>
              <a:cs typeface="Times New Roman" pitchFamily="18" charset="0"/>
            </a:endParaRPr>
          </a:p>
        </p:txBody>
      </p:sp>
      <p:sp>
        <p:nvSpPr>
          <p:cNvPr id="8" name="TextBox 7"/>
          <p:cNvSpPr txBox="1"/>
          <p:nvPr/>
        </p:nvSpPr>
        <p:spPr>
          <a:xfrm>
            <a:off x="838200" y="4724400"/>
            <a:ext cx="2438400" cy="1200329"/>
          </a:xfrm>
          <a:prstGeom prst="rect">
            <a:avLst/>
          </a:prstGeom>
          <a:noFill/>
        </p:spPr>
        <p:txBody>
          <a:bodyPr wrap="square" rtlCol="0">
            <a:spAutoFit/>
          </a:bodyPr>
          <a:lstStyle/>
          <a:p>
            <a:pPr algn="ctr"/>
            <a:r>
              <a:rPr lang="en-US" sz="3600" b="1" dirty="0" err="1">
                <a:solidFill>
                  <a:srgbClr val="0000FF"/>
                </a:solidFill>
              </a:rPr>
              <a:t>Về</a:t>
            </a:r>
            <a:r>
              <a:rPr lang="en-US" sz="3600" b="1" dirty="0">
                <a:solidFill>
                  <a:srgbClr val="0000FF"/>
                </a:solidFill>
              </a:rPr>
              <a:t> </a:t>
            </a:r>
            <a:endParaRPr lang="en-US" sz="3600" b="1" dirty="0" smtClean="0">
              <a:solidFill>
                <a:srgbClr val="0000FF"/>
              </a:solidFill>
            </a:endParaRPr>
          </a:p>
          <a:p>
            <a:pPr algn="ctr"/>
            <a:r>
              <a:rPr lang="en-US" sz="3600" b="1" dirty="0" err="1" smtClean="0">
                <a:solidFill>
                  <a:srgbClr val="0000FF"/>
                </a:solidFill>
              </a:rPr>
              <a:t>phẩm</a:t>
            </a:r>
            <a:r>
              <a:rPr lang="en-US" sz="3600" b="1" dirty="0" smtClean="0">
                <a:solidFill>
                  <a:srgbClr val="0000FF"/>
                </a:solidFill>
              </a:rPr>
              <a:t> </a:t>
            </a:r>
            <a:r>
              <a:rPr lang="en-US" sz="3600" b="1" dirty="0" err="1">
                <a:solidFill>
                  <a:srgbClr val="0000FF"/>
                </a:solidFill>
              </a:rPr>
              <a:t>chất</a:t>
            </a:r>
            <a:r>
              <a:rPr lang="en-US" sz="3600" b="1" dirty="0">
                <a:solidFill>
                  <a:srgbClr val="0000FF"/>
                </a:solidFill>
              </a:rPr>
              <a:t> </a:t>
            </a:r>
            <a:endParaRPr lang="en-US" sz="3600" dirty="0">
              <a:solidFill>
                <a:srgbClr val="0000FF"/>
              </a:solidFill>
            </a:endParaRPr>
          </a:p>
        </p:txBody>
      </p:sp>
      <p:sp>
        <p:nvSpPr>
          <p:cNvPr id="10" name="TextBox 9"/>
          <p:cNvSpPr txBox="1"/>
          <p:nvPr/>
        </p:nvSpPr>
        <p:spPr>
          <a:xfrm>
            <a:off x="3581400" y="1225440"/>
            <a:ext cx="4419600" cy="1446550"/>
          </a:xfrm>
          <a:prstGeom prst="rect">
            <a:avLst/>
          </a:prstGeom>
          <a:noFill/>
        </p:spPr>
        <p:txBody>
          <a:bodyPr wrap="square" rtlCol="0">
            <a:spAutoFit/>
          </a:bodyPr>
          <a:lstStyle/>
          <a:p>
            <a:r>
              <a:rPr lang="en-US" sz="2200" b="1" dirty="0" err="1">
                <a:solidFill>
                  <a:srgbClr val="FF0000"/>
                </a:solidFill>
              </a:rPr>
              <a:t>Năng</a:t>
            </a:r>
            <a:r>
              <a:rPr lang="en-US" sz="2200" b="1" dirty="0">
                <a:solidFill>
                  <a:srgbClr val="FF0000"/>
                </a:solidFill>
              </a:rPr>
              <a:t> </a:t>
            </a:r>
            <a:r>
              <a:rPr lang="en-US" sz="2200" b="1" dirty="0" err="1">
                <a:solidFill>
                  <a:srgbClr val="FF0000"/>
                </a:solidFill>
              </a:rPr>
              <a:t>lực</a:t>
            </a:r>
            <a:r>
              <a:rPr lang="en-US" sz="2200" b="1" dirty="0">
                <a:solidFill>
                  <a:srgbClr val="FF0000"/>
                </a:solidFill>
              </a:rPr>
              <a:t> </a:t>
            </a:r>
            <a:r>
              <a:rPr lang="en-US" sz="2200" b="1" dirty="0" err="1" smtClean="0">
                <a:solidFill>
                  <a:srgbClr val="FF0000"/>
                </a:solidFill>
              </a:rPr>
              <a:t>chung</a:t>
            </a:r>
            <a:r>
              <a:rPr lang="en-US" sz="2200" b="1" dirty="0" smtClean="0">
                <a:solidFill>
                  <a:srgbClr val="FF0000"/>
                </a:solidFill>
              </a:rPr>
              <a:t>: </a:t>
            </a:r>
            <a:r>
              <a:rPr lang="en-US" sz="2200" b="1" dirty="0" err="1">
                <a:solidFill>
                  <a:srgbClr val="FF0000"/>
                </a:solidFill>
              </a:rPr>
              <a:t>giao</a:t>
            </a:r>
            <a:r>
              <a:rPr lang="en-US" sz="2200" b="1" dirty="0">
                <a:solidFill>
                  <a:srgbClr val="FF0000"/>
                </a:solidFill>
              </a:rPr>
              <a:t> </a:t>
            </a:r>
            <a:r>
              <a:rPr lang="en-US" sz="2200" b="1" dirty="0" err="1">
                <a:solidFill>
                  <a:srgbClr val="FF0000"/>
                </a:solidFill>
              </a:rPr>
              <a:t>tiếp</a:t>
            </a:r>
            <a:r>
              <a:rPr lang="en-US" sz="2200" b="1" dirty="0">
                <a:solidFill>
                  <a:srgbClr val="FF0000"/>
                </a:solidFill>
              </a:rPr>
              <a:t> </a:t>
            </a:r>
            <a:r>
              <a:rPr lang="en-US" sz="2200" b="1" dirty="0" err="1">
                <a:solidFill>
                  <a:srgbClr val="FF0000"/>
                </a:solidFill>
              </a:rPr>
              <a:t>và</a:t>
            </a:r>
            <a:r>
              <a:rPr lang="en-US" sz="2200" b="1" dirty="0">
                <a:solidFill>
                  <a:srgbClr val="FF0000"/>
                </a:solidFill>
              </a:rPr>
              <a:t> </a:t>
            </a:r>
            <a:r>
              <a:rPr lang="en-US" sz="2200" b="1" dirty="0" err="1">
                <a:solidFill>
                  <a:srgbClr val="FF0000"/>
                </a:solidFill>
              </a:rPr>
              <a:t>hợp</a:t>
            </a:r>
            <a:r>
              <a:rPr lang="en-US" sz="2200" b="1" dirty="0">
                <a:solidFill>
                  <a:srgbClr val="FF0000"/>
                </a:solidFill>
              </a:rPr>
              <a:t> </a:t>
            </a:r>
            <a:r>
              <a:rPr lang="en-US" sz="2200" b="1" dirty="0" err="1">
                <a:solidFill>
                  <a:srgbClr val="FF0000"/>
                </a:solidFill>
              </a:rPr>
              <a:t>tác</a:t>
            </a:r>
            <a:r>
              <a:rPr lang="en-US" sz="2200" b="1" dirty="0">
                <a:solidFill>
                  <a:srgbClr val="FF0000"/>
                </a:solidFill>
              </a:rPr>
              <a:t>; </a:t>
            </a:r>
            <a:r>
              <a:rPr lang="en-US" sz="2200" b="1" dirty="0" err="1">
                <a:solidFill>
                  <a:srgbClr val="FF0000"/>
                </a:solidFill>
              </a:rPr>
              <a:t>tự</a:t>
            </a:r>
            <a:r>
              <a:rPr lang="en-US" sz="2200" b="1" dirty="0">
                <a:solidFill>
                  <a:srgbClr val="FF0000"/>
                </a:solidFill>
              </a:rPr>
              <a:t> </a:t>
            </a:r>
            <a:r>
              <a:rPr lang="en-US" sz="2200" b="1" dirty="0" err="1">
                <a:solidFill>
                  <a:srgbClr val="FF0000"/>
                </a:solidFill>
              </a:rPr>
              <a:t>chủ</a:t>
            </a:r>
            <a:r>
              <a:rPr lang="en-US" sz="2200" b="1" dirty="0">
                <a:solidFill>
                  <a:srgbClr val="FF0000"/>
                </a:solidFill>
              </a:rPr>
              <a:t> </a:t>
            </a:r>
            <a:r>
              <a:rPr lang="en-US" sz="2200" b="1" dirty="0" err="1">
                <a:solidFill>
                  <a:srgbClr val="FF0000"/>
                </a:solidFill>
              </a:rPr>
              <a:t>và</a:t>
            </a:r>
            <a:r>
              <a:rPr lang="en-US" sz="2200" b="1" dirty="0">
                <a:solidFill>
                  <a:srgbClr val="FF0000"/>
                </a:solidFill>
              </a:rPr>
              <a:t> </a:t>
            </a:r>
            <a:r>
              <a:rPr lang="en-US" sz="2200" b="1" dirty="0" err="1">
                <a:solidFill>
                  <a:srgbClr val="FF0000"/>
                </a:solidFill>
              </a:rPr>
              <a:t>tự</a:t>
            </a:r>
            <a:r>
              <a:rPr lang="en-US" sz="2200" b="1" dirty="0">
                <a:solidFill>
                  <a:srgbClr val="FF0000"/>
                </a:solidFill>
              </a:rPr>
              <a:t> </a:t>
            </a:r>
            <a:r>
              <a:rPr lang="en-US" sz="2200" b="1" dirty="0" err="1">
                <a:solidFill>
                  <a:srgbClr val="FF0000"/>
                </a:solidFill>
              </a:rPr>
              <a:t>học</a:t>
            </a:r>
            <a:r>
              <a:rPr lang="en-US" sz="2200" b="1" dirty="0">
                <a:solidFill>
                  <a:srgbClr val="FF0000"/>
                </a:solidFill>
              </a:rPr>
              <a:t>; </a:t>
            </a:r>
            <a:r>
              <a:rPr lang="en-US" sz="2200" b="1" dirty="0" err="1">
                <a:solidFill>
                  <a:srgbClr val="FF0000"/>
                </a:solidFill>
              </a:rPr>
              <a:t>giải</a:t>
            </a:r>
            <a:r>
              <a:rPr lang="en-US" sz="2200" b="1" dirty="0">
                <a:solidFill>
                  <a:srgbClr val="FF0000"/>
                </a:solidFill>
              </a:rPr>
              <a:t> </a:t>
            </a:r>
            <a:r>
              <a:rPr lang="en-US" sz="2200" b="1" dirty="0" err="1">
                <a:solidFill>
                  <a:srgbClr val="FF0000"/>
                </a:solidFill>
              </a:rPr>
              <a:t>quyết</a:t>
            </a:r>
            <a:r>
              <a:rPr lang="en-US" sz="2200" b="1" dirty="0">
                <a:solidFill>
                  <a:srgbClr val="FF0000"/>
                </a:solidFill>
              </a:rPr>
              <a:t> </a:t>
            </a:r>
            <a:r>
              <a:rPr lang="en-US" sz="2200" b="1" dirty="0" err="1">
                <a:solidFill>
                  <a:srgbClr val="FF0000"/>
                </a:solidFill>
              </a:rPr>
              <a:t>vấn</a:t>
            </a:r>
            <a:r>
              <a:rPr lang="en-US" sz="2200" b="1" dirty="0">
                <a:solidFill>
                  <a:srgbClr val="FF0000"/>
                </a:solidFill>
              </a:rPr>
              <a:t> </a:t>
            </a:r>
            <a:r>
              <a:rPr lang="en-US" sz="2200" b="1" dirty="0" err="1">
                <a:solidFill>
                  <a:srgbClr val="FF0000"/>
                </a:solidFill>
              </a:rPr>
              <a:t>đề</a:t>
            </a:r>
            <a:r>
              <a:rPr lang="en-US" sz="2200" b="1" dirty="0">
                <a:solidFill>
                  <a:srgbClr val="FF0000"/>
                </a:solidFill>
              </a:rPr>
              <a:t> </a:t>
            </a:r>
            <a:r>
              <a:rPr lang="en-US" sz="2200" b="1" dirty="0" err="1">
                <a:solidFill>
                  <a:srgbClr val="FF0000"/>
                </a:solidFill>
              </a:rPr>
              <a:t>và</a:t>
            </a:r>
            <a:r>
              <a:rPr lang="en-US" sz="2200" b="1" dirty="0">
                <a:solidFill>
                  <a:srgbClr val="FF0000"/>
                </a:solidFill>
              </a:rPr>
              <a:t> </a:t>
            </a:r>
            <a:r>
              <a:rPr lang="en-US" sz="2200" b="1" dirty="0" err="1">
                <a:solidFill>
                  <a:srgbClr val="FF0000"/>
                </a:solidFill>
              </a:rPr>
              <a:t>sáng</a:t>
            </a:r>
            <a:r>
              <a:rPr lang="en-US" sz="2200" b="1" dirty="0">
                <a:solidFill>
                  <a:srgbClr val="FF0000"/>
                </a:solidFill>
              </a:rPr>
              <a:t> </a:t>
            </a:r>
            <a:r>
              <a:rPr lang="en-US" sz="2200" b="1" dirty="0" err="1">
                <a:solidFill>
                  <a:srgbClr val="FF0000"/>
                </a:solidFill>
              </a:rPr>
              <a:t>tạo</a:t>
            </a:r>
            <a:r>
              <a:rPr lang="en-US" sz="2200" b="1" dirty="0">
                <a:solidFill>
                  <a:srgbClr val="FF0000"/>
                </a:solidFill>
              </a:rPr>
              <a:t>. </a:t>
            </a:r>
            <a:endParaRPr lang="en-US" sz="2200" dirty="0">
              <a:solidFill>
                <a:srgbClr val="FF0000"/>
              </a:solidFill>
            </a:endParaRPr>
          </a:p>
          <a:p>
            <a:endParaRPr lang="en-US" sz="2200" dirty="0">
              <a:solidFill>
                <a:srgbClr val="FF0000"/>
              </a:solidFill>
            </a:endParaRPr>
          </a:p>
        </p:txBody>
      </p:sp>
      <p:sp>
        <p:nvSpPr>
          <p:cNvPr id="13" name="TextBox 12"/>
          <p:cNvSpPr txBox="1"/>
          <p:nvPr/>
        </p:nvSpPr>
        <p:spPr>
          <a:xfrm>
            <a:off x="3581400" y="2707695"/>
            <a:ext cx="4419600" cy="1384995"/>
          </a:xfrm>
          <a:prstGeom prst="rect">
            <a:avLst/>
          </a:prstGeom>
          <a:noFill/>
        </p:spPr>
        <p:txBody>
          <a:bodyPr wrap="square" rtlCol="0">
            <a:spAutoFit/>
          </a:bodyPr>
          <a:lstStyle/>
          <a:p>
            <a:pPr algn="just"/>
            <a:r>
              <a:rPr lang="en-US" sz="2200" b="1" dirty="0" err="1">
                <a:solidFill>
                  <a:srgbClr val="FF0000"/>
                </a:solidFill>
              </a:rPr>
              <a:t>Năng</a:t>
            </a:r>
            <a:r>
              <a:rPr lang="en-US" sz="2200" b="1" dirty="0">
                <a:solidFill>
                  <a:srgbClr val="FF0000"/>
                </a:solidFill>
              </a:rPr>
              <a:t> </a:t>
            </a:r>
            <a:r>
              <a:rPr lang="en-US" sz="2200" b="1" dirty="0" err="1">
                <a:solidFill>
                  <a:srgbClr val="FF0000"/>
                </a:solidFill>
              </a:rPr>
              <a:t>lực</a:t>
            </a:r>
            <a:r>
              <a:rPr lang="en-US" sz="2200" b="1" dirty="0">
                <a:solidFill>
                  <a:srgbClr val="FF0000"/>
                </a:solidFill>
              </a:rPr>
              <a:t> </a:t>
            </a:r>
            <a:r>
              <a:rPr lang="en-US" sz="2200" b="1" dirty="0" err="1">
                <a:solidFill>
                  <a:srgbClr val="FF0000"/>
                </a:solidFill>
              </a:rPr>
              <a:t>đặc</a:t>
            </a:r>
            <a:r>
              <a:rPr lang="en-US" sz="2200" b="1" dirty="0">
                <a:solidFill>
                  <a:srgbClr val="FF0000"/>
                </a:solidFill>
              </a:rPr>
              <a:t> </a:t>
            </a:r>
            <a:r>
              <a:rPr lang="en-US" sz="2200" b="1" dirty="0" err="1">
                <a:solidFill>
                  <a:srgbClr val="FF0000"/>
                </a:solidFill>
              </a:rPr>
              <a:t>thù</a:t>
            </a:r>
            <a:r>
              <a:rPr lang="en-US" sz="2200" b="1" dirty="0">
                <a:solidFill>
                  <a:srgbClr val="FF0000"/>
                </a:solidFill>
              </a:rPr>
              <a:t>: </a:t>
            </a:r>
            <a:r>
              <a:rPr lang="en-US" sz="2200" b="1" dirty="0" err="1">
                <a:solidFill>
                  <a:srgbClr val="FF0000"/>
                </a:solidFill>
              </a:rPr>
              <a:t>nhận</a:t>
            </a:r>
            <a:r>
              <a:rPr lang="en-US" sz="2200" b="1" dirty="0">
                <a:solidFill>
                  <a:srgbClr val="FF0000"/>
                </a:solidFill>
              </a:rPr>
              <a:t> </a:t>
            </a:r>
            <a:r>
              <a:rPr lang="en-US" sz="2200" b="1" dirty="0" err="1">
                <a:solidFill>
                  <a:srgbClr val="FF0000"/>
                </a:solidFill>
              </a:rPr>
              <a:t>thức</a:t>
            </a:r>
            <a:r>
              <a:rPr lang="en-US" sz="2200" b="1" dirty="0">
                <a:solidFill>
                  <a:srgbClr val="FF0000"/>
                </a:solidFill>
              </a:rPr>
              <a:t> KHTN; </a:t>
            </a:r>
            <a:r>
              <a:rPr lang="en-US" sz="2200" b="1" dirty="0" err="1">
                <a:solidFill>
                  <a:srgbClr val="FF0000"/>
                </a:solidFill>
              </a:rPr>
              <a:t>tìm</a:t>
            </a:r>
            <a:r>
              <a:rPr lang="en-US" sz="2200" b="1" dirty="0">
                <a:solidFill>
                  <a:srgbClr val="FF0000"/>
                </a:solidFill>
              </a:rPr>
              <a:t> </a:t>
            </a:r>
            <a:r>
              <a:rPr lang="en-US" sz="2200" b="1" dirty="0" err="1">
                <a:solidFill>
                  <a:srgbClr val="FF0000"/>
                </a:solidFill>
              </a:rPr>
              <a:t>hiểu</a:t>
            </a:r>
            <a:r>
              <a:rPr lang="en-US" sz="2200" b="1" dirty="0">
                <a:solidFill>
                  <a:srgbClr val="FF0000"/>
                </a:solidFill>
              </a:rPr>
              <a:t> </a:t>
            </a:r>
            <a:r>
              <a:rPr lang="en-US" sz="2200" b="1" dirty="0" err="1">
                <a:solidFill>
                  <a:srgbClr val="FF0000"/>
                </a:solidFill>
              </a:rPr>
              <a:t>thế</a:t>
            </a:r>
            <a:r>
              <a:rPr lang="en-US" sz="2200" b="1" dirty="0">
                <a:solidFill>
                  <a:srgbClr val="FF0000"/>
                </a:solidFill>
              </a:rPr>
              <a:t> </a:t>
            </a:r>
            <a:r>
              <a:rPr lang="en-US" sz="2200" b="1" dirty="0" err="1">
                <a:solidFill>
                  <a:srgbClr val="FF0000"/>
                </a:solidFill>
              </a:rPr>
              <a:t>giới</a:t>
            </a:r>
            <a:r>
              <a:rPr lang="en-US" sz="2200" b="1" dirty="0">
                <a:solidFill>
                  <a:srgbClr val="FF0000"/>
                </a:solidFill>
              </a:rPr>
              <a:t> </a:t>
            </a:r>
            <a:r>
              <a:rPr lang="en-US" sz="2200" b="1" dirty="0" err="1">
                <a:solidFill>
                  <a:srgbClr val="FF0000"/>
                </a:solidFill>
              </a:rPr>
              <a:t>sống</a:t>
            </a:r>
            <a:r>
              <a:rPr lang="en-US" sz="2200" b="1" dirty="0">
                <a:solidFill>
                  <a:srgbClr val="FF0000"/>
                </a:solidFill>
              </a:rPr>
              <a:t>; </a:t>
            </a:r>
            <a:r>
              <a:rPr lang="en-US" sz="2200" b="1" dirty="0" err="1">
                <a:solidFill>
                  <a:srgbClr val="FF0000"/>
                </a:solidFill>
              </a:rPr>
              <a:t>vận</a:t>
            </a:r>
            <a:r>
              <a:rPr lang="en-US" sz="2200" b="1" dirty="0">
                <a:solidFill>
                  <a:srgbClr val="FF0000"/>
                </a:solidFill>
              </a:rPr>
              <a:t> </a:t>
            </a:r>
            <a:r>
              <a:rPr lang="en-US" sz="2200" b="1" dirty="0" err="1">
                <a:solidFill>
                  <a:srgbClr val="FF0000"/>
                </a:solidFill>
              </a:rPr>
              <a:t>dụng</a:t>
            </a:r>
            <a:r>
              <a:rPr lang="en-US" sz="2200" b="1" dirty="0">
                <a:solidFill>
                  <a:srgbClr val="FF0000"/>
                </a:solidFill>
              </a:rPr>
              <a:t> </a:t>
            </a:r>
            <a:r>
              <a:rPr lang="en-US" sz="2200" b="1" dirty="0" err="1">
                <a:solidFill>
                  <a:srgbClr val="FF0000"/>
                </a:solidFill>
              </a:rPr>
              <a:t>kiến</a:t>
            </a:r>
            <a:r>
              <a:rPr lang="en-US" sz="2200" b="1" dirty="0">
                <a:solidFill>
                  <a:srgbClr val="FF0000"/>
                </a:solidFill>
              </a:rPr>
              <a:t> </a:t>
            </a:r>
            <a:r>
              <a:rPr lang="en-US" sz="2200" b="1" dirty="0" err="1">
                <a:solidFill>
                  <a:srgbClr val="FF0000"/>
                </a:solidFill>
              </a:rPr>
              <a:t>thức</a:t>
            </a:r>
            <a:r>
              <a:rPr lang="en-US" sz="2200" b="1" dirty="0">
                <a:solidFill>
                  <a:srgbClr val="FF0000"/>
                </a:solidFill>
              </a:rPr>
              <a:t> </a:t>
            </a:r>
            <a:r>
              <a:rPr lang="en-US" sz="2200" b="1" dirty="0" err="1">
                <a:solidFill>
                  <a:srgbClr val="FF0000"/>
                </a:solidFill>
              </a:rPr>
              <a:t>kĩ</a:t>
            </a:r>
            <a:r>
              <a:rPr lang="en-US" sz="2200" b="1" dirty="0">
                <a:solidFill>
                  <a:srgbClr val="FF0000"/>
                </a:solidFill>
              </a:rPr>
              <a:t> </a:t>
            </a:r>
            <a:r>
              <a:rPr lang="en-US" sz="2200" b="1" dirty="0" err="1">
                <a:solidFill>
                  <a:srgbClr val="FF0000"/>
                </a:solidFill>
              </a:rPr>
              <a:t>năng</a:t>
            </a:r>
            <a:r>
              <a:rPr lang="en-US" sz="2200" b="1" dirty="0">
                <a:solidFill>
                  <a:srgbClr val="FF0000"/>
                </a:solidFill>
              </a:rPr>
              <a:t>. </a:t>
            </a:r>
            <a:endParaRPr lang="en-US" sz="2200" dirty="0">
              <a:solidFill>
                <a:srgbClr val="FF0000"/>
              </a:solidFill>
            </a:endParaRPr>
          </a:p>
          <a:p>
            <a:endParaRPr lang="en-US" dirty="0"/>
          </a:p>
        </p:txBody>
      </p:sp>
      <p:sp>
        <p:nvSpPr>
          <p:cNvPr id="15" name="TextBox 14"/>
          <p:cNvSpPr txBox="1"/>
          <p:nvPr/>
        </p:nvSpPr>
        <p:spPr>
          <a:xfrm>
            <a:off x="3710722" y="4432012"/>
            <a:ext cx="3452078" cy="1785104"/>
          </a:xfrm>
          <a:prstGeom prst="rect">
            <a:avLst/>
          </a:prstGeom>
          <a:noFill/>
        </p:spPr>
        <p:txBody>
          <a:bodyPr wrap="square" rtlCol="0">
            <a:spAutoFit/>
          </a:bodyPr>
          <a:lstStyle/>
          <a:p>
            <a:r>
              <a:rPr lang="en-US" sz="2200" b="1" dirty="0" err="1">
                <a:solidFill>
                  <a:srgbClr val="FF0000"/>
                </a:solidFill>
              </a:rPr>
              <a:t>nêu</a:t>
            </a:r>
            <a:r>
              <a:rPr lang="en-US" sz="2200" b="1" dirty="0">
                <a:solidFill>
                  <a:srgbClr val="FF0000"/>
                </a:solidFill>
              </a:rPr>
              <a:t> </a:t>
            </a:r>
            <a:r>
              <a:rPr lang="en-US" sz="2200" b="1" dirty="0" err="1">
                <a:solidFill>
                  <a:srgbClr val="FF0000"/>
                </a:solidFill>
              </a:rPr>
              <a:t>cụ</a:t>
            </a:r>
            <a:r>
              <a:rPr lang="en-US" sz="2200" b="1" dirty="0">
                <a:solidFill>
                  <a:srgbClr val="FF0000"/>
                </a:solidFill>
              </a:rPr>
              <a:t> </a:t>
            </a:r>
            <a:r>
              <a:rPr lang="en-US" sz="2200" b="1" dirty="0" err="1">
                <a:solidFill>
                  <a:srgbClr val="FF0000"/>
                </a:solidFill>
              </a:rPr>
              <a:t>thể</a:t>
            </a:r>
            <a:r>
              <a:rPr lang="en-US" sz="2200" b="1" dirty="0">
                <a:solidFill>
                  <a:srgbClr val="FF0000"/>
                </a:solidFill>
              </a:rPr>
              <a:t> </a:t>
            </a:r>
            <a:r>
              <a:rPr lang="en-US" sz="2200" b="1" dirty="0" err="1">
                <a:solidFill>
                  <a:srgbClr val="FF0000"/>
                </a:solidFill>
              </a:rPr>
              <a:t>yêu</a:t>
            </a:r>
            <a:r>
              <a:rPr lang="en-US" sz="2200" b="1" dirty="0">
                <a:solidFill>
                  <a:srgbClr val="FF0000"/>
                </a:solidFill>
              </a:rPr>
              <a:t> </a:t>
            </a:r>
            <a:r>
              <a:rPr lang="en-US" sz="2200" b="1" dirty="0" err="1">
                <a:solidFill>
                  <a:srgbClr val="FF0000"/>
                </a:solidFill>
              </a:rPr>
              <a:t>cầu</a:t>
            </a:r>
            <a:r>
              <a:rPr lang="en-US" sz="2200" b="1" dirty="0">
                <a:solidFill>
                  <a:srgbClr val="FF0000"/>
                </a:solidFill>
              </a:rPr>
              <a:t> </a:t>
            </a:r>
            <a:r>
              <a:rPr lang="en-US" sz="2200" b="1" dirty="0" err="1">
                <a:solidFill>
                  <a:srgbClr val="FF0000"/>
                </a:solidFill>
              </a:rPr>
              <a:t>về</a:t>
            </a:r>
            <a:r>
              <a:rPr lang="en-US" sz="2200" b="1" dirty="0">
                <a:solidFill>
                  <a:srgbClr val="FF0000"/>
                </a:solidFill>
              </a:rPr>
              <a:t> </a:t>
            </a:r>
            <a:r>
              <a:rPr lang="en-US" sz="2200" b="1" dirty="0" err="1">
                <a:solidFill>
                  <a:srgbClr val="FF0000"/>
                </a:solidFill>
              </a:rPr>
              <a:t>hành</a:t>
            </a:r>
            <a:r>
              <a:rPr lang="en-US" sz="2200" b="1" dirty="0">
                <a:solidFill>
                  <a:srgbClr val="FF0000"/>
                </a:solidFill>
              </a:rPr>
              <a:t> vi, </a:t>
            </a:r>
            <a:r>
              <a:rPr lang="en-US" sz="2200" b="1" dirty="0" err="1">
                <a:solidFill>
                  <a:srgbClr val="FF0000"/>
                </a:solidFill>
              </a:rPr>
              <a:t>thái</a:t>
            </a:r>
            <a:r>
              <a:rPr lang="en-US" sz="2200" b="1" dirty="0">
                <a:solidFill>
                  <a:srgbClr val="FF0000"/>
                </a:solidFill>
              </a:rPr>
              <a:t> </a:t>
            </a:r>
            <a:r>
              <a:rPr lang="en-US" sz="2200" b="1" dirty="0" err="1">
                <a:solidFill>
                  <a:srgbClr val="FF0000"/>
                </a:solidFill>
              </a:rPr>
              <a:t>độ</a:t>
            </a:r>
            <a:r>
              <a:rPr lang="en-US" sz="2200" b="1" dirty="0">
                <a:solidFill>
                  <a:srgbClr val="FF0000"/>
                </a:solidFill>
              </a:rPr>
              <a:t> - </a:t>
            </a:r>
            <a:r>
              <a:rPr lang="en-US" sz="2200" b="1" dirty="0" err="1">
                <a:solidFill>
                  <a:srgbClr val="FF0000"/>
                </a:solidFill>
              </a:rPr>
              <a:t>biểu</a:t>
            </a:r>
            <a:r>
              <a:rPr lang="en-US" sz="2200" b="1" dirty="0">
                <a:solidFill>
                  <a:srgbClr val="FF0000"/>
                </a:solidFill>
              </a:rPr>
              <a:t> </a:t>
            </a:r>
            <a:r>
              <a:rPr lang="en-US" sz="2200" b="1" dirty="0" err="1">
                <a:solidFill>
                  <a:srgbClr val="FF0000"/>
                </a:solidFill>
              </a:rPr>
              <a:t>hiện</a:t>
            </a:r>
            <a:r>
              <a:rPr lang="en-US" sz="2200" b="1" dirty="0">
                <a:solidFill>
                  <a:srgbClr val="FF0000"/>
                </a:solidFill>
              </a:rPr>
              <a:t> </a:t>
            </a:r>
            <a:r>
              <a:rPr lang="en-US" sz="2200" b="1" dirty="0" err="1">
                <a:solidFill>
                  <a:srgbClr val="FF0000"/>
                </a:solidFill>
              </a:rPr>
              <a:t>cụ</a:t>
            </a:r>
            <a:r>
              <a:rPr lang="en-US" sz="2200" b="1" dirty="0">
                <a:solidFill>
                  <a:srgbClr val="FF0000"/>
                </a:solidFill>
              </a:rPr>
              <a:t> </a:t>
            </a:r>
            <a:r>
              <a:rPr lang="en-US" sz="2200" b="1" dirty="0" err="1">
                <a:solidFill>
                  <a:srgbClr val="FF0000"/>
                </a:solidFill>
              </a:rPr>
              <a:t>thể</a:t>
            </a:r>
            <a:r>
              <a:rPr lang="en-US" sz="2200" b="1" dirty="0">
                <a:solidFill>
                  <a:srgbClr val="FF0000"/>
                </a:solidFill>
              </a:rPr>
              <a:t> </a:t>
            </a:r>
            <a:r>
              <a:rPr lang="en-US" sz="2200" b="1" dirty="0" err="1">
                <a:solidFill>
                  <a:srgbClr val="FF0000"/>
                </a:solidFill>
              </a:rPr>
              <a:t>của</a:t>
            </a:r>
            <a:r>
              <a:rPr lang="en-US" sz="2200" b="1" dirty="0">
                <a:solidFill>
                  <a:srgbClr val="FF0000"/>
                </a:solidFill>
              </a:rPr>
              <a:t> </a:t>
            </a:r>
            <a:r>
              <a:rPr lang="en-US" sz="2200" b="1" dirty="0" err="1">
                <a:solidFill>
                  <a:srgbClr val="FF0000"/>
                </a:solidFill>
              </a:rPr>
              <a:t>phẩm</a:t>
            </a:r>
            <a:r>
              <a:rPr lang="en-US" sz="2200" b="1" dirty="0">
                <a:solidFill>
                  <a:srgbClr val="FF0000"/>
                </a:solidFill>
              </a:rPr>
              <a:t> </a:t>
            </a:r>
            <a:r>
              <a:rPr lang="en-US" sz="2200" b="1" dirty="0" err="1">
                <a:solidFill>
                  <a:srgbClr val="FF0000"/>
                </a:solidFill>
              </a:rPr>
              <a:t>chất</a:t>
            </a:r>
            <a:r>
              <a:rPr lang="en-US" sz="2200" b="1" dirty="0">
                <a:solidFill>
                  <a:srgbClr val="FF0000"/>
                </a:solidFill>
              </a:rPr>
              <a:t> </a:t>
            </a:r>
            <a:r>
              <a:rPr lang="en-US" sz="2200" b="1" dirty="0" err="1">
                <a:solidFill>
                  <a:srgbClr val="FF0000"/>
                </a:solidFill>
              </a:rPr>
              <a:t>cần</a:t>
            </a:r>
            <a:r>
              <a:rPr lang="en-US" sz="2200" b="1" dirty="0">
                <a:solidFill>
                  <a:srgbClr val="FF0000"/>
                </a:solidFill>
              </a:rPr>
              <a:t> </a:t>
            </a:r>
            <a:r>
              <a:rPr lang="en-US" sz="2200" b="1" dirty="0" err="1">
                <a:solidFill>
                  <a:srgbClr val="FF0000"/>
                </a:solidFill>
              </a:rPr>
              <a:t>phát</a:t>
            </a:r>
            <a:r>
              <a:rPr lang="en-US" sz="2200" b="1" dirty="0">
                <a:solidFill>
                  <a:srgbClr val="FF0000"/>
                </a:solidFill>
              </a:rPr>
              <a:t> </a:t>
            </a:r>
            <a:r>
              <a:rPr lang="en-US" sz="2200" b="1" dirty="0" err="1">
                <a:solidFill>
                  <a:srgbClr val="FF0000"/>
                </a:solidFill>
              </a:rPr>
              <a:t>triển</a:t>
            </a:r>
            <a:r>
              <a:rPr lang="en-US" sz="2200" b="1" dirty="0">
                <a:solidFill>
                  <a:srgbClr val="FF0000"/>
                </a:solidFill>
              </a:rPr>
              <a:t> </a:t>
            </a:r>
            <a:r>
              <a:rPr lang="en-US" sz="2200" b="1" dirty="0" err="1">
                <a:solidFill>
                  <a:srgbClr val="FF0000"/>
                </a:solidFill>
              </a:rPr>
              <a:t>gắn</a:t>
            </a:r>
            <a:r>
              <a:rPr lang="en-US" sz="2200" b="1" dirty="0">
                <a:solidFill>
                  <a:srgbClr val="FF0000"/>
                </a:solidFill>
              </a:rPr>
              <a:t> </a:t>
            </a:r>
            <a:r>
              <a:rPr lang="en-US" sz="2200" b="1" dirty="0" err="1">
                <a:solidFill>
                  <a:srgbClr val="FF0000"/>
                </a:solidFill>
              </a:rPr>
              <a:t>với</a:t>
            </a:r>
            <a:r>
              <a:rPr lang="en-US" sz="2200" b="1" dirty="0">
                <a:solidFill>
                  <a:srgbClr val="FF0000"/>
                </a:solidFill>
              </a:rPr>
              <a:t> </a:t>
            </a:r>
            <a:r>
              <a:rPr lang="en-US" sz="2200" b="1" dirty="0" err="1">
                <a:solidFill>
                  <a:srgbClr val="FF0000"/>
                </a:solidFill>
              </a:rPr>
              <a:t>nội</a:t>
            </a:r>
            <a:r>
              <a:rPr lang="en-US" sz="2200" b="1" dirty="0">
                <a:solidFill>
                  <a:srgbClr val="FF0000"/>
                </a:solidFill>
              </a:rPr>
              <a:t> dung </a:t>
            </a:r>
            <a:r>
              <a:rPr lang="en-US" sz="2200" b="1" dirty="0" err="1">
                <a:solidFill>
                  <a:srgbClr val="FF0000"/>
                </a:solidFill>
              </a:rPr>
              <a:t>bài</a:t>
            </a:r>
            <a:r>
              <a:rPr lang="en-US" sz="2200" b="1" dirty="0">
                <a:solidFill>
                  <a:srgbClr val="FF0000"/>
                </a:solidFill>
              </a:rPr>
              <a:t> </a:t>
            </a:r>
            <a:r>
              <a:rPr lang="en-US" sz="2200" b="1" dirty="0" err="1">
                <a:solidFill>
                  <a:srgbClr val="FF0000"/>
                </a:solidFill>
              </a:rPr>
              <a:t>dạy</a:t>
            </a:r>
            <a:endParaRPr lang="en-US" sz="2200" dirty="0">
              <a:solidFill>
                <a:srgbClr val="FF0000"/>
              </a:solidFill>
            </a:endParaRPr>
          </a:p>
        </p:txBody>
      </p:sp>
    </p:spTree>
    <p:extLst>
      <p:ext uri="{BB962C8B-B14F-4D97-AF65-F5344CB8AC3E}">
        <p14:creationId xmlns:p14="http://schemas.microsoft.com/office/powerpoint/2010/main" val="632689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8" grpId="0"/>
      <p:bldP spid="10" grpId="0"/>
      <p:bldP spid="13" grpId="0"/>
      <p:bldP spid="1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1640</TotalTime>
  <Words>1749</Words>
  <Application>Microsoft Office PowerPoint</Application>
  <PresentationFormat>On-screen Show (4:3)</PresentationFormat>
  <Paragraphs>154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Adjacency</vt:lpstr>
      <vt:lpstr>PowerPoint Presentation</vt:lpstr>
      <vt:lpstr>NỘI DUNG TẬP HUẤN</vt:lpstr>
      <vt:lpstr>1. KIỂM TRA ĐÁNH GIÁ</vt:lpstr>
      <vt:lpstr>1. KIỂM TRA ĐÁNH GIÁ</vt:lpstr>
      <vt:lpstr>KIỂM TRA ĐÁNH GIÁ</vt:lpstr>
      <vt:lpstr>2. TỔ CHỨC DẠY HỌC MÔN KHTN</vt:lpstr>
      <vt:lpstr>2.1.TỔ CHỨC DẠY HỌC MÔN KHOA HỌC TỰ NHIÊN QUA VIỆC XÂY DỰNG KẾ HOẠCH TỔ CHUYÊN MÔN</vt:lpstr>
      <vt:lpstr>TỔ CHỨC DẠY HỌC MÔN KHOA HỌC TỰ NHIÊN QUA VIỆC XÂY DỰNG KẾ HOẠCH CÁ NHÂN</vt:lpstr>
      <vt:lpstr>PowerPoint Presentation</vt:lpstr>
      <vt:lpstr>Thiết bị dạy học và học liệu</vt:lpstr>
      <vt:lpstr>Tiến trình dạy học</vt:lpstr>
      <vt:lpstr>PowerPoint Presentation</vt:lpstr>
      <vt:lpstr>PowerPoint Presentation</vt:lpstr>
      <vt:lpstr>2.2 QUY TRÌNH XÂY DỰNG MA TRẬN, ĐẶC TẢ BÀI KIỂM TRA</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SINH HOẠT CHUYÊN MÔN</dc:title>
  <dc:creator>T</dc:creator>
  <cp:lastModifiedBy>Windows User</cp:lastModifiedBy>
  <cp:revision>290</cp:revision>
  <dcterms:created xsi:type="dcterms:W3CDTF">2021-08-14T16:04:28Z</dcterms:created>
  <dcterms:modified xsi:type="dcterms:W3CDTF">2022-10-22T01:32:26Z</dcterms:modified>
</cp:coreProperties>
</file>