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79" r:id="rId8"/>
    <p:sldId id="7680" r:id="rId9"/>
    <p:sldId id="358" r:id="rId10"/>
    <p:sldId id="7678" r:id="rId11"/>
    <p:sldId id="7649" r:id="rId12"/>
    <p:sldId id="258" r:id="rId13"/>
    <p:sldId id="7695" r:id="rId14"/>
    <p:sldId id="7685" r:id="rId15"/>
    <p:sldId id="7696" r:id="rId16"/>
    <p:sldId id="7686" r:id="rId17"/>
    <p:sldId id="7697" r:id="rId18"/>
    <p:sldId id="7698" r:id="rId19"/>
    <p:sldId id="7699" r:id="rId20"/>
    <p:sldId id="7700" r:id="rId21"/>
    <p:sldId id="7701" r:id="rId22"/>
    <p:sldId id="7689" r:id="rId23"/>
    <p:sldId id="371" r:id="rId24"/>
    <p:sldId id="7670" r:id="rId25"/>
    <p:sldId id="76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865" autoAdjust="0"/>
  </p:normalViewPr>
  <p:slideViewPr>
    <p:cSldViewPr snapToGrid="0">
      <p:cViewPr varScale="1">
        <p:scale>
          <a:sx n="58" d="100"/>
          <a:sy n="58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C3C9286-9AD6-4FA2-8717-201E6BD4EE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openxmlformats.org/officeDocument/2006/relationships/image" Target="../media/image23.emf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6.wdp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</TotalTime>
  <Words>514</Words>
  <PresentationFormat>Widescreen</PresentationFormat>
  <Paragraphs>131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</vt:lpstr>
      <vt:lpstr>iCiel Soup of Justice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2023-08-10T01:34:33Z</dcterms:created>
  <dcterms:modified xsi:type="dcterms:W3CDTF">2023-08-11T04:46:25Z</dcterms:modified>
</cp:coreProperties>
</file>