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38" r:id="rId1"/>
    <p:sldMasterId id="2147483754" r:id="rId2"/>
  </p:sldMasterIdLst>
  <p:notesMasterIdLst>
    <p:notesMasterId r:id="rId26"/>
  </p:notesMasterIdLst>
  <p:sldIdLst>
    <p:sldId id="639" r:id="rId3"/>
    <p:sldId id="406" r:id="rId4"/>
    <p:sldId id="379" r:id="rId5"/>
    <p:sldId id="641" r:id="rId6"/>
    <p:sldId id="381" r:id="rId7"/>
    <p:sldId id="643" r:id="rId8"/>
    <p:sldId id="642" r:id="rId9"/>
    <p:sldId id="644" r:id="rId10"/>
    <p:sldId id="645" r:id="rId11"/>
    <p:sldId id="646" r:id="rId12"/>
    <p:sldId id="647" r:id="rId13"/>
    <p:sldId id="650" r:id="rId14"/>
    <p:sldId id="649" r:id="rId15"/>
    <p:sldId id="648" r:id="rId16"/>
    <p:sldId id="654" r:id="rId17"/>
    <p:sldId id="651" r:id="rId18"/>
    <p:sldId id="653" r:id="rId19"/>
    <p:sldId id="652" r:id="rId20"/>
    <p:sldId id="655" r:id="rId21"/>
    <p:sldId id="656" r:id="rId22"/>
    <p:sldId id="657" r:id="rId23"/>
    <p:sldId id="659" r:id="rId24"/>
    <p:sldId id="658" r:id="rId25"/>
  </p:sldIdLst>
  <p:sldSz cx="24384000" cy="13716000"/>
  <p:notesSz cx="6858000" cy="9144000"/>
  <p:custDataLst>
    <p:tags r:id="rId27"/>
  </p:custDataLst>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242452"/>
    <a:srgbClr val="0000FF"/>
    <a:srgbClr val="E3E2EC"/>
    <a:srgbClr val="DDDDDD"/>
    <a:srgbClr val="E7F7FF"/>
    <a:srgbClr val="D6F7FE"/>
    <a:srgbClr val="EEF7E9"/>
    <a:srgbClr val="135F8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26" autoAdjust="0"/>
    <p:restoredTop sz="94662" autoAdjust="0"/>
  </p:normalViewPr>
  <p:slideViewPr>
    <p:cSldViewPr>
      <p:cViewPr varScale="1">
        <p:scale>
          <a:sx n="39" d="100"/>
          <a:sy n="39" d="100"/>
        </p:scale>
        <p:origin x="797" y="82"/>
      </p:cViewPr>
      <p:guideLst>
        <p:guide orient="horz" pos="4320"/>
        <p:guide pos="7680"/>
      </p:guideLst>
    </p:cSldViewPr>
  </p:slideViewPr>
  <p:notesTextViewPr>
    <p:cViewPr>
      <p:scale>
        <a:sx n="100" d="100"/>
        <a:sy n="100" d="100"/>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BB293-0719-4B19-A181-EE36FD0623AD}" type="datetimeFigureOut">
              <a:rPr lang="en-US" smtClean="0"/>
              <a:pPr/>
              <a:t>1/11/2023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8B73-FCCD-4D4C-BC4E-0CE5120A1B5B}" type="slidenum">
              <a:rPr lang="en-US" smtClean="0"/>
              <a:pPr/>
              <a:t>‹#›</a:t>
            </a:fld>
            <a:endParaRPr lang="en-US"/>
          </a:p>
        </p:txBody>
      </p:sp>
    </p:spTree>
    <p:extLst>
      <p:ext uri="{BB962C8B-B14F-4D97-AF65-F5344CB8AC3E}">
        <p14:creationId xmlns:p14="http://schemas.microsoft.com/office/powerpoint/2010/main" val="3059963718"/>
      </p:ext>
    </p:extLst>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a:t>
            </a:fld>
            <a:endParaRPr lang="en-US"/>
          </a:p>
        </p:txBody>
      </p:sp>
    </p:spTree>
    <p:extLst>
      <p:ext uri="{BB962C8B-B14F-4D97-AF65-F5344CB8AC3E}">
        <p14:creationId xmlns:p14="http://schemas.microsoft.com/office/powerpoint/2010/main" val="1806200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2177278" rtl="0" eaLnBrk="1" fontAlgn="auto" latinLnBrk="0" hangingPunct="1">
              <a:lnSpc>
                <a:spcPct val="100000"/>
              </a:lnSpc>
              <a:spcBef>
                <a:spcPts val="0"/>
              </a:spcBef>
              <a:spcAft>
                <a:spcPts val="0"/>
              </a:spcAft>
              <a:buClrTx/>
              <a:buSzTx/>
              <a:buFontTx/>
              <a:buNone/>
              <a:tabLst/>
              <a:defRPr/>
            </a:pPr>
            <a:r>
              <a:rPr lang="en-US" dirty="0"/>
              <a:t>T1 </a:t>
            </a:r>
            <a:r>
              <a:rPr lang="en-US" dirty="0" err="1"/>
              <a:t>chưa</a:t>
            </a:r>
            <a:r>
              <a:rPr lang="en-US" baseline="0" dirty="0"/>
              <a:t> </a:t>
            </a:r>
            <a:r>
              <a:rPr lang="en-US" baseline="0" dirty="0" err="1"/>
              <a:t>học</a:t>
            </a:r>
            <a:r>
              <a:rPr lang="en-US" baseline="0" dirty="0"/>
              <a:t> QTN</a:t>
            </a:r>
            <a:endParaRPr lang="vi-VN"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16</a:t>
            </a:fld>
            <a:endParaRPr lang="en-US"/>
          </a:p>
        </p:txBody>
      </p:sp>
    </p:spTree>
    <p:extLst>
      <p:ext uri="{BB962C8B-B14F-4D97-AF65-F5344CB8AC3E}">
        <p14:creationId xmlns:p14="http://schemas.microsoft.com/office/powerpoint/2010/main" val="26010986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2177278" rtl="0" eaLnBrk="1" fontAlgn="auto" latinLnBrk="0" hangingPunct="1">
              <a:lnSpc>
                <a:spcPct val="100000"/>
              </a:lnSpc>
              <a:spcBef>
                <a:spcPts val="0"/>
              </a:spcBef>
              <a:spcAft>
                <a:spcPts val="0"/>
              </a:spcAft>
              <a:buClrTx/>
              <a:buSzTx/>
              <a:buFontTx/>
              <a:buNone/>
              <a:tabLst/>
              <a:defRPr/>
            </a:pPr>
            <a:r>
              <a:rPr lang="en-US" dirty="0"/>
              <a:t>T1 </a:t>
            </a:r>
            <a:r>
              <a:rPr lang="en-US" dirty="0" err="1"/>
              <a:t>chưa</a:t>
            </a:r>
            <a:r>
              <a:rPr lang="en-US" baseline="0" dirty="0"/>
              <a:t> </a:t>
            </a:r>
            <a:r>
              <a:rPr lang="en-US" baseline="0" dirty="0" err="1"/>
              <a:t>học</a:t>
            </a:r>
            <a:r>
              <a:rPr lang="en-US" baseline="0" dirty="0"/>
              <a:t> QTN</a:t>
            </a:r>
            <a:endParaRPr lang="vi-VN"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17</a:t>
            </a:fld>
            <a:endParaRPr lang="en-US"/>
          </a:p>
        </p:txBody>
      </p:sp>
    </p:spTree>
    <p:extLst>
      <p:ext uri="{BB962C8B-B14F-4D97-AF65-F5344CB8AC3E}">
        <p14:creationId xmlns:p14="http://schemas.microsoft.com/office/powerpoint/2010/main" val="1704592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4</a:t>
            </a:fld>
            <a:endParaRPr lang="en-US"/>
          </a:p>
        </p:txBody>
      </p:sp>
    </p:spTree>
    <p:extLst>
      <p:ext uri="{BB962C8B-B14F-4D97-AF65-F5344CB8AC3E}">
        <p14:creationId xmlns:p14="http://schemas.microsoft.com/office/powerpoint/2010/main" val="2200278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5</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6</a:t>
            </a:fld>
            <a:endParaRPr lang="en-US"/>
          </a:p>
        </p:txBody>
      </p:sp>
    </p:spTree>
    <p:extLst>
      <p:ext uri="{BB962C8B-B14F-4D97-AF65-F5344CB8AC3E}">
        <p14:creationId xmlns:p14="http://schemas.microsoft.com/office/powerpoint/2010/main" val="419297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7</a:t>
            </a:fld>
            <a:endParaRPr lang="en-US"/>
          </a:p>
        </p:txBody>
      </p:sp>
    </p:spTree>
    <p:extLst>
      <p:ext uri="{BB962C8B-B14F-4D97-AF65-F5344CB8AC3E}">
        <p14:creationId xmlns:p14="http://schemas.microsoft.com/office/powerpoint/2010/main" val="630280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T1 </a:t>
            </a:r>
            <a:r>
              <a:rPr lang="en-US" dirty="0" err="1"/>
              <a:t>chưa</a:t>
            </a:r>
            <a:r>
              <a:rPr lang="en-US" baseline="0" dirty="0"/>
              <a:t> </a:t>
            </a:r>
            <a:r>
              <a:rPr lang="en-US" baseline="0" dirty="0" err="1"/>
              <a:t>học</a:t>
            </a:r>
            <a:r>
              <a:rPr lang="en-US" baseline="0" dirty="0"/>
              <a:t> QTN</a:t>
            </a:r>
            <a:endParaRPr lang="vi-VN"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8</a:t>
            </a:fld>
            <a:endParaRPr lang="en-US"/>
          </a:p>
        </p:txBody>
      </p:sp>
    </p:spTree>
    <p:extLst>
      <p:ext uri="{BB962C8B-B14F-4D97-AF65-F5344CB8AC3E}">
        <p14:creationId xmlns:p14="http://schemas.microsoft.com/office/powerpoint/2010/main" val="34039944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T1 </a:t>
            </a:r>
            <a:r>
              <a:rPr lang="en-US" dirty="0" err="1"/>
              <a:t>chưa</a:t>
            </a:r>
            <a:r>
              <a:rPr lang="en-US" baseline="0" dirty="0"/>
              <a:t> </a:t>
            </a:r>
            <a:r>
              <a:rPr lang="en-US" baseline="0" dirty="0" err="1"/>
              <a:t>học</a:t>
            </a:r>
            <a:r>
              <a:rPr lang="en-US" baseline="0" dirty="0"/>
              <a:t> QTN</a:t>
            </a:r>
            <a:endParaRPr lang="vi-VN"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12</a:t>
            </a:fld>
            <a:endParaRPr lang="en-US"/>
          </a:p>
        </p:txBody>
      </p:sp>
    </p:spTree>
    <p:extLst>
      <p:ext uri="{BB962C8B-B14F-4D97-AF65-F5344CB8AC3E}">
        <p14:creationId xmlns:p14="http://schemas.microsoft.com/office/powerpoint/2010/main" val="884214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2177278" rtl="0" eaLnBrk="1" fontAlgn="auto" latinLnBrk="0" hangingPunct="1">
              <a:lnSpc>
                <a:spcPct val="100000"/>
              </a:lnSpc>
              <a:spcBef>
                <a:spcPts val="0"/>
              </a:spcBef>
              <a:spcAft>
                <a:spcPts val="0"/>
              </a:spcAft>
              <a:buClrTx/>
              <a:buSzTx/>
              <a:buFontTx/>
              <a:buNone/>
              <a:tabLst/>
              <a:defRPr/>
            </a:pPr>
            <a:r>
              <a:rPr lang="en-US" dirty="0"/>
              <a:t>T1 </a:t>
            </a:r>
            <a:r>
              <a:rPr lang="en-US" dirty="0" err="1"/>
              <a:t>chưa</a:t>
            </a:r>
            <a:r>
              <a:rPr lang="en-US" baseline="0" dirty="0"/>
              <a:t> </a:t>
            </a:r>
            <a:r>
              <a:rPr lang="en-US" baseline="0" dirty="0" err="1"/>
              <a:t>học</a:t>
            </a:r>
            <a:r>
              <a:rPr lang="en-US" baseline="0" dirty="0"/>
              <a:t> QTN</a:t>
            </a:r>
            <a:endParaRPr lang="vi-VN"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13</a:t>
            </a:fld>
            <a:endParaRPr lang="en-US"/>
          </a:p>
        </p:txBody>
      </p:sp>
    </p:spTree>
    <p:extLst>
      <p:ext uri="{BB962C8B-B14F-4D97-AF65-F5344CB8AC3E}">
        <p14:creationId xmlns:p14="http://schemas.microsoft.com/office/powerpoint/2010/main" val="3383672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99727" y="1781954"/>
            <a:ext cx="21031200" cy="2651126"/>
          </a:xfrm>
          <a:prstGeom prst="rect">
            <a:avLst/>
          </a:prstGeom>
        </p:spPr>
        <p:txBody>
          <a:bodyPr/>
          <a:lstStyle>
            <a:lvl1pPr algn="l">
              <a:defRPr sz="5400">
                <a:latin typeface="Tomaho"/>
              </a:defRPr>
            </a:lvl1pPr>
          </a:lstStyle>
          <a:p>
            <a:r>
              <a:rPr lang="en-US"/>
              <a:t>Click to edit Master title style</a:t>
            </a:r>
          </a:p>
        </p:txBody>
      </p:sp>
      <p:sp>
        <p:nvSpPr>
          <p:cNvPr id="3" name="Content Placeholder 2"/>
          <p:cNvSpPr>
            <a:spLocks noGrp="1"/>
          </p:cNvSpPr>
          <p:nvPr>
            <p:ph sz="half" idx="1"/>
          </p:nvPr>
        </p:nvSpPr>
        <p:spPr>
          <a:xfrm>
            <a:off x="1699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67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1/11/2023</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9622073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up)">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wipe(up)">
                                      <p:cBhvr>
                                        <p:cTn id="37" dur="5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wipe(up)">
                                      <p:cBhvr>
                                        <p:cTn id="42" dur="5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wipe(up)">
                                      <p:cBhvr>
                                        <p:cTn id="47" dur="500"/>
                                        <p:tgtEl>
                                          <p:spTgt spid="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Effect transition="in" filter="wipe(up)">
                                      <p:cBhvr>
                                        <p:cTn id="52" dur="500"/>
                                        <p:tgtEl>
                                          <p:spTgt spid="4">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Effect transition="in" filter="wipe(up)">
                                      <p:cBhvr>
                                        <p:cTn id="5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P spid="4" grpId="0" build="p">
        <p:tmplLst>
          <p:tmpl lvl="1">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1/11/2023</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0833076"/>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683611"/>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8843195"/>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701638"/>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1417519"/>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847110"/>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2842679"/>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81301043"/>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5443903"/>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77073843"/>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1/11/2023</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027508065"/>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31678283"/>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2919355"/>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6020121"/>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80739924"/>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6096263"/>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6358136"/>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301831"/>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45290249"/>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8935621"/>
      </p:ext>
    </p:extLst>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2695324"/>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1/11/2023</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pic>
        <p:nvPicPr>
          <p:cNvPr id="2" name="Picture 1">
            <a:extLst>
              <a:ext uri="{FF2B5EF4-FFF2-40B4-BE49-F238E27FC236}">
                <a16:creationId xmlns:a16="http://schemas.microsoft.com/office/drawing/2014/main" id="{B6FD4328-148B-4547-A4ED-C0C479A0C767}"/>
              </a:ext>
            </a:extLst>
          </p:cNvPr>
          <p:cNvPicPr>
            <a:picLocks noChangeAspect="1"/>
          </p:cNvPicPr>
          <p:nvPr userDrawn="1"/>
        </p:nvPicPr>
        <p:blipFill>
          <a:blip r:embed="rId2"/>
          <a:stretch>
            <a:fillRect/>
          </a:stretch>
        </p:blipFill>
        <p:spPr>
          <a:xfrm>
            <a:off x="0" y="0"/>
            <a:ext cx="24384000" cy="1286069"/>
          </a:xfrm>
          <a:prstGeom prst="rect">
            <a:avLst/>
          </a:prstGeom>
        </p:spPr>
      </p:pic>
    </p:spTree>
    <p:extLst>
      <p:ext uri="{BB962C8B-B14F-4D97-AF65-F5344CB8AC3E}">
        <p14:creationId xmlns:p14="http://schemas.microsoft.com/office/powerpoint/2010/main" val="2455751046"/>
      </p:ext>
    </p:extLst>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8036386"/>
      </p:ext>
    </p:extLst>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7005768"/>
      </p:ext>
    </p:extLst>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8547817"/>
      </p:ext>
    </p:extLst>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2976827"/>
      </p:ext>
    </p:extLst>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2532846"/>
      </p:ext>
    </p:extLst>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8023669"/>
      </p:ext>
    </p:extLst>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4770717"/>
      </p:ext>
    </p:extLst>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06560535"/>
      </p:ext>
    </p:extLst>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6179673"/>
      </p:ext>
    </p:extLst>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9555087"/>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1/11/2023</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821938197"/>
      </p:ext>
    </p:extLst>
  </p:cSld>
  <p:clrMapOvr>
    <a:masterClrMapping/>
  </p:clrMapOvr>
  <p:transition spd="slow">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7412547"/>
      </p:ext>
    </p:extLst>
  </p:cSld>
  <p:clrMapOvr>
    <a:masterClrMapping/>
  </p:clrMapOvr>
  <p:transition spd="slow">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4670427"/>
      </p:ext>
    </p:extLst>
  </p:cSld>
  <p:clrMapOvr>
    <a:masterClrMapping/>
  </p:clrMapOvr>
  <p:transition spd="slow">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8235058"/>
      </p:ext>
    </p:extLst>
  </p:cSld>
  <p:clrMapOvr>
    <a:masterClrMapping/>
  </p:clrMapOvr>
  <p:transition spd="slow">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8157744"/>
      </p:ext>
    </p:extLst>
  </p:cSld>
  <p:clrMapOvr>
    <a:masterClrMapping/>
  </p:clrMapOvr>
  <p:transition spd="slow">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6959766"/>
      </p:ext>
    </p:extLst>
  </p:cSld>
  <p:clrMapOvr>
    <a:masterClrMapping/>
  </p:clrMapOvr>
  <p:transition spd="slow">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a:prstGeom prst="rect">
            <a:avLst/>
          </a:prstGeo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a:prstGeom prst="rect">
            <a:avLst/>
          </a:prstGeo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1/11/2023</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3178770"/>
      </p:ext>
    </p:extLst>
  </p:cSld>
  <p:clrMapOvr>
    <a:masterClrMapping/>
  </p:clrMapOvr>
  <p:transition spd="slow">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1/11/2023</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789615295"/>
      </p:ext>
    </p:extLst>
  </p:cSld>
  <p:clrMapOvr>
    <a:masterClrMapping/>
  </p:clrMapOvr>
  <p:transition spd="slow">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1/11/2023</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381594460"/>
      </p:ext>
    </p:extLst>
  </p:cSld>
  <p:clrMapOvr>
    <a:masterClrMapping/>
  </p:clrMapOvr>
  <p:transition spd="slow">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1/11/2023</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563683300"/>
      </p:ext>
    </p:extLst>
  </p:cSld>
  <p:clrMapOvr>
    <a:masterClrMapping/>
  </p:clrMapOvr>
  <p:transition spd="slow">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1/11/2023</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277778250"/>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1/11/2023</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71241930"/>
      </p:ext>
    </p:extLst>
  </p:cSld>
  <p:clrMapOvr>
    <a:masterClrMapping/>
  </p:clrMapOvr>
  <p:transition spd="slow">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1/11/2023</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19510540"/>
      </p:ext>
    </p:extLst>
  </p:cSld>
  <p:clrMapOvr>
    <a:masterClrMapping/>
  </p:clrMapOvr>
  <p:transition spd="slow">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1/11/2023</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301246283"/>
      </p:ext>
    </p:extLst>
  </p:cSld>
  <p:clrMapOvr>
    <a:masterClrMapping/>
  </p:clrMapOvr>
  <p:transition spd="slow">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1/11/2023</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540481129"/>
      </p:ext>
    </p:extLst>
  </p:cSld>
  <p:clrMapOvr>
    <a:masterClrMapping/>
  </p:clrMapOvr>
  <p:transition spd="slow">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1/11/2023</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323707362"/>
      </p:ext>
    </p:extLst>
  </p:cSld>
  <p:clrMapOvr>
    <a:masterClrMapping/>
  </p:clrMapOvr>
  <p:transition spd="slow">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1/11/2023</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139930660"/>
      </p:ext>
    </p:extLst>
  </p:cSld>
  <p:clrMapOvr>
    <a:masterClrMapping/>
  </p:clrMapOvr>
  <p:transition spd="slow">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1/11/2023</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4048505"/>
      </p:ext>
    </p:extLst>
  </p:cSld>
  <p:clrMapOvr>
    <a:masterClrMapping/>
  </p:clrMapOvr>
  <p:transition spd="slow">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06"/>
            <a:ext cx="5689601" cy="730250"/>
          </a:xfrm>
          <a:prstGeom prst="rect">
            <a:avLst/>
          </a:prstGeom>
        </p:spPr>
        <p:txBody>
          <a:bodyPr lIns="91426" tIns="45713" rIns="91426" bIns="45713"/>
          <a:lstStyle/>
          <a:p>
            <a:fld id="{D15044BE-B3F3-4258-B55D-9238C2EBFDF1}" type="datetimeFigureOut">
              <a:rPr lang="en-US" smtClean="0"/>
              <a:pPr/>
              <a:t>1/11/2023</a:t>
            </a:fld>
            <a:endParaRPr lang="en-US"/>
          </a:p>
        </p:txBody>
      </p:sp>
      <p:sp>
        <p:nvSpPr>
          <p:cNvPr id="5" name="Footer Placeholder 4"/>
          <p:cNvSpPr>
            <a:spLocks noGrp="1"/>
          </p:cNvSpPr>
          <p:nvPr>
            <p:ph type="ftr" sz="quarter" idx="11"/>
          </p:nvPr>
        </p:nvSpPr>
        <p:spPr>
          <a:xfrm>
            <a:off x="8331205" y="12712706"/>
            <a:ext cx="7721601" cy="730250"/>
          </a:xfrm>
          <a:prstGeom prst="rect">
            <a:avLst/>
          </a:prstGeom>
        </p:spPr>
        <p:txBody>
          <a:bodyPr lIns="91426" tIns="45713" rIns="91426" bIns="45713"/>
          <a:lstStyle/>
          <a:p>
            <a:endParaRPr lang="en-US"/>
          </a:p>
        </p:txBody>
      </p:sp>
      <p:sp>
        <p:nvSpPr>
          <p:cNvPr id="6" name="Slide Number Placeholder 5"/>
          <p:cNvSpPr>
            <a:spLocks noGrp="1"/>
          </p:cNvSpPr>
          <p:nvPr>
            <p:ph type="sldNum" sz="quarter" idx="12"/>
          </p:nvPr>
        </p:nvSpPr>
        <p:spPr>
          <a:xfrm>
            <a:off x="17475204" y="12712706"/>
            <a:ext cx="5689601" cy="730250"/>
          </a:xfrm>
          <a:prstGeom prst="rect">
            <a:avLst/>
          </a:prstGeom>
        </p:spPr>
        <p:txBody>
          <a:bodyPr lIns="91426" tIns="45713" rIns="91426" bIns="45713"/>
          <a:lstStyle/>
          <a:p>
            <a:fld id="{E56A0A80-8336-46B1-B89F-89FB7E7362A5}" type="slidenum">
              <a:rPr lang="en-US" smtClean="0"/>
              <a:pPr/>
              <a:t>‹#›</a:t>
            </a:fld>
            <a:endParaRPr lang="en-US"/>
          </a:p>
        </p:txBody>
      </p:sp>
    </p:spTree>
    <p:extLst>
      <p:ext uri="{BB962C8B-B14F-4D97-AF65-F5344CB8AC3E}">
        <p14:creationId xmlns:p14="http://schemas.microsoft.com/office/powerpoint/2010/main" val="2948862067"/>
      </p:ext>
    </p:extLst>
  </p:cSld>
  <p:clrMapOvr>
    <a:masterClrMapping/>
  </p:clrMapOvr>
  <p:transition spd="slow">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2" y="12712702"/>
            <a:ext cx="5689600" cy="730250"/>
          </a:xfrm>
          <a:prstGeom prst="rect">
            <a:avLst/>
          </a:prstGeom>
        </p:spPr>
        <p:txBody>
          <a:bodyPr/>
          <a:lstStyle/>
          <a:p>
            <a:fld id="{D15044BE-B3F3-4258-B55D-9238C2EBFDF1}" type="datetimeFigureOut">
              <a:rPr lang="en-US" smtClean="0"/>
              <a:pPr/>
              <a:t>1/11/2023</a:t>
            </a:fld>
            <a:endParaRPr lang="en-US"/>
          </a:p>
        </p:txBody>
      </p:sp>
      <p:sp>
        <p:nvSpPr>
          <p:cNvPr id="5" name="Footer Placeholder 4"/>
          <p:cNvSpPr>
            <a:spLocks noGrp="1"/>
          </p:cNvSpPr>
          <p:nvPr>
            <p:ph type="ftr" sz="quarter" idx="11"/>
          </p:nvPr>
        </p:nvSpPr>
        <p:spPr>
          <a:xfrm>
            <a:off x="8331200" y="12712702"/>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1" y="12712702"/>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3423164471"/>
      </p:ext>
    </p:extLst>
  </p:cSld>
  <p:clrMapOvr>
    <a:masterClrMapping/>
  </p:clrMapOvr>
  <p:transition spd="slow">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1/11/2023</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443766085"/>
      </p:ext>
    </p:extLst>
  </p:cSld>
  <p:clrMapOvr>
    <a:masterClrMapping/>
  </p:clrMapOvr>
  <p:transition spd="slow">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1/11/2023</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1829813515"/>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1/11/2023</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624589881"/>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1/11/2023</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007655814"/>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1/11/2023</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82098361"/>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1/11/2023</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21088558"/>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png"/><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image" Target="../media/image3.png"/><Relationship Id="rId2" Type="http://schemas.openxmlformats.org/officeDocument/2006/relationships/slideLayout" Target="../slideLayouts/slideLayout46.xml"/><Relationship Id="rId16" Type="http://schemas.openxmlformats.org/officeDocument/2006/relationships/theme" Target="../theme/theme2.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6">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140210"/>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0" r:id="rId3"/>
    <p:sldLayoutId id="2147483741" r:id="rId4"/>
    <p:sldLayoutId id="2147483744" r:id="rId5"/>
    <p:sldLayoutId id="2147483745" r:id="rId6"/>
    <p:sldLayoutId id="2147483746" r:id="rId7"/>
    <p:sldLayoutId id="2147483747" r:id="rId8"/>
    <p:sldLayoutId id="2147483748" r:id="rId9"/>
    <p:sldLayoutId id="2147483749" r:id="rId10"/>
    <p:sldLayoutId id="2147483750" r:id="rId11"/>
    <p:sldLayoutId id="2147483814" r:id="rId12"/>
    <p:sldLayoutId id="2147483813" r:id="rId13"/>
    <p:sldLayoutId id="2147483812" r:id="rId14"/>
    <p:sldLayoutId id="2147483811" r:id="rId15"/>
    <p:sldLayoutId id="2147483810" r:id="rId16"/>
    <p:sldLayoutId id="2147483809" r:id="rId17"/>
    <p:sldLayoutId id="2147483808" r:id="rId18"/>
    <p:sldLayoutId id="2147483807" r:id="rId19"/>
    <p:sldLayoutId id="2147483806" r:id="rId20"/>
    <p:sldLayoutId id="2147483805" r:id="rId21"/>
    <p:sldLayoutId id="2147483804" r:id="rId22"/>
    <p:sldLayoutId id="2147483803" r:id="rId23"/>
    <p:sldLayoutId id="2147483802" r:id="rId24"/>
    <p:sldLayoutId id="2147483801" r:id="rId25"/>
    <p:sldLayoutId id="2147483800" r:id="rId26"/>
    <p:sldLayoutId id="2147483799" r:id="rId27"/>
    <p:sldLayoutId id="2147483798" r:id="rId28"/>
    <p:sldLayoutId id="2147483797" r:id="rId29"/>
    <p:sldLayoutId id="2147483796" r:id="rId30"/>
    <p:sldLayoutId id="2147483795" r:id="rId31"/>
    <p:sldLayoutId id="2147483794" r:id="rId32"/>
    <p:sldLayoutId id="2147483793" r:id="rId33"/>
    <p:sldLayoutId id="2147483792" r:id="rId34"/>
    <p:sldLayoutId id="2147483791" r:id="rId35"/>
    <p:sldLayoutId id="2147483790" r:id="rId36"/>
    <p:sldLayoutId id="2147483789" r:id="rId37"/>
    <p:sldLayoutId id="2147483788" r:id="rId38"/>
    <p:sldLayoutId id="2147483787" r:id="rId39"/>
    <p:sldLayoutId id="2147483786" r:id="rId40"/>
    <p:sldLayoutId id="2147483785" r:id="rId41"/>
    <p:sldLayoutId id="2147483784" r:id="rId42"/>
    <p:sldLayoutId id="2147483783" r:id="rId43"/>
    <p:sldLayoutId id="2147483782" r:id="rId44"/>
  </p:sldLayoutIdLst>
  <p:transition spd="slow">
    <p:fade/>
  </p:transition>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02D81D6-6C80-4AD7-8303-A19CA2808612}"/>
              </a:ext>
            </a:extLst>
          </p:cNvPr>
          <p:cNvPicPr>
            <a:picLocks noChangeAspect="1"/>
          </p:cNvPicPr>
          <p:nvPr userDrawn="1"/>
        </p:nvPicPr>
        <p:blipFill>
          <a:blip r:embed="rId17"/>
          <a:stretch>
            <a:fillRect/>
          </a:stretch>
        </p:blipFill>
        <p:spPr>
          <a:xfrm>
            <a:off x="144203" y="1065704"/>
            <a:ext cx="24239797" cy="12650296"/>
          </a:xfrm>
          <a:prstGeom prst="rect">
            <a:avLst/>
          </a:prstGeom>
        </p:spPr>
      </p:pic>
    </p:spTree>
    <p:extLst>
      <p:ext uri="{BB962C8B-B14F-4D97-AF65-F5344CB8AC3E}">
        <p14:creationId xmlns:p14="http://schemas.microsoft.com/office/powerpoint/2010/main" val="4241094257"/>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Lst>
  <p:transition spd="slow">
    <p:fade/>
  </p:transition>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1.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1.xml"/><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1.xml"/><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1.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2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7" Type="http://schemas.openxmlformats.org/officeDocument/2006/relationships/oleObject" Target="../embeddings/oleObject1.bin"/><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0.png"/></Relationships>
</file>

<file path=ppt/slides/_rels/slide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14.png"/><Relationship Id="rId4" Type="http://schemas.openxmlformats.org/officeDocument/2006/relationships/image" Target="../media/image13.wmf"/></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19.png"/><Relationship Id="rId4" Type="http://schemas.openxmlformats.org/officeDocument/2006/relationships/image" Target="../media/image13.w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08C62C3-3138-4092-86C2-85A1567C6E78}"/>
              </a:ext>
            </a:extLst>
          </p:cNvPr>
          <p:cNvGrpSpPr/>
          <p:nvPr/>
        </p:nvGrpSpPr>
        <p:grpSpPr>
          <a:xfrm>
            <a:off x="762000" y="1809816"/>
            <a:ext cx="22808128" cy="11316855"/>
            <a:chOff x="1447799" y="1793812"/>
            <a:chExt cx="22808128" cy="11316855"/>
          </a:xfrm>
        </p:grpSpPr>
        <p:grpSp>
          <p:nvGrpSpPr>
            <p:cNvPr id="2" name="Group 1">
              <a:extLst>
                <a:ext uri="{FF2B5EF4-FFF2-40B4-BE49-F238E27FC236}">
                  <a16:creationId xmlns:a16="http://schemas.microsoft.com/office/drawing/2014/main" id="{E17C9077-2F0E-4830-9CBB-2CF87E745444}"/>
                </a:ext>
              </a:extLst>
            </p:cNvPr>
            <p:cNvGrpSpPr/>
            <p:nvPr/>
          </p:nvGrpSpPr>
          <p:grpSpPr>
            <a:xfrm>
              <a:off x="1447799" y="1793812"/>
              <a:ext cx="22808128" cy="11316855"/>
              <a:chOff x="1447799" y="1793812"/>
              <a:chExt cx="22808128" cy="11316855"/>
            </a:xfrm>
          </p:grpSpPr>
          <p:grpSp>
            <p:nvGrpSpPr>
              <p:cNvPr id="69" name="Group 68"/>
              <p:cNvGrpSpPr/>
              <p:nvPr/>
            </p:nvGrpSpPr>
            <p:grpSpPr>
              <a:xfrm>
                <a:off x="1575873" y="1797127"/>
                <a:ext cx="22680054" cy="9473015"/>
                <a:chOff x="-3538955" y="3448230"/>
                <a:chExt cx="22680054" cy="9473015"/>
              </a:xfrm>
            </p:grpSpPr>
            <p:sp>
              <p:nvSpPr>
                <p:cNvPr id="70" name="Right Triangle 6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3538955" y="3448230"/>
                  <a:ext cx="22680054" cy="9473015"/>
                  <a:chOff x="-3538955" y="3448230"/>
                  <a:chExt cx="22680054" cy="9473015"/>
                </a:xfrm>
              </p:grpSpPr>
              <p:sp>
                <p:nvSpPr>
                  <p:cNvPr id="72" name="Rounded Rectangle 71"/>
                  <p:cNvSpPr/>
                  <p:nvPr/>
                </p:nvSpPr>
                <p:spPr>
                  <a:xfrm>
                    <a:off x="-3538955" y="3592713"/>
                    <a:ext cx="22680054" cy="9328532"/>
                  </a:xfrm>
                  <a:prstGeom prst="roundRect">
                    <a:avLst>
                      <a:gd name="adj" fmla="val 2127"/>
                    </a:avLst>
                  </a:prstGeom>
                  <a:solidFill>
                    <a:schemeClr val="bg1"/>
                  </a:solidFill>
                  <a:ln w="57150">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sp>
                <p:nvSpPr>
                  <p:cNvPr id="73" name="TextBox 72"/>
                  <p:cNvSpPr txBox="1"/>
                  <p:nvPr/>
                </p:nvSpPr>
                <p:spPr>
                  <a:xfrm>
                    <a:off x="5759299" y="3448230"/>
                    <a:ext cx="3890809" cy="923330"/>
                  </a:xfrm>
                  <a:prstGeom prst="rect">
                    <a:avLst/>
                  </a:prstGeom>
                  <a:noFill/>
                </p:spPr>
                <p:txBody>
                  <a:bodyPr wrap="none" rtlCol="0">
                    <a:spAutoFit/>
                  </a:bodyPr>
                  <a:lstStyle/>
                  <a:p>
                    <a:pPr algn="ctr" fontAlgn="auto">
                      <a:spcBef>
                        <a:spcPct val="50000"/>
                      </a:spcBef>
                      <a:spcAft>
                        <a:spcPts val="0"/>
                      </a:spcAft>
                      <a:defRPr/>
                    </a:pPr>
                    <a:r>
                      <a:rPr lang="en-US" sz="5400" b="1" cap="all" dirty="0">
                        <a:ln w="0"/>
                        <a:solidFill>
                          <a:schemeClr val="bg1"/>
                        </a:solidFill>
                        <a:effectLst>
                          <a:reflection blurRad="12700" stA="50000" endPos="50000" dist="5000" dir="5400000" sy="-100000" rotWithShape="0"/>
                        </a:effectLst>
                        <a:latin typeface="Tahoma" pitchFamily="34" charset="0"/>
                        <a:ea typeface="Tahoma" pitchFamily="34" charset="0"/>
                        <a:cs typeface="Tahoma" pitchFamily="34" charset="0"/>
                      </a:rPr>
                      <a:t>CHƯƠNG I</a:t>
                    </a:r>
                  </a:p>
                </p:txBody>
              </p:sp>
            </p:grpSp>
          </p:grpSp>
          <p:sp>
            <p:nvSpPr>
              <p:cNvPr id="74" name="Right Triangle 73"/>
              <p:cNvSpPr/>
              <p:nvPr/>
            </p:nvSpPr>
            <p:spPr>
              <a:xfrm flipH="1">
                <a:off x="6019799" y="1793819"/>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 Same Side Corner Rectangle 95"/>
              <p:cNvSpPr/>
              <p:nvPr/>
            </p:nvSpPr>
            <p:spPr>
              <a:xfrm flipV="1">
                <a:off x="6213175" y="1793812"/>
                <a:ext cx="14364235" cy="1181261"/>
              </a:xfrm>
              <a:prstGeom prst="round2SameRect">
                <a:avLst>
                  <a:gd name="adj1" fmla="val 6458"/>
                  <a:gd name="adj2"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6467474" y="1952729"/>
                <a:ext cx="14109936" cy="830997"/>
              </a:xfrm>
              <a:prstGeom prst="rect">
                <a:avLst/>
              </a:prstGeom>
              <a:noFill/>
            </p:spPr>
            <p:txBody>
              <a:bodyPr wrap="square" rtlCol="0">
                <a:spAutoFit/>
              </a:bodyPr>
              <a:lstStyle/>
              <a:p>
                <a:pPr algn="ctr"/>
                <a:r>
                  <a:rPr lang="vi-VN" sz="4800" b="1" dirty="0">
                    <a:solidFill>
                      <a:srgbClr val="FF0000"/>
                    </a:solidFill>
                    <a:latin typeface="+mj-lt"/>
                  </a:rPr>
                  <a:t>CHƯƠNG </a:t>
                </a:r>
                <a:r>
                  <a:rPr lang="en-US" sz="4800" b="1" dirty="0">
                    <a:solidFill>
                      <a:srgbClr val="FF0000"/>
                    </a:solidFill>
                    <a:latin typeface="Times New Roman" panose="02020603050405020304" pitchFamily="18" charset="0"/>
                    <a:cs typeface="Times New Roman" panose="02020603050405020304" pitchFamily="18" charset="0"/>
                  </a:rPr>
                  <a:t>VIII</a:t>
                </a:r>
                <a:r>
                  <a:rPr lang="vi-VN" sz="4800" b="1" dirty="0">
                    <a:solidFill>
                      <a:srgbClr val="FF0000"/>
                    </a:solidFill>
                    <a:latin typeface="+mj-lt"/>
                  </a:rPr>
                  <a:t>. </a:t>
                </a:r>
                <a:r>
                  <a:rPr lang="en-US" sz="4800" b="1" dirty="0">
                    <a:solidFill>
                      <a:srgbClr val="FF0000"/>
                    </a:solidFill>
                    <a:latin typeface="Times New Roman" panose="02020603050405020304" pitchFamily="18" charset="0"/>
                    <a:cs typeface="Times New Roman" panose="02020603050405020304" pitchFamily="18" charset="0"/>
                  </a:rPr>
                  <a:t>ĐẠI SỐ TỔ HỢP</a:t>
                </a:r>
                <a:endParaRPr lang="vi-VN" sz="4800" b="1" dirty="0">
                  <a:solidFill>
                    <a:srgbClr val="FF0000"/>
                  </a:solidFill>
                  <a:latin typeface="Times New Roman" panose="02020603050405020304" pitchFamily="18" charset="0"/>
                  <a:cs typeface="Times New Roman" panose="02020603050405020304" pitchFamily="18" charset="0"/>
                </a:endParaRPr>
              </a:p>
            </p:txBody>
          </p:sp>
          <p:pic>
            <p:nvPicPr>
              <p:cNvPr id="104" name="Picture 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1230" y="2975075"/>
                <a:ext cx="1495424" cy="149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7467544" y="4114018"/>
                <a:ext cx="13632086" cy="833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58" name="Group 26"/>
              <p:cNvGrpSpPr/>
              <p:nvPr/>
            </p:nvGrpSpPr>
            <p:grpSpPr>
              <a:xfrm>
                <a:off x="1447799" y="5783936"/>
                <a:ext cx="1392454" cy="905660"/>
                <a:chOff x="7459669" y="8063144"/>
                <a:chExt cx="1381118" cy="905764"/>
              </a:xfrm>
            </p:grpSpPr>
            <p:sp>
              <p:nvSpPr>
                <p:cNvPr id="59" name="Isosceles Triangle 44"/>
                <p:cNvSpPr/>
                <p:nvPr/>
              </p:nvSpPr>
              <p:spPr>
                <a:xfrm rot="16200000">
                  <a:off x="7469936" y="8052877"/>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60" name="Group 28"/>
                <p:cNvGrpSpPr/>
                <p:nvPr/>
              </p:nvGrpSpPr>
              <p:grpSpPr>
                <a:xfrm>
                  <a:off x="7469187" y="8161191"/>
                  <a:ext cx="1371600" cy="807717"/>
                  <a:chOff x="7469187" y="8161191"/>
                  <a:chExt cx="1371600" cy="807717"/>
                </a:xfrm>
              </p:grpSpPr>
              <p:sp>
                <p:nvSpPr>
                  <p:cNvPr id="61" name="Round Same Side Corner Rectangle 60"/>
                  <p:cNvSpPr/>
                  <p:nvPr/>
                </p:nvSpPr>
                <p:spPr>
                  <a:xfrm rot="5400000">
                    <a:off x="7789227" y="7841151"/>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2" name="TextBox 61"/>
                  <p:cNvSpPr txBox="1"/>
                  <p:nvPr/>
                </p:nvSpPr>
                <p:spPr>
                  <a:xfrm>
                    <a:off x="7958807" y="8260940"/>
                    <a:ext cx="507514" cy="707968"/>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1</a:t>
                    </a:r>
                  </a:p>
                </p:txBody>
              </p:sp>
            </p:grpSp>
          </p:grpSp>
          <p:grpSp>
            <p:nvGrpSpPr>
              <p:cNvPr id="76" name="Group 32"/>
              <p:cNvGrpSpPr/>
              <p:nvPr/>
            </p:nvGrpSpPr>
            <p:grpSpPr>
              <a:xfrm>
                <a:off x="1447805" y="7603996"/>
                <a:ext cx="1392456" cy="883826"/>
                <a:chOff x="7459669" y="6333639"/>
                <a:chExt cx="1381119" cy="883929"/>
              </a:xfrm>
            </p:grpSpPr>
            <p:sp>
              <p:nvSpPr>
                <p:cNvPr id="77" name="Isosceles Triangle 44"/>
                <p:cNvSpPr/>
                <p:nvPr/>
              </p:nvSpPr>
              <p:spPr>
                <a:xfrm rot="16200000">
                  <a:off x="7469936" y="6323372"/>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78" name="Group 41"/>
                <p:cNvGrpSpPr/>
                <p:nvPr/>
              </p:nvGrpSpPr>
              <p:grpSpPr>
                <a:xfrm>
                  <a:off x="7469188" y="6486047"/>
                  <a:ext cx="1371600" cy="731521"/>
                  <a:chOff x="7469188" y="6486047"/>
                  <a:chExt cx="1371600" cy="731521"/>
                </a:xfrm>
              </p:grpSpPr>
              <p:sp>
                <p:nvSpPr>
                  <p:cNvPr id="79" name="Round Same Side Corner Rectangle 78"/>
                  <p:cNvSpPr/>
                  <p:nvPr/>
                </p:nvSpPr>
                <p:spPr>
                  <a:xfrm rot="5400000">
                    <a:off x="7789227" y="6166008"/>
                    <a:ext cx="731521"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0" name="TextBox 79"/>
                  <p:cNvSpPr txBox="1"/>
                  <p:nvPr/>
                </p:nvSpPr>
                <p:spPr>
                  <a:xfrm>
                    <a:off x="7958806" y="6486049"/>
                    <a:ext cx="507513" cy="707967"/>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2</a:t>
                    </a:r>
                  </a:p>
                </p:txBody>
              </p:sp>
            </p:grpSp>
          </p:grpSp>
          <p:sp>
            <p:nvSpPr>
              <p:cNvPr id="87" name="TextBox 86"/>
              <p:cNvSpPr txBox="1"/>
              <p:nvPr/>
            </p:nvSpPr>
            <p:spPr>
              <a:xfrm>
                <a:off x="1951043" y="11270142"/>
                <a:ext cx="511679" cy="707886"/>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4</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91" name="TextBox 90"/>
              <p:cNvSpPr txBox="1"/>
              <p:nvPr/>
            </p:nvSpPr>
            <p:spPr>
              <a:xfrm>
                <a:off x="3844753" y="6486123"/>
                <a:ext cx="543740" cy="769441"/>
              </a:xfrm>
              <a:prstGeom prst="rect">
                <a:avLst/>
              </a:prstGeom>
              <a:noFill/>
            </p:spPr>
            <p:txBody>
              <a:bodyPr wrap="none" rtlCol="0">
                <a:spAutoFit/>
              </a:bodyPr>
              <a:lstStyle/>
              <a:p>
                <a:pPr algn="ct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sp>
            <p:nvSpPr>
              <p:cNvPr id="95" name="TextBox 94"/>
              <p:cNvSpPr txBox="1"/>
              <p:nvPr/>
            </p:nvSpPr>
            <p:spPr>
              <a:xfrm>
                <a:off x="3809999" y="7688223"/>
                <a:ext cx="543740" cy="769441"/>
              </a:xfrm>
              <a:prstGeom prst="rect">
                <a:avLst/>
              </a:prstGeom>
              <a:noFill/>
            </p:spPr>
            <p:txBody>
              <a:bodyPr wrap="none" rtlCol="0">
                <a:spAutoFit/>
              </a:bodyPr>
              <a:lstStyle/>
              <a:p>
                <a:pPr algn="ct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nvGrpSpPr>
              <p:cNvPr id="49" name="Group 32"/>
              <p:cNvGrpSpPr/>
              <p:nvPr/>
            </p:nvGrpSpPr>
            <p:grpSpPr>
              <a:xfrm>
                <a:off x="1447803" y="9356599"/>
                <a:ext cx="1392455" cy="914400"/>
                <a:chOff x="7459669" y="6918135"/>
                <a:chExt cx="1785466" cy="914506"/>
              </a:xfrm>
            </p:grpSpPr>
            <p:sp>
              <p:nvSpPr>
                <p:cNvPr id="50" name="Isosceles Triangle 44"/>
                <p:cNvSpPr/>
                <p:nvPr/>
              </p:nvSpPr>
              <p:spPr>
                <a:xfrm rot="16200000">
                  <a:off x="7469936" y="6907868"/>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51" name="Group 41"/>
                <p:cNvGrpSpPr/>
                <p:nvPr/>
              </p:nvGrpSpPr>
              <p:grpSpPr>
                <a:xfrm>
                  <a:off x="7469189" y="7044083"/>
                  <a:ext cx="1775946" cy="788558"/>
                  <a:chOff x="7469189" y="7044083"/>
                  <a:chExt cx="1775946" cy="788558"/>
                </a:xfrm>
              </p:grpSpPr>
              <p:sp>
                <p:nvSpPr>
                  <p:cNvPr id="52" name="Round Same Side Corner Rectangle 51"/>
                  <p:cNvSpPr/>
                  <p:nvPr/>
                </p:nvSpPr>
                <p:spPr>
                  <a:xfrm rot="5400000">
                    <a:off x="7962883" y="6550389"/>
                    <a:ext cx="788557" cy="1775946"/>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3" name="TextBox 52"/>
                  <p:cNvSpPr txBox="1"/>
                  <p:nvPr/>
                </p:nvSpPr>
                <p:spPr>
                  <a:xfrm>
                    <a:off x="8104940" y="7124673"/>
                    <a:ext cx="656097" cy="707968"/>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3</a:t>
                    </a:r>
                  </a:p>
                </p:txBody>
              </p:sp>
            </p:grpSp>
          </p:grpSp>
          <p:sp>
            <p:nvSpPr>
              <p:cNvPr id="68" name="TextBox 67"/>
              <p:cNvSpPr txBox="1"/>
              <p:nvPr/>
            </p:nvSpPr>
            <p:spPr>
              <a:xfrm>
                <a:off x="2114514" y="12402780"/>
                <a:ext cx="184731" cy="707887"/>
              </a:xfrm>
              <a:prstGeom prst="rect">
                <a:avLst/>
              </a:prstGeom>
              <a:noFill/>
            </p:spPr>
            <p:txBody>
              <a:bodyPr wrap="none" rtlCol="0">
                <a:spAutoFit/>
              </a:bodyPr>
              <a:lstStyle/>
              <a:p>
                <a:pPr algn="ct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sp>
          <p:nvSpPr>
            <p:cNvPr id="103" name="Google Shape;122;p14">
              <a:extLst>
                <a:ext uri="{FF2B5EF4-FFF2-40B4-BE49-F238E27FC236}">
                  <a16:creationId xmlns:a16="http://schemas.microsoft.com/office/drawing/2014/main" id="{FAF7E6E7-D68E-4774-9801-54F6529B128E}"/>
                </a:ext>
              </a:extLst>
            </p:cNvPr>
            <p:cNvSpPr/>
            <p:nvPr/>
          </p:nvSpPr>
          <p:spPr>
            <a:xfrm>
              <a:off x="3165290" y="3009806"/>
              <a:ext cx="4418523" cy="882637"/>
            </a:xfrm>
            <a:prstGeom prst="rect">
              <a:avLst/>
            </a:prstGeom>
            <a:noFill/>
            <a:ln>
              <a:noFill/>
            </a:ln>
            <a:effectLst>
              <a:outerShdw blurRad="152400" dist="317500" dir="5400000" sx="90000" sy="-19000" rotWithShape="0">
                <a:srgbClr val="000000">
                  <a:alpha val="14901"/>
                </a:srgbClr>
              </a:outerShdw>
            </a:effectLst>
          </p:spPr>
          <p:txBody>
            <a:bodyPr spcFirstLastPara="1" wrap="square" lIns="91425" tIns="45700" rIns="91425" bIns="45700" anchor="t" anchorCtr="0">
              <a:noAutofit/>
              <a:scene3d>
                <a:camera prst="orthographicFront"/>
                <a:lightRig rig="threePt" dir="t"/>
              </a:scene3d>
              <a:sp3d prstMaterial="metal"/>
            </a:bodyPr>
            <a:lstStyle/>
            <a:p>
              <a:pPr marL="0" marR="0" lvl="0" indent="0" algn="ctr" rtl="0">
                <a:spcBef>
                  <a:spcPts val="0"/>
                </a:spcBef>
                <a:spcAft>
                  <a:spcPts val="0"/>
                </a:spcAft>
                <a:buNone/>
              </a:pPr>
              <a:r>
                <a:rPr lang="en-US" sz="6000" dirty="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sym typeface="Baumans"/>
                </a:rPr>
                <a:t>TOÁN ĐẠI SỐ  </a:t>
              </a:r>
              <a:endParaRPr sz="6000" dirty="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endParaRPr>
            </a:p>
          </p:txBody>
        </p:sp>
        <p:grpSp>
          <p:nvGrpSpPr>
            <p:cNvPr id="105" name="Group 104">
              <a:extLst>
                <a:ext uri="{FF2B5EF4-FFF2-40B4-BE49-F238E27FC236}">
                  <a16:creationId xmlns:a16="http://schemas.microsoft.com/office/drawing/2014/main" id="{7EC462C3-097E-478F-9154-33220765427C}"/>
                </a:ext>
              </a:extLst>
            </p:cNvPr>
            <p:cNvGrpSpPr/>
            <p:nvPr/>
          </p:nvGrpSpPr>
          <p:grpSpPr>
            <a:xfrm>
              <a:off x="4441592" y="3900043"/>
              <a:ext cx="1316269" cy="1323399"/>
              <a:chOff x="4902568" y="2922072"/>
              <a:chExt cx="1316269" cy="1323399"/>
            </a:xfrm>
          </p:grpSpPr>
          <p:grpSp>
            <p:nvGrpSpPr>
              <p:cNvPr id="106" name="Group 105">
                <a:extLst>
                  <a:ext uri="{FF2B5EF4-FFF2-40B4-BE49-F238E27FC236}">
                    <a16:creationId xmlns:a16="http://schemas.microsoft.com/office/drawing/2014/main" id="{392A2278-170A-49E8-B48D-301797CCDF5E}"/>
                  </a:ext>
                </a:extLst>
              </p:cNvPr>
              <p:cNvGrpSpPr/>
              <p:nvPr/>
            </p:nvGrpSpPr>
            <p:grpSpPr>
              <a:xfrm>
                <a:off x="5015148" y="2971696"/>
                <a:ext cx="1175009" cy="1143519"/>
                <a:chOff x="5015148" y="2971695"/>
                <a:chExt cx="1175009" cy="1143520"/>
              </a:xfrm>
            </p:grpSpPr>
            <p:sp>
              <p:nvSpPr>
                <p:cNvPr id="108" name="Oval 107">
                  <a:extLst>
                    <a:ext uri="{FF2B5EF4-FFF2-40B4-BE49-F238E27FC236}">
                      <a16:creationId xmlns:a16="http://schemas.microsoft.com/office/drawing/2014/main" id="{4E1041DC-D475-450B-91E9-794165D6DE77}"/>
                    </a:ext>
                  </a:extLst>
                </p:cNvPr>
                <p:cNvSpPr/>
                <p:nvPr/>
              </p:nvSpPr>
              <p:spPr>
                <a:xfrm>
                  <a:off x="5015148" y="2971695"/>
                  <a:ext cx="1175009" cy="1143520"/>
                </a:xfrm>
                <a:prstGeom prst="ellipse">
                  <a:avLst/>
                </a:prstGeom>
                <a:solidFill>
                  <a:srgbClr val="FFFF00"/>
                </a:solidFill>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1BBB2B80-ECD5-421E-A4F7-BBA59D5C9CDF}"/>
                    </a:ext>
                  </a:extLst>
                </p:cNvPr>
                <p:cNvSpPr/>
                <p:nvPr/>
              </p:nvSpPr>
              <p:spPr>
                <a:xfrm>
                  <a:off x="5015148" y="2993775"/>
                  <a:ext cx="1091111" cy="1121440"/>
                </a:xfrm>
                <a:prstGeom prst="ellipse">
                  <a:avLst/>
                </a:prstGeom>
                <a:solidFill>
                  <a:srgbClr val="3333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Google Shape;123;p14">
                <a:extLst>
                  <a:ext uri="{FF2B5EF4-FFF2-40B4-BE49-F238E27FC236}">
                    <a16:creationId xmlns:a16="http://schemas.microsoft.com/office/drawing/2014/main" id="{F38EB064-8955-4FC1-9AF5-C49985002268}"/>
                  </a:ext>
                </a:extLst>
              </p:cNvPr>
              <p:cNvSpPr txBox="1"/>
              <p:nvPr/>
            </p:nvSpPr>
            <p:spPr>
              <a:xfrm>
                <a:off x="4902568" y="2922072"/>
                <a:ext cx="1316269" cy="1323399"/>
              </a:xfrm>
              <a:prstGeom prst="rect">
                <a:avLst/>
              </a:prstGeom>
              <a:noFill/>
              <a:ln>
                <a:noFill/>
              </a:ln>
              <a:effectLst>
                <a:innerShdw blurRad="63500" dist="50800">
                  <a:prstClr val="black">
                    <a:alpha val="50000"/>
                  </a:prstClr>
                </a:inn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dirty="0">
                    <a:solidFill>
                      <a:schemeClr val="bg1"/>
                    </a:solidFill>
                    <a:latin typeface="Yu Gothic UI Semilight" panose="020B0400000000000000" pitchFamily="34" charset="-128"/>
                    <a:ea typeface="Yu Gothic UI Semilight" panose="020B0400000000000000" pitchFamily="34" charset="-128"/>
                  </a:rPr>
                  <a:t>➉</a:t>
                </a:r>
                <a:endParaRPr sz="8000" dirty="0">
                  <a:solidFill>
                    <a:schemeClr val="bg1"/>
                  </a:solidFill>
                </a:endParaRPr>
              </a:p>
            </p:txBody>
          </p:sp>
        </p:grpSp>
      </p:grpSp>
      <p:grpSp>
        <p:nvGrpSpPr>
          <p:cNvPr id="54" name="Group 53">
            <a:extLst>
              <a:ext uri="{FF2B5EF4-FFF2-40B4-BE49-F238E27FC236}">
                <a16:creationId xmlns:a16="http://schemas.microsoft.com/office/drawing/2014/main" id="{547AD325-66EE-48DB-9F8D-F8AA55258571}"/>
              </a:ext>
            </a:extLst>
          </p:cNvPr>
          <p:cNvGrpSpPr/>
          <p:nvPr/>
        </p:nvGrpSpPr>
        <p:grpSpPr>
          <a:xfrm>
            <a:off x="6753029" y="2905102"/>
            <a:ext cx="15621908" cy="2551358"/>
            <a:chOff x="61141" y="134810"/>
            <a:chExt cx="6776932" cy="872484"/>
          </a:xfrm>
        </p:grpSpPr>
        <p:pic>
          <p:nvPicPr>
            <p:cNvPr id="55" name="Picture 54">
              <a:extLst>
                <a:ext uri="{FF2B5EF4-FFF2-40B4-BE49-F238E27FC236}">
                  <a16:creationId xmlns:a16="http://schemas.microsoft.com/office/drawing/2014/main" id="{81BFECA0-0F89-4852-8E07-B5554B30DF44}"/>
                </a:ext>
              </a:extLst>
            </p:cNvPr>
            <p:cNvPicPr>
              <a:picLocks noChangeAspect="1"/>
            </p:cNvPicPr>
            <p:nvPr/>
          </p:nvPicPr>
          <p:blipFill>
            <a:blip r:embed="rId4"/>
            <a:stretch>
              <a:fillRect/>
            </a:stretch>
          </p:blipFill>
          <p:spPr>
            <a:xfrm>
              <a:off x="61141" y="138049"/>
              <a:ext cx="6776932" cy="824094"/>
            </a:xfrm>
            <a:prstGeom prst="rect">
              <a:avLst/>
            </a:prstGeom>
          </p:spPr>
        </p:pic>
        <p:sp>
          <p:nvSpPr>
            <p:cNvPr id="65" name="TextBox 321">
              <a:extLst>
                <a:ext uri="{FF2B5EF4-FFF2-40B4-BE49-F238E27FC236}">
                  <a16:creationId xmlns:a16="http://schemas.microsoft.com/office/drawing/2014/main" id="{396955DC-F71D-4106-92C3-22C6C10B7400}"/>
                </a:ext>
              </a:extLst>
            </p:cNvPr>
            <p:cNvSpPr txBox="1"/>
            <p:nvPr/>
          </p:nvSpPr>
          <p:spPr>
            <a:xfrm>
              <a:off x="366091" y="134810"/>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dirty="0">
                  <a:solidFill>
                    <a:srgbClr val="FFFFFF"/>
                  </a:solidFill>
                  <a:latin typeface="Calibri" panose="020F0502020204030204" pitchFamily="34" charset="0"/>
                  <a:ea typeface="Calibri" panose="020F0502020204030204" pitchFamily="34" charset="0"/>
                  <a:cs typeface="Times New Roman" panose="02020603050405020304" pitchFamily="18" charset="0"/>
                </a:rPr>
                <a:t>23</a:t>
              </a:r>
              <a:endParaRPr lang="en-US" sz="6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5" name="Rectangle 4"/>
          <p:cNvSpPr/>
          <p:nvPr/>
        </p:nvSpPr>
        <p:spPr>
          <a:xfrm>
            <a:off x="11112040" y="3097248"/>
            <a:ext cx="8100805" cy="2231445"/>
          </a:xfrm>
          <a:prstGeom prst="rect">
            <a:avLst/>
          </a:prstGeom>
        </p:spPr>
        <p:txBody>
          <a:bodyPr wrap="square">
            <a:spAutoFit/>
          </a:bodyPr>
          <a:lstStyle/>
          <a:p>
            <a:pPr algn="ctr">
              <a:lnSpc>
                <a:spcPct val="106000"/>
              </a:lnSpc>
              <a:spcAft>
                <a:spcPts val="800"/>
              </a:spcAft>
            </a:pPr>
            <a:r>
              <a:rPr lang="en-US" sz="8000" b="1" dirty="0">
                <a:solidFill>
                  <a:srgbClr val="FCFFEF"/>
                </a:solidFill>
                <a:latin typeface="Times New Roman" pitchFamily="18" charset="0"/>
                <a:ea typeface="Cascadia Mono"/>
                <a:cs typeface="Times New Roman" pitchFamily="18" charset="0"/>
              </a:rPr>
              <a:t>QUY TẮC ĐẾM</a:t>
            </a:r>
          </a:p>
          <a:p>
            <a:pPr algn="ctr">
              <a:lnSpc>
                <a:spcPct val="106000"/>
              </a:lnSpc>
              <a:spcAft>
                <a:spcPts val="800"/>
              </a:spcAft>
            </a:pPr>
            <a:r>
              <a:rPr lang="en-US" sz="4800" b="1" dirty="0">
                <a:solidFill>
                  <a:srgbClr val="FCFFEF"/>
                </a:solidFill>
                <a:latin typeface="Times New Roman" pitchFamily="18" charset="0"/>
                <a:ea typeface="Calibri"/>
                <a:cs typeface="Times New Roman" pitchFamily="18" charset="0"/>
              </a:rPr>
              <a:t>(4</a:t>
            </a:r>
            <a:r>
              <a:rPr lang="en-US" sz="4800" b="1" dirty="0">
                <a:solidFill>
                  <a:srgbClr val="FCFFEF"/>
                </a:solidFill>
                <a:effectLst/>
                <a:latin typeface="Times New Roman" pitchFamily="18" charset="0"/>
                <a:ea typeface="Calibri"/>
                <a:cs typeface="Times New Roman" pitchFamily="18" charset="0"/>
              </a:rPr>
              <a:t> </a:t>
            </a:r>
            <a:r>
              <a:rPr lang="en-US" sz="4800" b="1" dirty="0" err="1">
                <a:solidFill>
                  <a:srgbClr val="FCFFEF"/>
                </a:solidFill>
                <a:effectLst/>
                <a:latin typeface="Times New Roman" pitchFamily="18" charset="0"/>
                <a:ea typeface="Calibri"/>
                <a:cs typeface="Times New Roman" pitchFamily="18" charset="0"/>
              </a:rPr>
              <a:t>tiết</a:t>
            </a:r>
            <a:r>
              <a:rPr lang="en-US" sz="4800" b="1" dirty="0">
                <a:solidFill>
                  <a:srgbClr val="FCFFEF"/>
                </a:solidFill>
                <a:effectLst/>
                <a:latin typeface="Times New Roman" pitchFamily="18" charset="0"/>
                <a:ea typeface="Calibri"/>
                <a:cs typeface="Times New Roman" pitchFamily="18" charset="0"/>
              </a:rPr>
              <a:t>)</a:t>
            </a:r>
            <a:endParaRPr lang="en-US" sz="4800" dirty="0">
              <a:effectLst/>
              <a:latin typeface="Times New Roman" pitchFamily="18" charset="0"/>
              <a:ea typeface="Calibri"/>
              <a:cs typeface="Times New Roman" pitchFamily="18" charset="0"/>
            </a:endParaRPr>
          </a:p>
        </p:txBody>
      </p:sp>
      <p:sp>
        <p:nvSpPr>
          <p:cNvPr id="6" name="Rectangle 5"/>
          <p:cNvSpPr/>
          <p:nvPr/>
        </p:nvSpPr>
        <p:spPr>
          <a:xfrm>
            <a:off x="2209800" y="5924496"/>
            <a:ext cx="11171776" cy="800219"/>
          </a:xfrm>
          <a:prstGeom prst="rect">
            <a:avLst/>
          </a:prstGeom>
        </p:spPr>
        <p:txBody>
          <a:bodyPr wrap="none">
            <a:spAutoFit/>
          </a:bodyPr>
          <a:lstStyle/>
          <a:p>
            <a:r>
              <a:rPr lang="en-US" sz="4600" b="1" dirty="0">
                <a:latin typeface="Times New Roman" pitchFamily="18" charset="0"/>
                <a:cs typeface="Times New Roman" pitchFamily="18" charset="0"/>
              </a:rPr>
              <a:t>  </a:t>
            </a:r>
            <a:r>
              <a:rPr lang="en-US" sz="4600" b="1" dirty="0">
                <a:solidFill>
                  <a:srgbClr val="242452"/>
                </a:solidFill>
                <a:latin typeface="Times New Roman" pitchFamily="18" charset="0"/>
                <a:cs typeface="Times New Roman" pitchFamily="18" charset="0"/>
              </a:rPr>
              <a:t>QUY TẮC CỘNG VÀ SƠ ĐỒ HÌNH CÂY</a:t>
            </a:r>
            <a:endParaRPr lang="en-US" sz="4600" dirty="0">
              <a:solidFill>
                <a:srgbClr val="242452"/>
              </a:solidFill>
              <a:latin typeface="Times New Roman" pitchFamily="18" charset="0"/>
              <a:cs typeface="Times New Roman" pitchFamily="18" charset="0"/>
            </a:endParaRPr>
          </a:p>
        </p:txBody>
      </p:sp>
      <p:sp>
        <p:nvSpPr>
          <p:cNvPr id="7" name="Rectangle 6"/>
          <p:cNvSpPr/>
          <p:nvPr/>
        </p:nvSpPr>
        <p:spPr>
          <a:xfrm>
            <a:off x="2586951" y="7726224"/>
            <a:ext cx="4741554" cy="800219"/>
          </a:xfrm>
          <a:prstGeom prst="rect">
            <a:avLst/>
          </a:prstGeom>
        </p:spPr>
        <p:txBody>
          <a:bodyPr wrap="none">
            <a:spAutoFit/>
          </a:bodyPr>
          <a:lstStyle/>
          <a:p>
            <a:r>
              <a:rPr lang="en-US" sz="4600" b="1" dirty="0">
                <a:solidFill>
                  <a:srgbClr val="242452"/>
                </a:solidFill>
                <a:latin typeface="Times New Roman" pitchFamily="18" charset="0"/>
                <a:cs typeface="Times New Roman" pitchFamily="18" charset="0"/>
              </a:rPr>
              <a:t>QUY TẮC NHÂN</a:t>
            </a:r>
            <a:endParaRPr lang="en-US" sz="4600" dirty="0">
              <a:solidFill>
                <a:srgbClr val="242452"/>
              </a:solidFill>
              <a:latin typeface="Times New Roman" pitchFamily="18" charset="0"/>
              <a:cs typeface="Times New Roman" pitchFamily="18" charset="0"/>
            </a:endParaRPr>
          </a:p>
        </p:txBody>
      </p:sp>
      <p:sp>
        <p:nvSpPr>
          <p:cNvPr id="56" name="Rectangle 55"/>
          <p:cNvSpPr/>
          <p:nvPr/>
        </p:nvSpPr>
        <p:spPr>
          <a:xfrm>
            <a:off x="2586951" y="9516274"/>
            <a:ext cx="3565976" cy="800219"/>
          </a:xfrm>
          <a:prstGeom prst="rect">
            <a:avLst/>
          </a:prstGeom>
        </p:spPr>
        <p:txBody>
          <a:bodyPr wrap="none">
            <a:spAutoFit/>
          </a:bodyPr>
          <a:lstStyle/>
          <a:p>
            <a:r>
              <a:rPr lang="en-US" sz="4600" b="1" dirty="0">
                <a:solidFill>
                  <a:srgbClr val="242452"/>
                </a:solidFill>
                <a:latin typeface="Times New Roman" pitchFamily="18" charset="0"/>
                <a:cs typeface="Times New Roman" pitchFamily="18" charset="0"/>
              </a:rPr>
              <a:t>LUYỆN TẬP</a:t>
            </a:r>
            <a:endParaRPr lang="en-US" sz="4600" dirty="0">
              <a:solidFill>
                <a:srgbClr val="242452"/>
              </a:solidFill>
              <a:latin typeface="Times New Roman" pitchFamily="18" charset="0"/>
              <a:cs typeface="Times New Roman" pitchFamily="18" charset="0"/>
            </a:endParaRPr>
          </a:p>
        </p:txBody>
      </p:sp>
    </p:spTree>
    <p:extLst>
      <p:ext uri="{BB962C8B-B14F-4D97-AF65-F5344CB8AC3E}">
        <p14:creationId xmlns:p14="http://schemas.microsoft.com/office/powerpoint/2010/main" val="71985280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barn(inVertical)">
                                      <p:cBhvr>
                                        <p:cTn id="13" dur="500"/>
                                        <p:tgtEl>
                                          <p:spTgt spid="5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56"/>
                                        </p:tgtEl>
                                        <p:attrNameLst>
                                          <p:attrName>style.visibility</p:attrName>
                                        </p:attrNameLst>
                                      </p:cBhvr>
                                      <p:to>
                                        <p:strVal val="visible"/>
                                      </p:to>
                                    </p:set>
                                    <p:anim calcmode="lin" valueType="num">
                                      <p:cBhvr additive="base">
                                        <p:cTn id="30" dur="500" fill="hold"/>
                                        <p:tgtEl>
                                          <p:spTgt spid="56"/>
                                        </p:tgtEl>
                                        <p:attrNameLst>
                                          <p:attrName>ppt_x</p:attrName>
                                        </p:attrNameLst>
                                      </p:cBhvr>
                                      <p:tavLst>
                                        <p:tav tm="0">
                                          <p:val>
                                            <p:strVal val="#ppt_x"/>
                                          </p:val>
                                        </p:tav>
                                        <p:tav tm="100000">
                                          <p:val>
                                            <p:strVal val="#ppt_x"/>
                                          </p:val>
                                        </p:tav>
                                      </p:tavLst>
                                    </p:anim>
                                    <p:anim calcmode="lin" valueType="num">
                                      <p:cBhvr additive="base">
                                        <p:cTn id="31"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5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7">
            <a:extLst>
              <a:ext uri="{FF2B5EF4-FFF2-40B4-BE49-F238E27FC236}">
                <a16:creationId xmlns:a16="http://schemas.microsoft.com/office/drawing/2014/main" id="{FC03A809-7A06-37E1-504B-2AE29FA70A10}"/>
              </a:ext>
            </a:extLst>
          </p:cNvPr>
          <p:cNvGrpSpPr/>
          <p:nvPr/>
        </p:nvGrpSpPr>
        <p:grpSpPr>
          <a:xfrm>
            <a:off x="7084095" y="1100460"/>
            <a:ext cx="10400085" cy="968318"/>
            <a:chOff x="739068" y="1515168"/>
            <a:chExt cx="9473319" cy="968444"/>
          </a:xfrm>
          <a:solidFill>
            <a:srgbClr val="FFC000"/>
          </a:solidFill>
        </p:grpSpPr>
        <p:sp>
          <p:nvSpPr>
            <p:cNvPr id="3" name="Freeform 71">
              <a:extLst>
                <a:ext uri="{FF2B5EF4-FFF2-40B4-BE49-F238E27FC236}">
                  <a16:creationId xmlns:a16="http://schemas.microsoft.com/office/drawing/2014/main" id="{353CB514-523E-77BE-CD9A-ABB74E6548F2}"/>
                </a:ext>
              </a:extLst>
            </p:cNvPr>
            <p:cNvSpPr>
              <a:spLocks/>
            </p:cNvSpPr>
            <p:nvPr/>
          </p:nvSpPr>
          <p:spPr bwMode="auto">
            <a:xfrm flipH="1">
              <a:off x="3250419" y="2066147"/>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grpSp>
          <p:nvGrpSpPr>
            <p:cNvPr id="4" name="Group 30">
              <a:extLst>
                <a:ext uri="{FF2B5EF4-FFF2-40B4-BE49-F238E27FC236}">
                  <a16:creationId xmlns:a16="http://schemas.microsoft.com/office/drawing/2014/main" id="{93CA7BC6-4E26-CE02-947F-86C5B0DF630C}"/>
                </a:ext>
              </a:extLst>
            </p:cNvPr>
            <p:cNvGrpSpPr/>
            <p:nvPr/>
          </p:nvGrpSpPr>
          <p:grpSpPr>
            <a:xfrm>
              <a:off x="739068" y="1515168"/>
              <a:ext cx="8177919" cy="960327"/>
              <a:chOff x="739068" y="1515168"/>
              <a:chExt cx="8177919" cy="960327"/>
            </a:xfrm>
            <a:grpFill/>
          </p:grpSpPr>
          <p:sp>
            <p:nvSpPr>
              <p:cNvPr id="5" name="Freeform 71">
                <a:extLst>
                  <a:ext uri="{FF2B5EF4-FFF2-40B4-BE49-F238E27FC236}">
                    <a16:creationId xmlns:a16="http://schemas.microsoft.com/office/drawing/2014/main" id="{6762A292-B888-917B-B096-D8F72C9C6721}"/>
                  </a:ext>
                </a:extLst>
              </p:cNvPr>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 name="Oval 72">
                <a:extLst>
                  <a:ext uri="{FF2B5EF4-FFF2-40B4-BE49-F238E27FC236}">
                    <a16:creationId xmlns:a16="http://schemas.microsoft.com/office/drawing/2014/main" id="{7FD3A134-BC04-FD84-C39A-22976A351F93}"/>
                  </a:ext>
                </a:extLst>
              </p:cNvPr>
              <p:cNvSpPr>
                <a:spLocks noChangeArrowheads="1"/>
              </p:cNvSpPr>
              <p:nvPr/>
            </p:nvSpPr>
            <p:spPr bwMode="auto">
              <a:xfrm>
                <a:off x="1372407" y="1515168"/>
                <a:ext cx="285717" cy="280956"/>
              </a:xfrm>
              <a:prstGeom prst="ellipse">
                <a:avLst/>
              </a:pr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 name="Freeform 73">
                <a:extLst>
                  <a:ext uri="{FF2B5EF4-FFF2-40B4-BE49-F238E27FC236}">
                    <a16:creationId xmlns:a16="http://schemas.microsoft.com/office/drawing/2014/main" id="{023C9E7D-4344-E7C2-FA6A-F7EABB46E2BC}"/>
                  </a:ext>
                </a:extLst>
              </p:cNvPr>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 name="Freeform 74">
                <a:extLst>
                  <a:ext uri="{FF2B5EF4-FFF2-40B4-BE49-F238E27FC236}">
                    <a16:creationId xmlns:a16="http://schemas.microsoft.com/office/drawing/2014/main" id="{EFD45F29-EF78-FE47-111A-3CAF000C1901}"/>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9" name="Freeform 75">
                <a:extLst>
                  <a:ext uri="{FF2B5EF4-FFF2-40B4-BE49-F238E27FC236}">
                    <a16:creationId xmlns:a16="http://schemas.microsoft.com/office/drawing/2014/main" id="{0E19B5D4-D4D7-A531-9F25-C671E71BB606}"/>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0" name="Freeform 76">
                <a:extLst>
                  <a:ext uri="{FF2B5EF4-FFF2-40B4-BE49-F238E27FC236}">
                    <a16:creationId xmlns:a16="http://schemas.microsoft.com/office/drawing/2014/main" id="{47D9ED29-618B-FCC6-4E5B-3E24C14149EE}"/>
                  </a:ext>
                </a:extLst>
              </p:cNvPr>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1" name="Freeform 77">
                <a:extLst>
                  <a:ext uri="{FF2B5EF4-FFF2-40B4-BE49-F238E27FC236}">
                    <a16:creationId xmlns:a16="http://schemas.microsoft.com/office/drawing/2014/main" id="{CB1F2A2C-B831-B83F-FC4D-E8A56ADE5403}"/>
                  </a:ext>
                </a:extLst>
              </p:cNvPr>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2" name="Freeform 78">
                <a:extLst>
                  <a:ext uri="{FF2B5EF4-FFF2-40B4-BE49-F238E27FC236}">
                    <a16:creationId xmlns:a16="http://schemas.microsoft.com/office/drawing/2014/main" id="{BAFA5A78-8CA0-86F4-ABCC-9F84C8FF78E8}"/>
                  </a:ext>
                </a:extLst>
              </p:cNvPr>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3" name="Freeform 79">
                <a:extLst>
                  <a:ext uri="{FF2B5EF4-FFF2-40B4-BE49-F238E27FC236}">
                    <a16:creationId xmlns:a16="http://schemas.microsoft.com/office/drawing/2014/main" id="{A348241E-6E75-924B-6D2E-14CBDEF02FE8}"/>
                  </a:ext>
                </a:extLst>
              </p:cNvPr>
              <p:cNvSpPr>
                <a:spLocks/>
              </p:cNvSpPr>
              <p:nvPr/>
            </p:nvSpPr>
            <p:spPr bwMode="auto">
              <a:xfrm>
                <a:off x="1204151" y="1908822"/>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4" name="Freeform 80">
                <a:extLst>
                  <a:ext uri="{FF2B5EF4-FFF2-40B4-BE49-F238E27FC236}">
                    <a16:creationId xmlns:a16="http://schemas.microsoft.com/office/drawing/2014/main" id="{355BC2A7-1569-CC10-FE73-FB1CC0A45D28}"/>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5" name="Freeform 81">
                <a:extLst>
                  <a:ext uri="{FF2B5EF4-FFF2-40B4-BE49-F238E27FC236}">
                    <a16:creationId xmlns:a16="http://schemas.microsoft.com/office/drawing/2014/main" id="{84466C02-B0A1-2970-4B63-5006982951D0}"/>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6" name="Freeform 82">
                <a:extLst>
                  <a:ext uri="{FF2B5EF4-FFF2-40B4-BE49-F238E27FC236}">
                    <a16:creationId xmlns:a16="http://schemas.microsoft.com/office/drawing/2014/main" id="{8FD25E6F-4AE4-2F05-FB50-1B7959A544FB}"/>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7" name="TextBox 43">
                <a:extLst>
                  <a:ext uri="{FF2B5EF4-FFF2-40B4-BE49-F238E27FC236}">
                    <a16:creationId xmlns:a16="http://schemas.microsoft.com/office/drawing/2014/main" id="{028D8FA8-6A40-15F0-464A-0BE8CBC102E7}"/>
                  </a:ext>
                </a:extLst>
              </p:cNvPr>
              <p:cNvSpPr txBox="1"/>
              <p:nvPr/>
            </p:nvSpPr>
            <p:spPr>
              <a:xfrm>
                <a:off x="2132731" y="1706054"/>
                <a:ext cx="6784256" cy="769441"/>
              </a:xfrm>
              <a:prstGeom prst="rect">
                <a:avLst/>
              </a:prstGeom>
              <a:grp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4400" b="1" dirty="0">
                    <a:ln>
                      <a:solidFill>
                        <a:srgbClr val="008000"/>
                      </a:solidFill>
                    </a:ln>
                    <a:solidFill>
                      <a:srgbClr val="008000"/>
                    </a:solidFill>
                    <a:latin typeface="Arial" panose="020B0604020202020204" pitchFamily="34" charset="0"/>
                    <a:ea typeface="Tahoma" panose="020B0604030504040204" pitchFamily="34" charset="0"/>
                    <a:cs typeface="Arial" panose="020B0604020202020204" pitchFamily="34" charset="0"/>
                  </a:rPr>
                  <a:t>   BÀI TẬP TRẮC NGHIỆM</a:t>
                </a:r>
              </a:p>
            </p:txBody>
          </p:sp>
        </p:grpSp>
      </p:grpSp>
      <p:grpSp>
        <p:nvGrpSpPr>
          <p:cNvPr id="18" name="Group 144">
            <a:extLst>
              <a:ext uri="{FF2B5EF4-FFF2-40B4-BE49-F238E27FC236}">
                <a16:creationId xmlns:a16="http://schemas.microsoft.com/office/drawing/2014/main" id="{DA5624F2-B7F7-AA22-3E3E-BDD55D1BE016}"/>
              </a:ext>
            </a:extLst>
          </p:cNvPr>
          <p:cNvGrpSpPr/>
          <p:nvPr/>
        </p:nvGrpSpPr>
        <p:grpSpPr>
          <a:xfrm>
            <a:off x="713002" y="2104681"/>
            <a:ext cx="22957994" cy="3906394"/>
            <a:chOff x="1076414" y="3140097"/>
            <a:chExt cx="22960652" cy="3906846"/>
          </a:xfrm>
        </p:grpSpPr>
        <p:sp>
          <p:nvSpPr>
            <p:cNvPr id="19" name="Rounded Rectangle 6">
              <a:extLst>
                <a:ext uri="{FF2B5EF4-FFF2-40B4-BE49-F238E27FC236}">
                  <a16:creationId xmlns:a16="http://schemas.microsoft.com/office/drawing/2014/main" id="{9602727E-91E4-AF84-C2D7-E160B8C9759E}"/>
                </a:ext>
              </a:extLst>
            </p:cNvPr>
            <p:cNvSpPr/>
            <p:nvPr/>
          </p:nvSpPr>
          <p:spPr>
            <a:xfrm>
              <a:off x="1312549" y="3442479"/>
              <a:ext cx="22724517" cy="3604464"/>
            </a:xfrm>
            <a:prstGeom prst="roundRect">
              <a:avLst>
                <a:gd name="adj" fmla="val 5894"/>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5996" tIns="17998" rIns="35996" bIns="17998" rtlCol="0" anchor="ctr"/>
            <a:lstStyle/>
            <a:p>
              <a:pPr algn="ctr"/>
              <a:endParaRPr lang="en-US" sz="4600" dirty="0">
                <a:latin typeface="Tahoma" pitchFamily="34" charset="0"/>
                <a:ea typeface="Tahoma" pitchFamily="34" charset="0"/>
                <a:cs typeface="Tahoma" pitchFamily="34" charset="0"/>
              </a:endParaRPr>
            </a:p>
          </p:txBody>
        </p:sp>
        <p:grpSp>
          <p:nvGrpSpPr>
            <p:cNvPr id="20" name="Group 65">
              <a:extLst>
                <a:ext uri="{FF2B5EF4-FFF2-40B4-BE49-F238E27FC236}">
                  <a16:creationId xmlns:a16="http://schemas.microsoft.com/office/drawing/2014/main" id="{D42868AE-62B1-EFC3-99FC-78DABE670D47}"/>
                </a:ext>
              </a:extLst>
            </p:cNvPr>
            <p:cNvGrpSpPr/>
            <p:nvPr/>
          </p:nvGrpSpPr>
          <p:grpSpPr>
            <a:xfrm>
              <a:off x="1076414" y="3140097"/>
              <a:ext cx="3802556" cy="800311"/>
              <a:chOff x="166396" y="8745896"/>
              <a:chExt cx="3802556" cy="800311"/>
            </a:xfrm>
          </p:grpSpPr>
          <p:sp>
            <p:nvSpPr>
              <p:cNvPr id="21" name="Freeform 20">
                <a:extLst>
                  <a:ext uri="{FF2B5EF4-FFF2-40B4-BE49-F238E27FC236}">
                    <a16:creationId xmlns:a16="http://schemas.microsoft.com/office/drawing/2014/main" id="{1CD3AAF2-BAE8-17A3-CD32-74B75FB92804}"/>
                  </a:ext>
                </a:extLst>
              </p:cNvPr>
              <p:cNvSpPr>
                <a:spLocks/>
              </p:cNvSpPr>
              <p:nvPr/>
            </p:nvSpPr>
            <p:spPr bwMode="auto">
              <a:xfrm>
                <a:off x="384522" y="8755081"/>
                <a:ext cx="3584430" cy="78194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dirty="0">
                  <a:latin typeface="Tahoma" pitchFamily="34" charset="0"/>
                  <a:ea typeface="Tahoma" pitchFamily="34" charset="0"/>
                  <a:cs typeface="Tahoma" pitchFamily="34" charset="0"/>
                </a:endParaRPr>
              </a:p>
            </p:txBody>
          </p:sp>
          <p:grpSp>
            <p:nvGrpSpPr>
              <p:cNvPr id="22" name="Group 11">
                <a:extLst>
                  <a:ext uri="{FF2B5EF4-FFF2-40B4-BE49-F238E27FC236}">
                    <a16:creationId xmlns:a16="http://schemas.microsoft.com/office/drawing/2014/main" id="{56830052-8720-74E8-35ED-528A63BBEEC4}"/>
                  </a:ext>
                </a:extLst>
              </p:cNvPr>
              <p:cNvGrpSpPr/>
              <p:nvPr/>
            </p:nvGrpSpPr>
            <p:grpSpPr>
              <a:xfrm>
                <a:off x="166396" y="8780577"/>
                <a:ext cx="702538" cy="572229"/>
                <a:chOff x="-145995" y="8633545"/>
                <a:chExt cx="787401" cy="641352"/>
              </a:xfrm>
            </p:grpSpPr>
            <p:sp>
              <p:nvSpPr>
                <p:cNvPr id="24" name="Freeform 45">
                  <a:extLst>
                    <a:ext uri="{FF2B5EF4-FFF2-40B4-BE49-F238E27FC236}">
                      <a16:creationId xmlns:a16="http://schemas.microsoft.com/office/drawing/2014/main" id="{EA0FD9D5-EEF6-6C6C-F3AD-4DBAFB9E5901}"/>
                    </a:ext>
                  </a:extLst>
                </p:cNvPr>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5" name="Freeform 46">
                  <a:extLst>
                    <a:ext uri="{FF2B5EF4-FFF2-40B4-BE49-F238E27FC236}">
                      <a16:creationId xmlns:a16="http://schemas.microsoft.com/office/drawing/2014/main" id="{000AB17F-1950-4BFC-63CB-6EB8605EE50C}"/>
                    </a:ext>
                  </a:extLst>
                </p:cNvPr>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6" name="Freeform 47">
                  <a:extLst>
                    <a:ext uri="{FF2B5EF4-FFF2-40B4-BE49-F238E27FC236}">
                      <a16:creationId xmlns:a16="http://schemas.microsoft.com/office/drawing/2014/main" id="{C93A46C1-62BC-1A91-D475-994A17CC6259}"/>
                    </a:ext>
                  </a:extLst>
                </p:cNvPr>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7" name="Freeform 48">
                  <a:extLst>
                    <a:ext uri="{FF2B5EF4-FFF2-40B4-BE49-F238E27FC236}">
                      <a16:creationId xmlns:a16="http://schemas.microsoft.com/office/drawing/2014/main" id="{20A0870F-23CD-D285-D931-D312CC6874FA}"/>
                    </a:ext>
                  </a:extLst>
                </p:cNvPr>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8" name="Freeform 49">
                  <a:extLst>
                    <a:ext uri="{FF2B5EF4-FFF2-40B4-BE49-F238E27FC236}">
                      <a16:creationId xmlns:a16="http://schemas.microsoft.com/office/drawing/2014/main" id="{E09E1071-1B34-15CC-5984-D35F97F9C82F}"/>
                    </a:ext>
                  </a:extLst>
                </p:cNvPr>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9" name="Freeform 50">
                  <a:extLst>
                    <a:ext uri="{FF2B5EF4-FFF2-40B4-BE49-F238E27FC236}">
                      <a16:creationId xmlns:a16="http://schemas.microsoft.com/office/drawing/2014/main" id="{54787E77-7218-E55C-3931-73DA23E13F24}"/>
                    </a:ext>
                  </a:extLst>
                </p:cNvPr>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0" name="Freeform 51">
                  <a:extLst>
                    <a:ext uri="{FF2B5EF4-FFF2-40B4-BE49-F238E27FC236}">
                      <a16:creationId xmlns:a16="http://schemas.microsoft.com/office/drawing/2014/main" id="{F44E5D20-0771-5D71-E103-2D5952CDE8F1}"/>
                    </a:ext>
                  </a:extLst>
                </p:cNvPr>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1" name="Freeform 52">
                  <a:extLst>
                    <a:ext uri="{FF2B5EF4-FFF2-40B4-BE49-F238E27FC236}">
                      <a16:creationId xmlns:a16="http://schemas.microsoft.com/office/drawing/2014/main" id="{530D111F-C07B-FC48-0A45-2F69B7EF72F0}"/>
                    </a:ext>
                  </a:extLst>
                </p:cNvPr>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2" name="Rectangle 53">
                  <a:extLst>
                    <a:ext uri="{FF2B5EF4-FFF2-40B4-BE49-F238E27FC236}">
                      <a16:creationId xmlns:a16="http://schemas.microsoft.com/office/drawing/2014/main" id="{1ACED2B1-ACCD-F102-E5C2-E15C04CC7DA1}"/>
                    </a:ext>
                  </a:extLst>
                </p:cNvPr>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3" name="Rectangle 54">
                  <a:extLst>
                    <a:ext uri="{FF2B5EF4-FFF2-40B4-BE49-F238E27FC236}">
                      <a16:creationId xmlns:a16="http://schemas.microsoft.com/office/drawing/2014/main" id="{0B82D10F-5D93-A416-F861-0786C1585806}"/>
                    </a:ext>
                  </a:extLst>
                </p:cNvPr>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4" name="Freeform 55">
                  <a:extLst>
                    <a:ext uri="{FF2B5EF4-FFF2-40B4-BE49-F238E27FC236}">
                      <a16:creationId xmlns:a16="http://schemas.microsoft.com/office/drawing/2014/main" id="{C2FCEC31-02EA-7F38-27E2-47F957F14AF5}"/>
                    </a:ext>
                  </a:extLst>
                </p:cNvPr>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5" name="Freeform 56">
                  <a:extLst>
                    <a:ext uri="{FF2B5EF4-FFF2-40B4-BE49-F238E27FC236}">
                      <a16:creationId xmlns:a16="http://schemas.microsoft.com/office/drawing/2014/main" id="{3EF82E6E-DA3C-459C-DF2F-5A08D5712C9F}"/>
                    </a:ext>
                  </a:extLst>
                </p:cNvPr>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sp>
            <p:nvSpPr>
              <p:cNvPr id="23" name="TextBox 22">
                <a:extLst>
                  <a:ext uri="{FF2B5EF4-FFF2-40B4-BE49-F238E27FC236}">
                    <a16:creationId xmlns:a16="http://schemas.microsoft.com/office/drawing/2014/main" id="{D4320724-C8A2-C78E-5EEF-6C80BC49681A}"/>
                  </a:ext>
                </a:extLst>
              </p:cNvPr>
              <p:cNvSpPr txBox="1"/>
              <p:nvPr/>
            </p:nvSpPr>
            <p:spPr>
              <a:xfrm>
                <a:off x="1231610" y="8745896"/>
                <a:ext cx="1858416" cy="800311"/>
              </a:xfrm>
              <a:prstGeom prst="rect">
                <a:avLst/>
              </a:prstGeom>
              <a:noFill/>
            </p:spPr>
            <p:txBody>
              <a:bodyPr wrap="none" rtlCol="0">
                <a:spAutoFit/>
              </a:bodyPr>
              <a:lstStyle/>
              <a:p>
                <a:r>
                  <a:rPr lang="en-US" sz="4600" b="1" dirty="0" err="1">
                    <a:solidFill>
                      <a:schemeClr val="bg1"/>
                    </a:solidFill>
                    <a:latin typeface="Tahoma" pitchFamily="34" charset="0"/>
                    <a:ea typeface="Tahoma" pitchFamily="34" charset="0"/>
                    <a:cs typeface="Tahoma" pitchFamily="34" charset="0"/>
                  </a:rPr>
                  <a:t>Câu</a:t>
                </a:r>
                <a:r>
                  <a:rPr lang="en-US" sz="4600" b="1" dirty="0">
                    <a:solidFill>
                      <a:schemeClr val="bg1"/>
                    </a:solidFill>
                    <a:latin typeface="Tahoma" pitchFamily="34" charset="0"/>
                    <a:ea typeface="Tahoma" pitchFamily="34" charset="0"/>
                    <a:cs typeface="Tahoma" pitchFamily="34" charset="0"/>
                  </a:rPr>
                  <a:t> 3</a:t>
                </a:r>
              </a:p>
            </p:txBody>
          </p:sp>
        </p:grpSp>
      </p:grpSp>
      <mc:AlternateContent xmlns:mc="http://schemas.openxmlformats.org/markup-compatibility/2006" xmlns:a14="http://schemas.microsoft.com/office/drawing/2010/main">
        <mc:Choice Requires="a14">
          <p:sp>
            <p:nvSpPr>
              <p:cNvPr id="36" name="Rectangle 35">
                <a:extLst>
                  <a:ext uri="{FF2B5EF4-FFF2-40B4-BE49-F238E27FC236}">
                    <a16:creationId xmlns:a16="http://schemas.microsoft.com/office/drawing/2014/main" id="{89401AD1-7132-5876-A068-4D1D6639B7C0}"/>
                  </a:ext>
                </a:extLst>
              </p:cNvPr>
              <p:cNvSpPr/>
              <p:nvPr/>
            </p:nvSpPr>
            <p:spPr>
              <a:xfrm>
                <a:off x="1014662" y="2871209"/>
                <a:ext cx="21890701" cy="3631763"/>
              </a:xfrm>
              <a:prstGeom prst="rect">
                <a:avLst/>
              </a:prstGeom>
            </p:spPr>
            <p:txBody>
              <a:bodyPr wrap="square">
                <a:spAutoFit/>
              </a:bodyPr>
              <a:lstStyle/>
              <a:p>
                <a:pPr algn="just">
                  <a:spcAft>
                    <a:spcPts val="600"/>
                  </a:spcAft>
                </a:pPr>
                <a:r>
                  <a:rPr lang="en-US" sz="4400" b="1" dirty="0">
                    <a:latin typeface="Tahoma" panose="020B0604030504040204" pitchFamily="34" charset="0"/>
                    <a:ea typeface="Tahoma" panose="020B0604030504040204" pitchFamily="34" charset="0"/>
                    <a:cs typeface="Tahoma" panose="020B0604030504040204" pitchFamily="34" charset="0"/>
                  </a:rPr>
                  <a:t>Một </a:t>
                </a:r>
                <a:r>
                  <a:rPr lang="en-US" sz="4400" b="1" dirty="0" err="1">
                    <a:latin typeface="Tahoma" panose="020B0604030504040204" pitchFamily="34" charset="0"/>
                    <a:ea typeface="Tahoma" panose="020B0604030504040204" pitchFamily="34" charset="0"/>
                    <a:cs typeface="Tahoma" panose="020B0604030504040204" pitchFamily="34" charset="0"/>
                  </a:rPr>
                  <a:t>người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𝟒</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quần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nhau</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𝟔</m:t>
                    </m:r>
                  </m:oMath>
                </a14:m>
                <a:r>
                  <a:rPr lang="en-US" sz="4400" b="1" dirty="0">
                    <a:latin typeface="Tahoma" panose="020B0604030504040204" pitchFamily="34" charset="0"/>
                    <a:ea typeface="Tahoma" panose="020B0604030504040204" pitchFamily="34" charset="0"/>
                    <a:cs typeface="Tahoma" panose="020B0604030504040204" pitchFamily="34" charset="0"/>
                  </a:rPr>
                  <a:t> cái </a:t>
                </a:r>
                <a:r>
                  <a:rPr lang="en-US" sz="4400" b="1" dirty="0" err="1">
                    <a:latin typeface="Tahoma" panose="020B0604030504040204" pitchFamily="34" charset="0"/>
                    <a:ea typeface="Tahoma" panose="020B0604030504040204" pitchFamily="34" charset="0"/>
                    <a:cs typeface="Tahoma" panose="020B0604030504040204" pitchFamily="34" charset="0"/>
                  </a:rPr>
                  <a:t>áo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nhau</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𝟑</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chiếc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vạt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nhau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Để</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chọn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một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quần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hoặc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một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áo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hoặc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một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vạt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thì</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chọn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nhau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algn="just">
                  <a:spcAft>
                    <a:spcPts val="600"/>
                  </a:spcAft>
                </a:pPr>
                <a:r>
                  <a:rPr lang="en-US"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r>
                      <a:rPr lang="en-US" sz="4400" b="1" i="1" smtClean="0">
                        <a:solidFill>
                          <a:schemeClr val="tx1"/>
                        </a:solidFill>
                        <a:effectLst/>
                        <a:latin typeface="Cambria Math" panose="02040503050406030204" pitchFamily="18" charset="0"/>
                        <a:ea typeface="Tahoma" panose="020B0604030504040204" pitchFamily="34" charset="0"/>
                        <a:cs typeface="Tahoma" panose="020B0604030504040204" pitchFamily="34" charset="0"/>
                      </a:rPr>
                      <m:t>𝟏𝟑</m:t>
                    </m:r>
                  </m:oMath>
                </a14:m>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B. 72</a:t>
                </a:r>
                <a14:m>
                  <m:oMath xmlns:m="http://schemas.openxmlformats.org/officeDocument/2006/math">
                    <m:r>
                      <a:rPr lang="en-US"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C. </a:t>
                </a:r>
                <a14:m>
                  <m:oMath xmlns:m="http://schemas.openxmlformats.org/officeDocument/2006/math">
                    <m:r>
                      <a:rPr lang="en-US" sz="4400" b="1" i="1" smtClean="0">
                        <a:solidFill>
                          <a:schemeClr val="tx1"/>
                        </a:solidFill>
                        <a:effectLst/>
                        <a:latin typeface="Cambria Math" panose="02040503050406030204" pitchFamily="18" charset="0"/>
                        <a:ea typeface="Tahoma" panose="020B0604030504040204" pitchFamily="34" charset="0"/>
                        <a:cs typeface="Tahoma" panose="020B0604030504040204" pitchFamily="34" charset="0"/>
                      </a:rPr>
                      <m:t>𝟏𝟐</m:t>
                    </m:r>
                  </m:oMath>
                </a14:m>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D. </a:t>
                </a:r>
                <a14:m>
                  <m:oMath xmlns:m="http://schemas.openxmlformats.org/officeDocument/2006/math">
                    <m:r>
                      <a:rPr lang="en-US" sz="4400" b="1" i="1" smtClean="0">
                        <a:solidFill>
                          <a:schemeClr val="tx1"/>
                        </a:solidFill>
                        <a:effectLst/>
                        <a:latin typeface="Cambria Math" panose="02040503050406030204" pitchFamily="18" charset="0"/>
                        <a:ea typeface="Tahoma" panose="020B0604030504040204" pitchFamily="34" charset="0"/>
                        <a:cs typeface="Tahoma" panose="020B0604030504040204" pitchFamily="34" charset="0"/>
                      </a:rPr>
                      <m:t>𝟑𝟎</m:t>
                    </m:r>
                    <m:r>
                      <a:rPr lang="en-US" sz="4400" b="1" i="1" smtClean="0">
                        <a:solidFill>
                          <a:schemeClr val="tx1"/>
                        </a:solidFill>
                        <a:effectLst/>
                        <a:latin typeface="Cambria Math" panose="02040503050406030204" pitchFamily="18" charset="0"/>
                        <a:ea typeface="Tahoma" panose="020B0604030504040204" pitchFamily="34" charset="0"/>
                        <a:cs typeface="Tahoma" panose="020B0604030504040204" pitchFamily="34" charset="0"/>
                      </a:rPr>
                      <m:t>.</m:t>
                    </m:r>
                  </m:oMath>
                </a14:m>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r>
                  <a:rPr lang="en-US" sz="4400" b="1" dirty="0">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36" name="Rectangle 35">
                <a:extLst>
                  <a:ext uri="{FF2B5EF4-FFF2-40B4-BE49-F238E27FC236}">
                    <a16:creationId xmlns="" xmlns:a16="http://schemas.microsoft.com/office/drawing/2014/main" xmlns:a14="http://schemas.microsoft.com/office/drawing/2010/main" id="{89401AD1-7132-5876-A068-4D1D6639B7C0}"/>
                  </a:ext>
                </a:extLst>
              </p:cNvPr>
              <p:cNvSpPr>
                <a:spLocks noRot="1" noChangeAspect="1" noMove="1" noResize="1" noEditPoints="1" noAdjustHandles="1" noChangeArrowheads="1" noChangeShapeType="1" noTextEdit="1"/>
              </p:cNvSpPr>
              <p:nvPr/>
            </p:nvSpPr>
            <p:spPr>
              <a:xfrm>
                <a:off x="1014662" y="2871209"/>
                <a:ext cx="21890701" cy="3631763"/>
              </a:xfrm>
              <a:prstGeom prst="rect">
                <a:avLst/>
              </a:prstGeom>
              <a:blipFill rotWithShape="1">
                <a:blip r:embed="rId2"/>
                <a:stretch>
                  <a:fillRect l="-1114" t="-3523" r="-1142"/>
                </a:stretch>
              </a:blipFill>
            </p:spPr>
            <p:txBody>
              <a:bodyPr/>
              <a:lstStyle/>
              <a:p>
                <a:r>
                  <a:rPr lang="vi-VN">
                    <a:noFill/>
                  </a:rPr>
                  <a:t> </a:t>
                </a:r>
              </a:p>
            </p:txBody>
          </p:sp>
        </mc:Fallback>
      </mc:AlternateContent>
      <p:grpSp>
        <p:nvGrpSpPr>
          <p:cNvPr id="37" name="Group 36">
            <a:extLst>
              <a:ext uri="{FF2B5EF4-FFF2-40B4-BE49-F238E27FC236}">
                <a16:creationId xmlns:a16="http://schemas.microsoft.com/office/drawing/2014/main" id="{E44CD3B5-1D40-A3E6-5B6E-84229A59EF7B}"/>
              </a:ext>
            </a:extLst>
          </p:cNvPr>
          <p:cNvGrpSpPr/>
          <p:nvPr/>
        </p:nvGrpSpPr>
        <p:grpSpPr>
          <a:xfrm>
            <a:off x="947411" y="6642874"/>
            <a:ext cx="22723585" cy="5860817"/>
            <a:chOff x="1270511" y="5867400"/>
            <a:chExt cx="22726215" cy="5331442"/>
          </a:xfrm>
        </p:grpSpPr>
        <p:sp>
          <p:nvSpPr>
            <p:cNvPr id="38" name="Rounded Rectangle 2">
              <a:extLst>
                <a:ext uri="{FF2B5EF4-FFF2-40B4-BE49-F238E27FC236}">
                  <a16:creationId xmlns:a16="http://schemas.microsoft.com/office/drawing/2014/main" id="{29C61053-8E02-9E30-197F-98264474E66F}"/>
                </a:ext>
              </a:extLst>
            </p:cNvPr>
            <p:cNvSpPr/>
            <p:nvPr/>
          </p:nvSpPr>
          <p:spPr>
            <a:xfrm>
              <a:off x="1272210" y="6139011"/>
              <a:ext cx="22724516" cy="5059831"/>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60">
              <a:extLst>
                <a:ext uri="{FF2B5EF4-FFF2-40B4-BE49-F238E27FC236}">
                  <a16:creationId xmlns:a16="http://schemas.microsoft.com/office/drawing/2014/main" id="{C15C06AB-A0BB-AC2E-6028-5F1F62A1DD51}"/>
                </a:ext>
              </a:extLst>
            </p:cNvPr>
            <p:cNvGrpSpPr/>
            <p:nvPr/>
          </p:nvGrpSpPr>
          <p:grpSpPr>
            <a:xfrm>
              <a:off x="1270511" y="5867400"/>
              <a:ext cx="3568119" cy="849746"/>
              <a:chOff x="1224541" y="6305967"/>
              <a:chExt cx="3568119" cy="849746"/>
            </a:xfrm>
          </p:grpSpPr>
          <p:sp>
            <p:nvSpPr>
              <p:cNvPr id="40" name="Freeform 20">
                <a:extLst>
                  <a:ext uri="{FF2B5EF4-FFF2-40B4-BE49-F238E27FC236}">
                    <a16:creationId xmlns:a16="http://schemas.microsoft.com/office/drawing/2014/main" id="{5D46DC03-C89B-098E-060A-837C70421269}"/>
                  </a:ext>
                </a:extLst>
              </p:cNvPr>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41" name="TextBox 40">
                <a:extLst>
                  <a:ext uri="{FF2B5EF4-FFF2-40B4-BE49-F238E27FC236}">
                    <a16:creationId xmlns:a16="http://schemas.microsoft.com/office/drawing/2014/main" id="{9AF10C10-4ED8-7380-2972-C9BEA3A1AE8C}"/>
                  </a:ext>
                </a:extLst>
              </p:cNvPr>
              <p:cNvSpPr txBox="1"/>
              <p:nvPr/>
            </p:nvSpPr>
            <p:spPr>
              <a:xfrm>
                <a:off x="2296330" y="6305967"/>
                <a:ext cx="2372919" cy="849746"/>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42" name="Round Diagonal Corner Rectangle 6">
                <a:extLst>
                  <a:ext uri="{FF2B5EF4-FFF2-40B4-BE49-F238E27FC236}">
                    <a16:creationId xmlns:a16="http://schemas.microsoft.com/office/drawing/2014/main" id="{20BE0F18-5E6C-FF6D-83EC-982CE6F6D9A7}"/>
                  </a:ext>
                </a:extLst>
              </p:cNvPr>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15">
                <a:extLst>
                  <a:ext uri="{FF2B5EF4-FFF2-40B4-BE49-F238E27FC236}">
                    <a16:creationId xmlns:a16="http://schemas.microsoft.com/office/drawing/2014/main" id="{A95E488C-A3C9-D3A9-EBE9-A1C51C3C339F}"/>
                  </a:ext>
                </a:extLst>
              </p:cNvPr>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9AFECEBB-881B-79C2-7A13-437B8CFA962F}"/>
                  </a:ext>
                </a:extLst>
              </p:cNvPr>
              <p:cNvSpPr txBox="1"/>
              <p:nvPr/>
            </p:nvSpPr>
            <p:spPr>
              <a:xfrm>
                <a:off x="5117724" y="7116829"/>
                <a:ext cx="16210452" cy="3940053"/>
              </a:xfrm>
              <a:prstGeom prst="rect">
                <a:avLst/>
              </a:prstGeom>
              <a:noFill/>
            </p:spPr>
            <p:txBody>
              <a:bodyPr wrap="square" rtlCol="0">
                <a:spAutoFit/>
              </a:bodyPr>
              <a:lstStyle/>
              <a:p>
                <a:pPr>
                  <a:lnSpc>
                    <a:spcPct val="200000"/>
                  </a:lnSpc>
                  <a:spcAft>
                    <a:spcPts val="0"/>
                  </a:spcAft>
                </a:pP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Nếu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chọn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một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quần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thì</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sẽ</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𝟒</m:t>
                    </m:r>
                  </m:oMath>
                </a14:m>
                <a:r>
                  <a:rPr lang="en-US" sz="4400" b="1" dirty="0">
                    <a:latin typeface="Tahoma" panose="020B0604030504040204" pitchFamily="34" charset="0"/>
                    <a:ea typeface="Tahoma" panose="020B0604030504040204" pitchFamily="34" charset="0"/>
                    <a:cs typeface="Tahoma" panose="020B0604030504040204" pitchFamily="34" charset="0"/>
                  </a:rPr>
                  <a:t> cách.</a:t>
                </a:r>
              </a:p>
              <a:p>
                <a:pPr>
                  <a:lnSpc>
                    <a:spcPct val="200000"/>
                  </a:lnSpc>
                  <a:spcAft>
                    <a:spcPts val="0"/>
                  </a:spcAft>
                </a:pP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Nếu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chọn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một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áo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thì</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sẽ</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𝟔</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cách</a:t>
                </a:r>
                <a:r>
                  <a:rPr lang="en-US" sz="4400" b="1" dirty="0">
                    <a:latin typeface="Tahoma" panose="020B0604030504040204" pitchFamily="34" charset="0"/>
                    <a:ea typeface="Tahoma" panose="020B0604030504040204" pitchFamily="34" charset="0"/>
                    <a:cs typeface="Tahoma" panose="020B0604030504040204" pitchFamily="34" charset="0"/>
                  </a:rPr>
                  <a:t>.</a:t>
                </a:r>
              </a:p>
              <a:p>
                <a:pPr>
                  <a:lnSpc>
                    <a:spcPct val="200000"/>
                  </a:lnSpc>
                  <a:spcAft>
                    <a:spcPts val="0"/>
                  </a:spcAft>
                </a:pPr>
                <a:r>
                  <a:rPr lang="en-US" sz="4400" b="1" dirty="0">
                    <a:latin typeface="Tahoma" panose="020B0604030504040204" pitchFamily="34" charset="0"/>
                    <a:ea typeface="Tahoma" panose="020B0604030504040204" pitchFamily="34" charset="0"/>
                    <a:cs typeface="Tahoma" panose="020B0604030504040204" pitchFamily="34" charset="0"/>
                  </a:rPr>
                  <a:t>Theo qui </a:t>
                </a:r>
                <a:r>
                  <a:rPr lang="en-US" sz="4400" b="1" dirty="0" err="1">
                    <a:latin typeface="Tahoma" panose="020B0604030504040204" pitchFamily="34" charset="0"/>
                    <a:ea typeface="Tahoma" panose="020B0604030504040204" pitchFamily="34" charset="0"/>
                    <a:cs typeface="Tahoma" panose="020B0604030504040204" pitchFamily="34" charset="0"/>
                  </a:rPr>
                  <a:t>tắc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cộng</a:t>
                </a:r>
                <a:r>
                  <a:rPr lang="en-US" sz="4400" b="1" dirty="0">
                    <a:latin typeface="Tahoma" panose="020B0604030504040204" pitchFamily="34" charset="0"/>
                    <a:ea typeface="Tahoma" panose="020B0604030504040204" pitchFamily="34" charset="0"/>
                    <a:cs typeface="Tahoma" panose="020B0604030504040204" pitchFamily="34" charset="0"/>
                  </a:rPr>
                  <a:t>, ta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𝟒</m:t>
                    </m:r>
                    <m:r>
                      <a:rPr lang="en-US" sz="4400" b="1" i="1">
                        <a:latin typeface="Cambria Math" panose="02040503050406030204" pitchFamily="18" charset="0"/>
                      </a:rPr>
                      <m:t>+</m:t>
                    </m:r>
                    <m:r>
                      <a:rPr lang="en-US" sz="4400" b="1" i="1">
                        <a:latin typeface="Cambria Math" panose="02040503050406030204" pitchFamily="18" charset="0"/>
                      </a:rPr>
                      <m:t>𝟔</m:t>
                    </m:r>
                    <m:r>
                      <a:rPr lang="en-US" sz="4400" b="1" i="1">
                        <a:latin typeface="Cambria Math" panose="02040503050406030204" pitchFamily="18" charset="0"/>
                      </a:rPr>
                      <m:t>+</m:t>
                    </m:r>
                    <m:r>
                      <a:rPr lang="en-US" sz="4400" b="1" i="1">
                        <a:latin typeface="Cambria Math" panose="02040503050406030204" pitchFamily="18" charset="0"/>
                      </a:rPr>
                      <m:t>𝟑</m:t>
                    </m:r>
                    <m:r>
                      <a:rPr lang="en-US" sz="4400" b="1" i="1">
                        <a:latin typeface="Cambria Math" panose="02040503050406030204" pitchFamily="18" charset="0"/>
                      </a:rPr>
                      <m:t>=</m:t>
                    </m:r>
                    <m:r>
                      <a:rPr lang="en-US" sz="4400" b="1" i="1">
                        <a:latin typeface="Cambria Math" panose="02040503050406030204" pitchFamily="18" charset="0"/>
                      </a:rPr>
                      <m:t>𝟏𝟑</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chọn</a:t>
                </a:r>
                <a:r>
                  <a:rPr lang="en-US"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4" name="TextBox 43">
                <a:extLst>
                  <a:ext uri="{FF2B5EF4-FFF2-40B4-BE49-F238E27FC236}">
                    <a16:creationId xmlns:a16="http://schemas.microsoft.com/office/drawing/2014/main" id="{9AFECEBB-881B-79C2-7A13-437B8CFA962F}"/>
                  </a:ext>
                </a:extLst>
              </p:cNvPr>
              <p:cNvSpPr txBox="1">
                <a:spLocks noRot="1" noChangeAspect="1" noMove="1" noResize="1" noEditPoints="1" noAdjustHandles="1" noChangeArrowheads="1" noChangeShapeType="1" noTextEdit="1"/>
              </p:cNvSpPr>
              <p:nvPr/>
            </p:nvSpPr>
            <p:spPr>
              <a:xfrm>
                <a:off x="5117724" y="7116829"/>
                <a:ext cx="16210452" cy="3940053"/>
              </a:xfrm>
              <a:prstGeom prst="rect">
                <a:avLst/>
              </a:prstGeom>
              <a:blipFill>
                <a:blip r:embed="rId3"/>
                <a:stretch>
                  <a:fillRect l="-1542" b="-6182"/>
                </a:stretch>
              </a:blipFill>
            </p:spPr>
            <p:txBody>
              <a:bodyPr/>
              <a:lstStyle/>
              <a:p>
                <a:r>
                  <a:rPr lang="en-US">
                    <a:noFill/>
                  </a:rPr>
                  <a:t> </a:t>
                </a:r>
              </a:p>
            </p:txBody>
          </p:sp>
        </mc:Fallback>
      </mc:AlternateContent>
      <p:sp>
        <p:nvSpPr>
          <p:cNvPr id="45" name="Oval 44">
            <a:extLst>
              <a:ext uri="{FF2B5EF4-FFF2-40B4-BE49-F238E27FC236}">
                <a16:creationId xmlns:a16="http://schemas.microsoft.com/office/drawing/2014/main" id="{E2A9CAFF-7339-F0F6-958F-1B88BA6E6A30}"/>
              </a:ext>
            </a:extLst>
          </p:cNvPr>
          <p:cNvSpPr/>
          <p:nvPr/>
        </p:nvSpPr>
        <p:spPr>
          <a:xfrm>
            <a:off x="2723110" y="4949324"/>
            <a:ext cx="1088672" cy="1000532"/>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4400" b="1" dirty="0">
                <a:latin typeface="Tahoma" pitchFamily="34" charset="0"/>
                <a:ea typeface="Tahoma" pitchFamily="34" charset="0"/>
                <a:cs typeface="Tahoma" pitchFamily="34" charset="0"/>
              </a:rPr>
              <a:t>A</a:t>
            </a:r>
          </a:p>
        </p:txBody>
      </p:sp>
    </p:spTree>
    <p:extLst>
      <p:ext uri="{BB962C8B-B14F-4D97-AF65-F5344CB8AC3E}">
        <p14:creationId xmlns:p14="http://schemas.microsoft.com/office/powerpoint/2010/main" val="17246856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4">
                                            <p:txEl>
                                              <p:pRg st="0" end="0"/>
                                            </p:txEl>
                                          </p:spTgt>
                                        </p:tgtEl>
                                        <p:attrNameLst>
                                          <p:attrName>style.visibility</p:attrName>
                                        </p:attrNameLst>
                                      </p:cBhvr>
                                      <p:to>
                                        <p:strVal val="visible"/>
                                      </p:to>
                                    </p:set>
                                    <p:animEffect transition="in" filter="barn(inVertical)">
                                      <p:cBhvr>
                                        <p:cTn id="12" dur="500"/>
                                        <p:tgtEl>
                                          <p:spTgt spid="4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4">
                                            <p:txEl>
                                              <p:pRg st="1" end="1"/>
                                            </p:txEl>
                                          </p:spTgt>
                                        </p:tgtEl>
                                        <p:attrNameLst>
                                          <p:attrName>style.visibility</p:attrName>
                                        </p:attrNameLst>
                                      </p:cBhvr>
                                      <p:to>
                                        <p:strVal val="visible"/>
                                      </p:to>
                                    </p:set>
                                    <p:animEffect transition="in" filter="barn(inVertical)">
                                      <p:cBhvr>
                                        <p:cTn id="17" dur="500"/>
                                        <p:tgtEl>
                                          <p:spTgt spid="4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4">
                                            <p:txEl>
                                              <p:pRg st="2" end="2"/>
                                            </p:txEl>
                                          </p:spTgt>
                                        </p:tgtEl>
                                        <p:attrNameLst>
                                          <p:attrName>style.visibility</p:attrName>
                                        </p:attrNameLst>
                                      </p:cBhvr>
                                      <p:to>
                                        <p:strVal val="visible"/>
                                      </p:to>
                                    </p:set>
                                    <p:animEffect transition="in" filter="barn(inVertical)">
                                      <p:cBhvr>
                                        <p:cTn id="22" dur="500"/>
                                        <p:tgtEl>
                                          <p:spTgt spid="4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wipe(left)">
                                      <p:cBhvr>
                                        <p:cTn id="2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7">
            <a:extLst>
              <a:ext uri="{FF2B5EF4-FFF2-40B4-BE49-F238E27FC236}">
                <a16:creationId xmlns:a16="http://schemas.microsoft.com/office/drawing/2014/main" id="{FC03A809-7A06-37E1-504B-2AE29FA70A10}"/>
              </a:ext>
            </a:extLst>
          </p:cNvPr>
          <p:cNvGrpSpPr/>
          <p:nvPr/>
        </p:nvGrpSpPr>
        <p:grpSpPr>
          <a:xfrm>
            <a:off x="7084095" y="1100460"/>
            <a:ext cx="10400085" cy="968318"/>
            <a:chOff x="739068" y="1515168"/>
            <a:chExt cx="9473319" cy="968444"/>
          </a:xfrm>
          <a:solidFill>
            <a:srgbClr val="FFC000"/>
          </a:solidFill>
        </p:grpSpPr>
        <p:sp>
          <p:nvSpPr>
            <p:cNvPr id="3" name="Freeform 71">
              <a:extLst>
                <a:ext uri="{FF2B5EF4-FFF2-40B4-BE49-F238E27FC236}">
                  <a16:creationId xmlns:a16="http://schemas.microsoft.com/office/drawing/2014/main" id="{353CB514-523E-77BE-CD9A-ABB74E6548F2}"/>
                </a:ext>
              </a:extLst>
            </p:cNvPr>
            <p:cNvSpPr>
              <a:spLocks/>
            </p:cNvSpPr>
            <p:nvPr/>
          </p:nvSpPr>
          <p:spPr bwMode="auto">
            <a:xfrm flipH="1">
              <a:off x="3250419" y="2066147"/>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grpSp>
          <p:nvGrpSpPr>
            <p:cNvPr id="4" name="Group 30">
              <a:extLst>
                <a:ext uri="{FF2B5EF4-FFF2-40B4-BE49-F238E27FC236}">
                  <a16:creationId xmlns:a16="http://schemas.microsoft.com/office/drawing/2014/main" id="{93CA7BC6-4E26-CE02-947F-86C5B0DF630C}"/>
                </a:ext>
              </a:extLst>
            </p:cNvPr>
            <p:cNvGrpSpPr/>
            <p:nvPr/>
          </p:nvGrpSpPr>
          <p:grpSpPr>
            <a:xfrm>
              <a:off x="739068" y="1515168"/>
              <a:ext cx="8177919" cy="960327"/>
              <a:chOff x="739068" y="1515168"/>
              <a:chExt cx="8177919" cy="960327"/>
            </a:xfrm>
            <a:grpFill/>
          </p:grpSpPr>
          <p:sp>
            <p:nvSpPr>
              <p:cNvPr id="5" name="Freeform 71">
                <a:extLst>
                  <a:ext uri="{FF2B5EF4-FFF2-40B4-BE49-F238E27FC236}">
                    <a16:creationId xmlns:a16="http://schemas.microsoft.com/office/drawing/2014/main" id="{6762A292-B888-917B-B096-D8F72C9C6721}"/>
                  </a:ext>
                </a:extLst>
              </p:cNvPr>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 name="Oval 72">
                <a:extLst>
                  <a:ext uri="{FF2B5EF4-FFF2-40B4-BE49-F238E27FC236}">
                    <a16:creationId xmlns:a16="http://schemas.microsoft.com/office/drawing/2014/main" id="{7FD3A134-BC04-FD84-C39A-22976A351F93}"/>
                  </a:ext>
                </a:extLst>
              </p:cNvPr>
              <p:cNvSpPr>
                <a:spLocks noChangeArrowheads="1"/>
              </p:cNvSpPr>
              <p:nvPr/>
            </p:nvSpPr>
            <p:spPr bwMode="auto">
              <a:xfrm>
                <a:off x="1372407" y="1515168"/>
                <a:ext cx="285717" cy="280956"/>
              </a:xfrm>
              <a:prstGeom prst="ellipse">
                <a:avLst/>
              </a:pr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 name="Freeform 73">
                <a:extLst>
                  <a:ext uri="{FF2B5EF4-FFF2-40B4-BE49-F238E27FC236}">
                    <a16:creationId xmlns:a16="http://schemas.microsoft.com/office/drawing/2014/main" id="{023C9E7D-4344-E7C2-FA6A-F7EABB46E2BC}"/>
                  </a:ext>
                </a:extLst>
              </p:cNvPr>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 name="Freeform 74">
                <a:extLst>
                  <a:ext uri="{FF2B5EF4-FFF2-40B4-BE49-F238E27FC236}">
                    <a16:creationId xmlns:a16="http://schemas.microsoft.com/office/drawing/2014/main" id="{EFD45F29-EF78-FE47-111A-3CAF000C1901}"/>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9" name="Freeform 75">
                <a:extLst>
                  <a:ext uri="{FF2B5EF4-FFF2-40B4-BE49-F238E27FC236}">
                    <a16:creationId xmlns:a16="http://schemas.microsoft.com/office/drawing/2014/main" id="{0E19B5D4-D4D7-A531-9F25-C671E71BB606}"/>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0" name="Freeform 76">
                <a:extLst>
                  <a:ext uri="{FF2B5EF4-FFF2-40B4-BE49-F238E27FC236}">
                    <a16:creationId xmlns:a16="http://schemas.microsoft.com/office/drawing/2014/main" id="{47D9ED29-618B-FCC6-4E5B-3E24C14149EE}"/>
                  </a:ext>
                </a:extLst>
              </p:cNvPr>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1" name="Freeform 77">
                <a:extLst>
                  <a:ext uri="{FF2B5EF4-FFF2-40B4-BE49-F238E27FC236}">
                    <a16:creationId xmlns:a16="http://schemas.microsoft.com/office/drawing/2014/main" id="{CB1F2A2C-B831-B83F-FC4D-E8A56ADE5403}"/>
                  </a:ext>
                </a:extLst>
              </p:cNvPr>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2" name="Freeform 78">
                <a:extLst>
                  <a:ext uri="{FF2B5EF4-FFF2-40B4-BE49-F238E27FC236}">
                    <a16:creationId xmlns:a16="http://schemas.microsoft.com/office/drawing/2014/main" id="{BAFA5A78-8CA0-86F4-ABCC-9F84C8FF78E8}"/>
                  </a:ext>
                </a:extLst>
              </p:cNvPr>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3" name="Freeform 79">
                <a:extLst>
                  <a:ext uri="{FF2B5EF4-FFF2-40B4-BE49-F238E27FC236}">
                    <a16:creationId xmlns:a16="http://schemas.microsoft.com/office/drawing/2014/main" id="{A348241E-6E75-924B-6D2E-14CBDEF02FE8}"/>
                  </a:ext>
                </a:extLst>
              </p:cNvPr>
              <p:cNvSpPr>
                <a:spLocks/>
              </p:cNvSpPr>
              <p:nvPr/>
            </p:nvSpPr>
            <p:spPr bwMode="auto">
              <a:xfrm>
                <a:off x="1204151" y="1908822"/>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4" name="Freeform 80">
                <a:extLst>
                  <a:ext uri="{FF2B5EF4-FFF2-40B4-BE49-F238E27FC236}">
                    <a16:creationId xmlns:a16="http://schemas.microsoft.com/office/drawing/2014/main" id="{355BC2A7-1569-CC10-FE73-FB1CC0A45D28}"/>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5" name="Freeform 81">
                <a:extLst>
                  <a:ext uri="{FF2B5EF4-FFF2-40B4-BE49-F238E27FC236}">
                    <a16:creationId xmlns:a16="http://schemas.microsoft.com/office/drawing/2014/main" id="{84466C02-B0A1-2970-4B63-5006982951D0}"/>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6" name="Freeform 82">
                <a:extLst>
                  <a:ext uri="{FF2B5EF4-FFF2-40B4-BE49-F238E27FC236}">
                    <a16:creationId xmlns:a16="http://schemas.microsoft.com/office/drawing/2014/main" id="{8FD25E6F-4AE4-2F05-FB50-1B7959A544FB}"/>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7" name="TextBox 43">
                <a:extLst>
                  <a:ext uri="{FF2B5EF4-FFF2-40B4-BE49-F238E27FC236}">
                    <a16:creationId xmlns:a16="http://schemas.microsoft.com/office/drawing/2014/main" id="{028D8FA8-6A40-15F0-464A-0BE8CBC102E7}"/>
                  </a:ext>
                </a:extLst>
              </p:cNvPr>
              <p:cNvSpPr txBox="1"/>
              <p:nvPr/>
            </p:nvSpPr>
            <p:spPr>
              <a:xfrm>
                <a:off x="2132731" y="1706054"/>
                <a:ext cx="6784256" cy="769441"/>
              </a:xfrm>
              <a:prstGeom prst="rect">
                <a:avLst/>
              </a:prstGeom>
              <a:grp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4400" b="1" dirty="0">
                    <a:ln>
                      <a:solidFill>
                        <a:srgbClr val="008000"/>
                      </a:solidFill>
                    </a:ln>
                    <a:solidFill>
                      <a:srgbClr val="008000"/>
                    </a:solidFill>
                    <a:latin typeface="Arial" panose="020B0604020202020204" pitchFamily="34" charset="0"/>
                    <a:ea typeface="Tahoma" panose="020B0604030504040204" pitchFamily="34" charset="0"/>
                    <a:cs typeface="Arial" panose="020B0604020202020204" pitchFamily="34" charset="0"/>
                  </a:rPr>
                  <a:t>   BÀI TẬP TRẮC NGHIỆM</a:t>
                </a:r>
              </a:p>
            </p:txBody>
          </p:sp>
        </p:grpSp>
      </p:grpSp>
      <p:grpSp>
        <p:nvGrpSpPr>
          <p:cNvPr id="46" name="Group 144">
            <a:extLst>
              <a:ext uri="{FF2B5EF4-FFF2-40B4-BE49-F238E27FC236}">
                <a16:creationId xmlns:a16="http://schemas.microsoft.com/office/drawing/2014/main" id="{BF3969F1-BF5F-953D-03B3-FA01B5EFF50A}"/>
              </a:ext>
            </a:extLst>
          </p:cNvPr>
          <p:cNvGrpSpPr/>
          <p:nvPr/>
        </p:nvGrpSpPr>
        <p:grpSpPr>
          <a:xfrm>
            <a:off x="464254" y="1952281"/>
            <a:ext cx="22957994" cy="3906394"/>
            <a:chOff x="1076414" y="3140097"/>
            <a:chExt cx="22960652" cy="3906846"/>
          </a:xfrm>
        </p:grpSpPr>
        <p:sp>
          <p:nvSpPr>
            <p:cNvPr id="47" name="Rounded Rectangle 6">
              <a:extLst>
                <a:ext uri="{FF2B5EF4-FFF2-40B4-BE49-F238E27FC236}">
                  <a16:creationId xmlns:a16="http://schemas.microsoft.com/office/drawing/2014/main" id="{2A6C6F82-BF76-E1F7-F183-53A3F78DB37D}"/>
                </a:ext>
              </a:extLst>
            </p:cNvPr>
            <p:cNvSpPr/>
            <p:nvPr/>
          </p:nvSpPr>
          <p:spPr>
            <a:xfrm>
              <a:off x="1312549" y="3442479"/>
              <a:ext cx="22724517" cy="3604464"/>
            </a:xfrm>
            <a:prstGeom prst="roundRect">
              <a:avLst>
                <a:gd name="adj" fmla="val 5894"/>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5996" tIns="17998" rIns="35996" bIns="17998" rtlCol="0" anchor="ctr"/>
            <a:lstStyle/>
            <a:p>
              <a:pPr algn="ctr"/>
              <a:endParaRPr lang="en-US" sz="4600" dirty="0">
                <a:latin typeface="Tahoma" pitchFamily="34" charset="0"/>
                <a:ea typeface="Tahoma" pitchFamily="34" charset="0"/>
                <a:cs typeface="Tahoma" pitchFamily="34" charset="0"/>
              </a:endParaRPr>
            </a:p>
          </p:txBody>
        </p:sp>
        <p:grpSp>
          <p:nvGrpSpPr>
            <p:cNvPr id="48" name="Group 65">
              <a:extLst>
                <a:ext uri="{FF2B5EF4-FFF2-40B4-BE49-F238E27FC236}">
                  <a16:creationId xmlns:a16="http://schemas.microsoft.com/office/drawing/2014/main" id="{08B8D3C1-6CD0-55C2-E9D6-D1FEED48E38E}"/>
                </a:ext>
              </a:extLst>
            </p:cNvPr>
            <p:cNvGrpSpPr/>
            <p:nvPr/>
          </p:nvGrpSpPr>
          <p:grpSpPr>
            <a:xfrm>
              <a:off x="1076414" y="3140097"/>
              <a:ext cx="3802555" cy="800311"/>
              <a:chOff x="166396" y="8745896"/>
              <a:chExt cx="3802555" cy="800311"/>
            </a:xfrm>
          </p:grpSpPr>
          <p:sp>
            <p:nvSpPr>
              <p:cNvPr id="49" name="Freeform 20">
                <a:extLst>
                  <a:ext uri="{FF2B5EF4-FFF2-40B4-BE49-F238E27FC236}">
                    <a16:creationId xmlns:a16="http://schemas.microsoft.com/office/drawing/2014/main" id="{C62A6383-6082-ECF7-591A-1DAD1BDB8FB6}"/>
                  </a:ext>
                </a:extLst>
              </p:cNvPr>
              <p:cNvSpPr>
                <a:spLocks/>
              </p:cNvSpPr>
              <p:nvPr/>
            </p:nvSpPr>
            <p:spPr bwMode="auto">
              <a:xfrm>
                <a:off x="384522" y="8755081"/>
                <a:ext cx="3584429" cy="78194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dirty="0">
                  <a:latin typeface="Tahoma" pitchFamily="34" charset="0"/>
                  <a:ea typeface="Tahoma" pitchFamily="34" charset="0"/>
                  <a:cs typeface="Tahoma" pitchFamily="34" charset="0"/>
                </a:endParaRPr>
              </a:p>
            </p:txBody>
          </p:sp>
          <p:grpSp>
            <p:nvGrpSpPr>
              <p:cNvPr id="50" name="Group 11">
                <a:extLst>
                  <a:ext uri="{FF2B5EF4-FFF2-40B4-BE49-F238E27FC236}">
                    <a16:creationId xmlns:a16="http://schemas.microsoft.com/office/drawing/2014/main" id="{9634AF20-A76E-397D-AB73-2B35E88709C9}"/>
                  </a:ext>
                </a:extLst>
              </p:cNvPr>
              <p:cNvGrpSpPr/>
              <p:nvPr/>
            </p:nvGrpSpPr>
            <p:grpSpPr>
              <a:xfrm>
                <a:off x="166396" y="8780577"/>
                <a:ext cx="702538" cy="572229"/>
                <a:chOff x="-145995" y="8633545"/>
                <a:chExt cx="787401" cy="641352"/>
              </a:xfrm>
            </p:grpSpPr>
            <p:sp>
              <p:nvSpPr>
                <p:cNvPr id="52" name="Freeform 45">
                  <a:extLst>
                    <a:ext uri="{FF2B5EF4-FFF2-40B4-BE49-F238E27FC236}">
                      <a16:creationId xmlns:a16="http://schemas.microsoft.com/office/drawing/2014/main" id="{EEEED12A-49F1-EA41-D933-9DC610CEF799}"/>
                    </a:ext>
                  </a:extLst>
                </p:cNvPr>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3" name="Freeform 46">
                  <a:extLst>
                    <a:ext uri="{FF2B5EF4-FFF2-40B4-BE49-F238E27FC236}">
                      <a16:creationId xmlns:a16="http://schemas.microsoft.com/office/drawing/2014/main" id="{84C44B57-EC10-4439-9ABD-48744B960A3C}"/>
                    </a:ext>
                  </a:extLst>
                </p:cNvPr>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4" name="Freeform 47">
                  <a:extLst>
                    <a:ext uri="{FF2B5EF4-FFF2-40B4-BE49-F238E27FC236}">
                      <a16:creationId xmlns:a16="http://schemas.microsoft.com/office/drawing/2014/main" id="{AF3269D6-6C4D-9EB0-CA45-282C32206F59}"/>
                    </a:ext>
                  </a:extLst>
                </p:cNvPr>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5" name="Freeform 48">
                  <a:extLst>
                    <a:ext uri="{FF2B5EF4-FFF2-40B4-BE49-F238E27FC236}">
                      <a16:creationId xmlns:a16="http://schemas.microsoft.com/office/drawing/2014/main" id="{68689469-7FAA-03E7-D238-23EF74C4F4D6}"/>
                    </a:ext>
                  </a:extLst>
                </p:cNvPr>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6" name="Freeform 49">
                  <a:extLst>
                    <a:ext uri="{FF2B5EF4-FFF2-40B4-BE49-F238E27FC236}">
                      <a16:creationId xmlns:a16="http://schemas.microsoft.com/office/drawing/2014/main" id="{BE672119-004D-5C08-EEE7-F35C2401D6FD}"/>
                    </a:ext>
                  </a:extLst>
                </p:cNvPr>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7" name="Freeform 50">
                  <a:extLst>
                    <a:ext uri="{FF2B5EF4-FFF2-40B4-BE49-F238E27FC236}">
                      <a16:creationId xmlns:a16="http://schemas.microsoft.com/office/drawing/2014/main" id="{6D11EC1A-0A43-7F9D-16B2-4198D3315CEA}"/>
                    </a:ext>
                  </a:extLst>
                </p:cNvPr>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8" name="Freeform 51">
                  <a:extLst>
                    <a:ext uri="{FF2B5EF4-FFF2-40B4-BE49-F238E27FC236}">
                      <a16:creationId xmlns:a16="http://schemas.microsoft.com/office/drawing/2014/main" id="{7A11080B-5C99-0F13-FEC2-B18DA005570E}"/>
                    </a:ext>
                  </a:extLst>
                </p:cNvPr>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9" name="Freeform 52">
                  <a:extLst>
                    <a:ext uri="{FF2B5EF4-FFF2-40B4-BE49-F238E27FC236}">
                      <a16:creationId xmlns:a16="http://schemas.microsoft.com/office/drawing/2014/main" id="{F6559512-38C7-C9EC-BA7F-2BEED0FE15C1}"/>
                    </a:ext>
                  </a:extLst>
                </p:cNvPr>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0" name="Rectangle 53">
                  <a:extLst>
                    <a:ext uri="{FF2B5EF4-FFF2-40B4-BE49-F238E27FC236}">
                      <a16:creationId xmlns:a16="http://schemas.microsoft.com/office/drawing/2014/main" id="{049555FB-DF66-12DE-882B-163B51C43980}"/>
                    </a:ext>
                  </a:extLst>
                </p:cNvPr>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1" name="Rectangle 54">
                  <a:extLst>
                    <a:ext uri="{FF2B5EF4-FFF2-40B4-BE49-F238E27FC236}">
                      <a16:creationId xmlns:a16="http://schemas.microsoft.com/office/drawing/2014/main" id="{6EC10E96-6DBA-0521-E211-9300C0D8A2BE}"/>
                    </a:ext>
                  </a:extLst>
                </p:cNvPr>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2" name="Freeform 55">
                  <a:extLst>
                    <a:ext uri="{FF2B5EF4-FFF2-40B4-BE49-F238E27FC236}">
                      <a16:creationId xmlns:a16="http://schemas.microsoft.com/office/drawing/2014/main" id="{CC8ABAB9-53C7-5001-EC9A-D6A54E767D38}"/>
                    </a:ext>
                  </a:extLst>
                </p:cNvPr>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3" name="Freeform 56">
                  <a:extLst>
                    <a:ext uri="{FF2B5EF4-FFF2-40B4-BE49-F238E27FC236}">
                      <a16:creationId xmlns:a16="http://schemas.microsoft.com/office/drawing/2014/main" id="{9E06E40C-838E-BDE1-E62A-6FD62739BD93}"/>
                    </a:ext>
                  </a:extLst>
                </p:cNvPr>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sp>
            <p:nvSpPr>
              <p:cNvPr id="51" name="TextBox 50">
                <a:extLst>
                  <a:ext uri="{FF2B5EF4-FFF2-40B4-BE49-F238E27FC236}">
                    <a16:creationId xmlns:a16="http://schemas.microsoft.com/office/drawing/2014/main" id="{A1541179-4ECF-B298-034B-BE26B391C99C}"/>
                  </a:ext>
                </a:extLst>
              </p:cNvPr>
              <p:cNvSpPr txBox="1"/>
              <p:nvPr/>
            </p:nvSpPr>
            <p:spPr>
              <a:xfrm>
                <a:off x="1541539" y="8745896"/>
                <a:ext cx="1858416" cy="800311"/>
              </a:xfrm>
              <a:prstGeom prst="rect">
                <a:avLst/>
              </a:prstGeom>
              <a:noFill/>
            </p:spPr>
            <p:txBody>
              <a:bodyPr wrap="none" rtlCol="0">
                <a:spAutoFit/>
              </a:bodyPr>
              <a:lstStyle/>
              <a:p>
                <a:r>
                  <a:rPr lang="en-US" sz="4600" b="1" dirty="0" err="1">
                    <a:solidFill>
                      <a:schemeClr val="bg1"/>
                    </a:solidFill>
                    <a:latin typeface="Tahoma" pitchFamily="34" charset="0"/>
                    <a:ea typeface="Tahoma" pitchFamily="34" charset="0"/>
                    <a:cs typeface="Tahoma" pitchFamily="34" charset="0"/>
                  </a:rPr>
                  <a:t>Câu</a:t>
                </a:r>
                <a:r>
                  <a:rPr lang="en-US" sz="4600" b="1" dirty="0">
                    <a:solidFill>
                      <a:schemeClr val="bg1"/>
                    </a:solidFill>
                    <a:latin typeface="Tahoma" pitchFamily="34" charset="0"/>
                    <a:ea typeface="Tahoma" pitchFamily="34" charset="0"/>
                    <a:cs typeface="Tahoma" pitchFamily="34" charset="0"/>
                  </a:rPr>
                  <a:t> 4</a:t>
                </a:r>
              </a:p>
            </p:txBody>
          </p:sp>
        </p:grpSp>
      </p:grpSp>
      <mc:AlternateContent xmlns:mc="http://schemas.openxmlformats.org/markup-compatibility/2006" xmlns:a14="http://schemas.microsoft.com/office/drawing/2010/main">
        <mc:Choice Requires="a14">
          <p:sp>
            <p:nvSpPr>
              <p:cNvPr id="64" name="Rectangle 63">
                <a:extLst>
                  <a:ext uri="{FF2B5EF4-FFF2-40B4-BE49-F238E27FC236}">
                    <a16:creationId xmlns:a16="http://schemas.microsoft.com/office/drawing/2014/main" id="{EA358B26-00F1-77DF-F0D2-98AEEB783E4A}"/>
                  </a:ext>
                </a:extLst>
              </p:cNvPr>
              <p:cNvSpPr/>
              <p:nvPr/>
            </p:nvSpPr>
            <p:spPr>
              <a:xfrm>
                <a:off x="765914" y="2718809"/>
                <a:ext cx="21890701" cy="3631763"/>
              </a:xfrm>
              <a:prstGeom prst="rect">
                <a:avLst/>
              </a:prstGeom>
            </p:spPr>
            <p:txBody>
              <a:bodyPr wrap="square">
                <a:spAutoFit/>
              </a:bodyPr>
              <a:lstStyle/>
              <a:p>
                <a:pPr algn="just">
                  <a:spcBef>
                    <a:spcPts val="600"/>
                  </a:spcBef>
                  <a:spcAft>
                    <a:spcPts val="600"/>
                  </a:spcAft>
                </a:pPr>
                <a:r>
                  <a:rPr lang="en-US" sz="4400" b="1" dirty="0">
                    <a:latin typeface="Tahoma" panose="020B0604030504040204" pitchFamily="34" charset="0"/>
                    <a:ea typeface="Tahoma" panose="020B0604030504040204" pitchFamily="34" charset="0"/>
                    <a:cs typeface="Tahoma" panose="020B0604030504040204" pitchFamily="34" charset="0"/>
                  </a:rPr>
                  <a:t>Trên </a:t>
                </a:r>
                <a:r>
                  <a:rPr lang="en-US" sz="4400" b="1" dirty="0" err="1">
                    <a:latin typeface="Tahoma" panose="020B0604030504040204" pitchFamily="34" charset="0"/>
                    <a:ea typeface="Tahoma" panose="020B0604030504040204" pitchFamily="34" charset="0"/>
                    <a:cs typeface="Tahoma" panose="020B0604030504040204" pitchFamily="34" charset="0"/>
                  </a:rPr>
                  <a:t>bàn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𝟖</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cây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bút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chì</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nhau</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𝟔</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cây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bút</a:t>
                </a:r>
                <a:r>
                  <a:rPr lang="en-US" sz="4400" b="1" dirty="0">
                    <a:latin typeface="Tahoma" panose="020B0604030504040204" pitchFamily="34" charset="0"/>
                    <a:ea typeface="Tahoma" panose="020B0604030504040204" pitchFamily="34" charset="0"/>
                    <a:cs typeface="Tahoma" panose="020B0604030504040204" pitchFamily="34" charset="0"/>
                  </a:rPr>
                  <a:t> bi </a:t>
                </a:r>
                <a:r>
                  <a:rPr lang="en-US" sz="4400" b="1" dirty="0" err="1">
                    <a:latin typeface="Tahoma" panose="020B0604030504040204" pitchFamily="34" charset="0"/>
                    <a:ea typeface="Tahoma" panose="020B0604030504040204" pitchFamily="34" charset="0"/>
                    <a:cs typeface="Tahoma" panose="020B0604030504040204" pitchFamily="34" charset="0"/>
                  </a:rPr>
                  <a:t>khác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nhau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𝟏𝟎</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cuốn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tập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nhau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Một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học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sinh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muốn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chọn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một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đồ</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vật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duy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nhất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hoặc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một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cây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bút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chì</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hoặc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một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cây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bút</a:t>
                </a:r>
                <a:r>
                  <a:rPr lang="en-US" sz="4400" b="1" dirty="0">
                    <a:latin typeface="Tahoma" panose="020B0604030504040204" pitchFamily="34" charset="0"/>
                    <a:ea typeface="Tahoma" panose="020B0604030504040204" pitchFamily="34" charset="0"/>
                    <a:cs typeface="Tahoma" panose="020B0604030504040204" pitchFamily="34" charset="0"/>
                  </a:rPr>
                  <a:t> bi </a:t>
                </a:r>
                <a:r>
                  <a:rPr lang="en-US" sz="4400" b="1" dirty="0" err="1">
                    <a:latin typeface="Tahoma" panose="020B0604030504040204" pitchFamily="34" charset="0"/>
                    <a:ea typeface="Tahoma" panose="020B0604030504040204" pitchFamily="34" charset="0"/>
                    <a:cs typeface="Tahoma" panose="020B0604030504040204" pitchFamily="34" charset="0"/>
                  </a:rPr>
                  <a:t>hoặc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một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cuốn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tập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thì</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chọn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nhau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algn="just">
                  <a:spcAft>
                    <a:spcPts val="600"/>
                  </a:spcAft>
                </a:pPr>
                <a:r>
                  <a:rPr lang="en-US"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r>
                      <a:rPr lang="en-US" sz="4400" b="1" i="1" smtClean="0">
                        <a:solidFill>
                          <a:schemeClr val="tx1"/>
                        </a:solidFill>
                        <a:effectLst/>
                        <a:latin typeface="Cambria Math" panose="02040503050406030204" pitchFamily="18" charset="0"/>
                        <a:ea typeface="Tahoma" panose="020B0604030504040204" pitchFamily="34" charset="0"/>
                        <a:cs typeface="Tahoma" panose="020B0604030504040204" pitchFamily="34" charset="0"/>
                      </a:rPr>
                      <m:t>𝟒𝟖𝟎</m:t>
                    </m:r>
                  </m:oMath>
                </a14:m>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B. </a:t>
                </a:r>
                <a14:m>
                  <m:oMath xmlns:m="http://schemas.openxmlformats.org/officeDocument/2006/math">
                    <m:r>
                      <a:rPr lang="en-US" sz="4400" b="1"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𝟐𝟒</m:t>
                    </m:r>
                    <m:r>
                      <a:rPr lang="en-US" sz="4400" b="1"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C. </a:t>
                </a:r>
                <a14:m>
                  <m:oMath xmlns:m="http://schemas.openxmlformats.org/officeDocument/2006/math">
                    <m:r>
                      <a:rPr lang="en-US" sz="4400" b="1" i="1" smtClean="0">
                        <a:solidFill>
                          <a:schemeClr val="tx1"/>
                        </a:solidFill>
                        <a:effectLst/>
                        <a:latin typeface="Cambria Math" panose="02040503050406030204" pitchFamily="18" charset="0"/>
                        <a:ea typeface="Tahoma" panose="020B0604030504040204" pitchFamily="34" charset="0"/>
                        <a:cs typeface="Tahoma" panose="020B0604030504040204" pitchFamily="34" charset="0"/>
                      </a:rPr>
                      <m:t>𝟒𝟖</m:t>
                    </m:r>
                  </m:oMath>
                </a14:m>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D. </a:t>
                </a:r>
                <a14:m>
                  <m:oMath xmlns:m="http://schemas.openxmlformats.org/officeDocument/2006/math">
                    <m:r>
                      <a:rPr lang="en-US" sz="4400" b="1" i="1" smtClean="0">
                        <a:solidFill>
                          <a:schemeClr val="tx1"/>
                        </a:solidFill>
                        <a:effectLst/>
                        <a:latin typeface="Cambria Math" panose="02040503050406030204" pitchFamily="18" charset="0"/>
                        <a:ea typeface="Tahoma" panose="020B0604030504040204" pitchFamily="34" charset="0"/>
                        <a:cs typeface="Tahoma" panose="020B0604030504040204" pitchFamily="34" charset="0"/>
                      </a:rPr>
                      <m:t>𝟔𝟎</m:t>
                    </m:r>
                    <m:r>
                      <a:rPr lang="en-US" sz="4400" b="1" i="1" smtClean="0">
                        <a:solidFill>
                          <a:schemeClr val="tx1"/>
                        </a:solidFill>
                        <a:effectLst/>
                        <a:latin typeface="Cambria Math" panose="02040503050406030204" pitchFamily="18" charset="0"/>
                        <a:ea typeface="Tahoma" panose="020B0604030504040204" pitchFamily="34" charset="0"/>
                        <a:cs typeface="Tahoma" panose="020B0604030504040204" pitchFamily="34" charset="0"/>
                      </a:rPr>
                      <m:t>.</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a:p>
                <a:pPr algn="just"/>
                <a:r>
                  <a:rPr lang="en-US" sz="4400" b="1" dirty="0">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64" name="Rectangle 63">
                <a:extLst>
                  <a:ext uri="{FF2B5EF4-FFF2-40B4-BE49-F238E27FC236}">
                    <a16:creationId xmlns:a16="http://schemas.microsoft.com/office/drawing/2014/main" id="{EA358B26-00F1-77DF-F0D2-98AEEB783E4A}"/>
                  </a:ext>
                </a:extLst>
              </p:cNvPr>
              <p:cNvSpPr>
                <a:spLocks noRot="1" noChangeAspect="1" noMove="1" noResize="1" noEditPoints="1" noAdjustHandles="1" noChangeArrowheads="1" noChangeShapeType="1" noTextEdit="1"/>
              </p:cNvSpPr>
              <p:nvPr/>
            </p:nvSpPr>
            <p:spPr>
              <a:xfrm>
                <a:off x="765914" y="2718809"/>
                <a:ext cx="21890701" cy="3631763"/>
              </a:xfrm>
              <a:prstGeom prst="rect">
                <a:avLst/>
              </a:prstGeom>
              <a:blipFill>
                <a:blip r:embed="rId2"/>
                <a:stretch>
                  <a:fillRect l="-1142" t="-3691" r="-1114"/>
                </a:stretch>
              </a:blipFill>
            </p:spPr>
            <p:txBody>
              <a:bodyPr/>
              <a:lstStyle/>
              <a:p>
                <a:r>
                  <a:rPr lang="en-US">
                    <a:noFill/>
                  </a:rPr>
                  <a:t> </a:t>
                </a:r>
              </a:p>
            </p:txBody>
          </p:sp>
        </mc:Fallback>
      </mc:AlternateContent>
      <p:grpSp>
        <p:nvGrpSpPr>
          <p:cNvPr id="65" name="Group 64">
            <a:extLst>
              <a:ext uri="{FF2B5EF4-FFF2-40B4-BE49-F238E27FC236}">
                <a16:creationId xmlns:a16="http://schemas.microsoft.com/office/drawing/2014/main" id="{DB1E9F91-B1D5-2118-571D-A2D9D97826F1}"/>
              </a:ext>
            </a:extLst>
          </p:cNvPr>
          <p:cNvGrpSpPr/>
          <p:nvPr/>
        </p:nvGrpSpPr>
        <p:grpSpPr>
          <a:xfrm>
            <a:off x="671352" y="6207956"/>
            <a:ext cx="22723585" cy="6256399"/>
            <a:chOff x="1270511" y="5828484"/>
            <a:chExt cx="22726215" cy="7461864"/>
          </a:xfrm>
        </p:grpSpPr>
        <p:sp>
          <p:nvSpPr>
            <p:cNvPr id="66" name="Rounded Rectangle 2">
              <a:extLst>
                <a:ext uri="{FF2B5EF4-FFF2-40B4-BE49-F238E27FC236}">
                  <a16:creationId xmlns:a16="http://schemas.microsoft.com/office/drawing/2014/main" id="{24629179-D5CF-274E-BE54-D98B3FC1B043}"/>
                </a:ext>
              </a:extLst>
            </p:cNvPr>
            <p:cNvSpPr/>
            <p:nvPr/>
          </p:nvSpPr>
          <p:spPr>
            <a:xfrm>
              <a:off x="1272210" y="6139011"/>
              <a:ext cx="22724516" cy="7151337"/>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0">
              <a:extLst>
                <a:ext uri="{FF2B5EF4-FFF2-40B4-BE49-F238E27FC236}">
                  <a16:creationId xmlns:a16="http://schemas.microsoft.com/office/drawing/2014/main" id="{7CEE38E9-AD44-012D-6BC6-5465A777FB6C}"/>
                </a:ext>
              </a:extLst>
            </p:cNvPr>
            <p:cNvGrpSpPr/>
            <p:nvPr/>
          </p:nvGrpSpPr>
          <p:grpSpPr>
            <a:xfrm>
              <a:off x="1270511" y="5828484"/>
              <a:ext cx="3568119" cy="884378"/>
              <a:chOff x="1224541" y="6267051"/>
              <a:chExt cx="3568119" cy="884378"/>
            </a:xfrm>
          </p:grpSpPr>
          <p:sp>
            <p:nvSpPr>
              <p:cNvPr id="68" name="Freeform 20">
                <a:extLst>
                  <a:ext uri="{FF2B5EF4-FFF2-40B4-BE49-F238E27FC236}">
                    <a16:creationId xmlns:a16="http://schemas.microsoft.com/office/drawing/2014/main" id="{F97ED093-CF8F-901D-7403-7B665246981F}"/>
                  </a:ext>
                </a:extLst>
              </p:cNvPr>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69" name="TextBox 68">
                <a:extLst>
                  <a:ext uri="{FF2B5EF4-FFF2-40B4-BE49-F238E27FC236}">
                    <a16:creationId xmlns:a16="http://schemas.microsoft.com/office/drawing/2014/main" id="{F7B08BA2-F11F-A5EE-EB09-024E4A169407}"/>
                  </a:ext>
                </a:extLst>
              </p:cNvPr>
              <p:cNvSpPr txBox="1"/>
              <p:nvPr/>
            </p:nvSpPr>
            <p:spPr>
              <a:xfrm>
                <a:off x="2298156" y="6267051"/>
                <a:ext cx="2372919" cy="849746"/>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70" name="Round Diagonal Corner Rectangle 6">
                <a:extLst>
                  <a:ext uri="{FF2B5EF4-FFF2-40B4-BE49-F238E27FC236}">
                    <a16:creationId xmlns:a16="http://schemas.microsoft.com/office/drawing/2014/main" id="{2461BAB6-B877-DBF2-BE39-415CBCBC4C51}"/>
                  </a:ext>
                </a:extLst>
              </p:cNvPr>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15">
                <a:extLst>
                  <a:ext uri="{FF2B5EF4-FFF2-40B4-BE49-F238E27FC236}">
                    <a16:creationId xmlns:a16="http://schemas.microsoft.com/office/drawing/2014/main" id="{3493B8F8-7892-F3DB-0E74-C137BAEDC204}"/>
                  </a:ext>
                </a:extLst>
              </p:cNvPr>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AD77CC54-8137-8B0E-820F-984616386332}"/>
                  </a:ext>
                </a:extLst>
              </p:cNvPr>
              <p:cNvSpPr txBox="1"/>
              <p:nvPr/>
            </p:nvSpPr>
            <p:spPr>
              <a:xfrm>
                <a:off x="5092098" y="6920426"/>
                <a:ext cx="17449800" cy="5509200"/>
              </a:xfrm>
              <a:prstGeom prst="rect">
                <a:avLst/>
              </a:prstGeom>
              <a:noFill/>
            </p:spPr>
            <p:txBody>
              <a:bodyPr wrap="square" rtlCol="0">
                <a:spAutoFit/>
              </a:bodyPr>
              <a:lstStyle/>
              <a:p>
                <a:pPr>
                  <a:lnSpc>
                    <a:spcPct val="200000"/>
                  </a:lnSpc>
                  <a:spcAft>
                    <a:spcPts val="0"/>
                  </a:spcAft>
                </a:pP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Nếu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chọn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một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cây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bút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chì</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thì</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sẽ</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𝟖</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cách</a:t>
                </a:r>
                <a:r>
                  <a:rPr lang="en-US" sz="4400" b="1" dirty="0">
                    <a:latin typeface="Tahoma" panose="020B0604030504040204" pitchFamily="34" charset="0"/>
                    <a:ea typeface="Tahoma" panose="020B0604030504040204" pitchFamily="34" charset="0"/>
                    <a:cs typeface="Tahoma" panose="020B0604030504040204" pitchFamily="34" charset="0"/>
                  </a:rPr>
                  <a:t>.</a:t>
                </a:r>
              </a:p>
              <a:p>
                <a:pPr>
                  <a:lnSpc>
                    <a:spcPct val="200000"/>
                  </a:lnSpc>
                  <a:spcAft>
                    <a:spcPts val="0"/>
                  </a:spcAft>
                </a:pP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Nếu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chọn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một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cây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bút</a:t>
                </a:r>
                <a:r>
                  <a:rPr lang="en-US" sz="4400" b="1" dirty="0">
                    <a:latin typeface="Tahoma" panose="020B0604030504040204" pitchFamily="34" charset="0"/>
                    <a:ea typeface="Tahoma" panose="020B0604030504040204" pitchFamily="34" charset="0"/>
                    <a:cs typeface="Tahoma" panose="020B0604030504040204" pitchFamily="34" charset="0"/>
                  </a:rPr>
                  <a:t> bi </a:t>
                </a:r>
                <a:r>
                  <a:rPr lang="en-US" sz="4400" b="1" dirty="0" err="1">
                    <a:latin typeface="Tahoma" panose="020B0604030504040204" pitchFamily="34" charset="0"/>
                    <a:ea typeface="Tahoma" panose="020B0604030504040204" pitchFamily="34" charset="0"/>
                    <a:cs typeface="Tahoma" panose="020B0604030504040204" pitchFamily="34" charset="0"/>
                  </a:rPr>
                  <a:t>thì</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sẽ</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𝟔</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cách</a:t>
                </a:r>
                <a:r>
                  <a:rPr lang="en-US" sz="4400" b="1" dirty="0">
                    <a:latin typeface="Tahoma" panose="020B0604030504040204" pitchFamily="34" charset="0"/>
                    <a:ea typeface="Tahoma" panose="020B0604030504040204" pitchFamily="34" charset="0"/>
                    <a:cs typeface="Tahoma" panose="020B0604030504040204" pitchFamily="34" charset="0"/>
                  </a:rPr>
                  <a:t>.</a:t>
                </a:r>
              </a:p>
              <a:p>
                <a:pPr>
                  <a:lnSpc>
                    <a:spcPct val="200000"/>
                  </a:lnSpc>
                </a:pP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Nếu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chọn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một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cuốn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tập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thì</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sẽ</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𝟏𝟎</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cách</a:t>
                </a:r>
                <a:r>
                  <a:rPr lang="en-US" sz="4400" b="1" dirty="0">
                    <a:latin typeface="Tahoma" panose="020B0604030504040204" pitchFamily="34" charset="0"/>
                    <a:ea typeface="Tahoma" panose="020B0604030504040204" pitchFamily="34" charset="0"/>
                    <a:cs typeface="Tahoma" panose="020B0604030504040204" pitchFamily="34" charset="0"/>
                  </a:rPr>
                  <a:t>.</a:t>
                </a:r>
              </a:p>
              <a:p>
                <a:pPr>
                  <a:lnSpc>
                    <a:spcPct val="200000"/>
                  </a:lnSpc>
                  <a:spcAft>
                    <a:spcPts val="0"/>
                  </a:spcAft>
                </a:pPr>
                <a:r>
                  <a:rPr lang="en-US" sz="4400" b="1" dirty="0">
                    <a:latin typeface="Tahoma" panose="020B0604030504040204" pitchFamily="34" charset="0"/>
                    <a:ea typeface="Tahoma" panose="020B0604030504040204" pitchFamily="34" charset="0"/>
                    <a:cs typeface="Tahoma" panose="020B0604030504040204" pitchFamily="34" charset="0"/>
                  </a:rPr>
                  <a:t>Theo qui </a:t>
                </a:r>
                <a:r>
                  <a:rPr lang="en-US" sz="4400" b="1" dirty="0" err="1">
                    <a:latin typeface="Tahoma" panose="020B0604030504040204" pitchFamily="34" charset="0"/>
                    <a:ea typeface="Tahoma" panose="020B0604030504040204" pitchFamily="34" charset="0"/>
                    <a:cs typeface="Tahoma" panose="020B0604030504040204" pitchFamily="34" charset="0"/>
                  </a:rPr>
                  <a:t>tắc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cộng</a:t>
                </a:r>
                <a:r>
                  <a:rPr lang="en-US" sz="4400" b="1" dirty="0">
                    <a:latin typeface="Tahoma" panose="020B0604030504040204" pitchFamily="34" charset="0"/>
                    <a:ea typeface="Tahoma" panose="020B0604030504040204" pitchFamily="34" charset="0"/>
                    <a:cs typeface="Tahoma" panose="020B0604030504040204" pitchFamily="34" charset="0"/>
                  </a:rPr>
                  <a:t>, ta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𝟖</m:t>
                    </m:r>
                    <m:r>
                      <a:rPr lang="en-US" sz="4400" b="1" i="1">
                        <a:latin typeface="Cambria Math" panose="02040503050406030204" pitchFamily="18" charset="0"/>
                      </a:rPr>
                      <m:t>+</m:t>
                    </m:r>
                    <m:r>
                      <a:rPr lang="en-US" sz="4400" b="1" i="1">
                        <a:latin typeface="Cambria Math" panose="02040503050406030204" pitchFamily="18" charset="0"/>
                      </a:rPr>
                      <m:t>𝟔</m:t>
                    </m:r>
                    <m:r>
                      <a:rPr lang="en-US" sz="4400" b="1" i="1">
                        <a:latin typeface="Cambria Math" panose="02040503050406030204" pitchFamily="18" charset="0"/>
                      </a:rPr>
                      <m:t>+</m:t>
                    </m:r>
                    <m:r>
                      <a:rPr lang="en-US" sz="4400" b="1" i="1">
                        <a:latin typeface="Cambria Math" panose="02040503050406030204" pitchFamily="18" charset="0"/>
                      </a:rPr>
                      <m:t>𝟏𝟎</m:t>
                    </m:r>
                    <m:r>
                      <a:rPr lang="en-US" sz="4400" b="1" i="1">
                        <a:latin typeface="Cambria Math" panose="02040503050406030204" pitchFamily="18" charset="0"/>
                      </a:rPr>
                      <m:t>=</m:t>
                    </m:r>
                    <m:r>
                      <a:rPr lang="en-US" sz="4400" b="1" i="1">
                        <a:latin typeface="Cambria Math" panose="02040503050406030204" pitchFamily="18" charset="0"/>
                      </a:rPr>
                      <m:t>𝟐𝟒</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chọn</a:t>
                </a:r>
                <a:r>
                  <a:rPr lang="en-US" sz="4400" b="1" dirty="0">
                    <a:latin typeface="Tahoma" panose="020B0604030504040204" pitchFamily="34" charset="0"/>
                    <a:ea typeface="Tahoma" panose="020B0604030504040204" pitchFamily="34" charset="0"/>
                    <a:cs typeface="Tahoma" panose="020B0604030504040204" pitchFamily="34" charset="0"/>
                  </a:rPr>
                  <a:t>.</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72" name="TextBox 71">
                <a:extLst>
                  <a:ext uri="{FF2B5EF4-FFF2-40B4-BE49-F238E27FC236}">
                    <a16:creationId xmlns:a16="http://schemas.microsoft.com/office/drawing/2014/main" id="{AD77CC54-8137-8B0E-820F-984616386332}"/>
                  </a:ext>
                </a:extLst>
              </p:cNvPr>
              <p:cNvSpPr txBox="1">
                <a:spLocks noRot="1" noChangeAspect="1" noMove="1" noResize="1" noEditPoints="1" noAdjustHandles="1" noChangeArrowheads="1" noChangeShapeType="1" noTextEdit="1"/>
              </p:cNvSpPr>
              <p:nvPr/>
            </p:nvSpPr>
            <p:spPr>
              <a:xfrm>
                <a:off x="5092098" y="6920426"/>
                <a:ext cx="17449800" cy="5509200"/>
              </a:xfrm>
              <a:prstGeom prst="rect">
                <a:avLst/>
              </a:prstGeom>
              <a:blipFill>
                <a:blip r:embed="rId3"/>
                <a:stretch>
                  <a:fillRect l="-1397" b="-332"/>
                </a:stretch>
              </a:blipFill>
            </p:spPr>
            <p:txBody>
              <a:bodyPr/>
              <a:lstStyle/>
              <a:p>
                <a:r>
                  <a:rPr lang="en-US">
                    <a:noFill/>
                  </a:rPr>
                  <a:t> </a:t>
                </a:r>
              </a:p>
            </p:txBody>
          </p:sp>
        </mc:Fallback>
      </mc:AlternateContent>
      <p:sp>
        <p:nvSpPr>
          <p:cNvPr id="73" name="Oval 72">
            <a:extLst>
              <a:ext uri="{FF2B5EF4-FFF2-40B4-BE49-F238E27FC236}">
                <a16:creationId xmlns:a16="http://schemas.microsoft.com/office/drawing/2014/main" id="{52F8D1BA-D5DD-9767-D92F-A28FC6072577}"/>
              </a:ext>
            </a:extLst>
          </p:cNvPr>
          <p:cNvSpPr/>
          <p:nvPr/>
        </p:nvSpPr>
        <p:spPr>
          <a:xfrm>
            <a:off x="9067800" y="4683621"/>
            <a:ext cx="1088672" cy="1000532"/>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4400" b="1" dirty="0">
                <a:latin typeface="Tahoma" pitchFamily="34" charset="0"/>
                <a:ea typeface="Tahoma" pitchFamily="34" charset="0"/>
                <a:cs typeface="Tahoma" pitchFamily="34" charset="0"/>
              </a:rPr>
              <a:t>B</a:t>
            </a:r>
          </a:p>
        </p:txBody>
      </p:sp>
    </p:spTree>
    <p:extLst>
      <p:ext uri="{BB962C8B-B14F-4D97-AF65-F5344CB8AC3E}">
        <p14:creationId xmlns:p14="http://schemas.microsoft.com/office/powerpoint/2010/main" val="341501895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barn(inVertical)">
                                      <p:cBhvr>
                                        <p:cTn id="7" dur="50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2">
                                            <p:txEl>
                                              <p:pRg st="0" end="0"/>
                                            </p:txEl>
                                          </p:spTgt>
                                        </p:tgtEl>
                                        <p:attrNameLst>
                                          <p:attrName>style.visibility</p:attrName>
                                        </p:attrNameLst>
                                      </p:cBhvr>
                                      <p:to>
                                        <p:strVal val="visible"/>
                                      </p:to>
                                    </p:set>
                                    <p:animEffect transition="in" filter="barn(inVertical)">
                                      <p:cBhvr>
                                        <p:cTn id="12" dur="500"/>
                                        <p:tgtEl>
                                          <p:spTgt spid="7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2">
                                            <p:txEl>
                                              <p:pRg st="1" end="1"/>
                                            </p:txEl>
                                          </p:spTgt>
                                        </p:tgtEl>
                                        <p:attrNameLst>
                                          <p:attrName>style.visibility</p:attrName>
                                        </p:attrNameLst>
                                      </p:cBhvr>
                                      <p:to>
                                        <p:strVal val="visible"/>
                                      </p:to>
                                    </p:set>
                                    <p:animEffect transition="in" filter="barn(inVertical)">
                                      <p:cBhvr>
                                        <p:cTn id="17" dur="500"/>
                                        <p:tgtEl>
                                          <p:spTgt spid="7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2">
                                            <p:txEl>
                                              <p:pRg st="2" end="2"/>
                                            </p:txEl>
                                          </p:spTgt>
                                        </p:tgtEl>
                                        <p:attrNameLst>
                                          <p:attrName>style.visibility</p:attrName>
                                        </p:attrNameLst>
                                      </p:cBhvr>
                                      <p:to>
                                        <p:strVal val="visible"/>
                                      </p:to>
                                    </p:set>
                                    <p:animEffect transition="in" filter="barn(inVertical)">
                                      <p:cBhvr>
                                        <p:cTn id="22" dur="500"/>
                                        <p:tgtEl>
                                          <p:spTgt spid="7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2">
                                            <p:txEl>
                                              <p:pRg st="3" end="3"/>
                                            </p:txEl>
                                          </p:spTgt>
                                        </p:tgtEl>
                                        <p:attrNameLst>
                                          <p:attrName>style.visibility</p:attrName>
                                        </p:attrNameLst>
                                      </p:cBhvr>
                                      <p:to>
                                        <p:strVal val="visible"/>
                                      </p:to>
                                    </p:set>
                                    <p:animEffect transition="in" filter="barn(inVertical)">
                                      <p:cBhvr>
                                        <p:cTn id="27" dur="500"/>
                                        <p:tgtEl>
                                          <p:spTgt spid="7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7">
            <a:extLst>
              <a:ext uri="{FF2B5EF4-FFF2-40B4-BE49-F238E27FC236}">
                <a16:creationId xmlns:a16="http://schemas.microsoft.com/office/drawing/2014/main" id="{FC03A809-7A06-37E1-504B-2AE29FA70A10}"/>
              </a:ext>
            </a:extLst>
          </p:cNvPr>
          <p:cNvGrpSpPr/>
          <p:nvPr/>
        </p:nvGrpSpPr>
        <p:grpSpPr>
          <a:xfrm>
            <a:off x="7084095" y="1100460"/>
            <a:ext cx="10400085" cy="968318"/>
            <a:chOff x="739068" y="1515168"/>
            <a:chExt cx="9473319" cy="968444"/>
          </a:xfrm>
          <a:solidFill>
            <a:srgbClr val="FFC000"/>
          </a:solidFill>
        </p:grpSpPr>
        <p:sp>
          <p:nvSpPr>
            <p:cNvPr id="3" name="Freeform 71">
              <a:extLst>
                <a:ext uri="{FF2B5EF4-FFF2-40B4-BE49-F238E27FC236}">
                  <a16:creationId xmlns:a16="http://schemas.microsoft.com/office/drawing/2014/main" id="{353CB514-523E-77BE-CD9A-ABB74E6548F2}"/>
                </a:ext>
              </a:extLst>
            </p:cNvPr>
            <p:cNvSpPr>
              <a:spLocks/>
            </p:cNvSpPr>
            <p:nvPr/>
          </p:nvSpPr>
          <p:spPr bwMode="auto">
            <a:xfrm flipH="1">
              <a:off x="3250419" y="2066147"/>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grpSp>
          <p:nvGrpSpPr>
            <p:cNvPr id="4" name="Group 30">
              <a:extLst>
                <a:ext uri="{FF2B5EF4-FFF2-40B4-BE49-F238E27FC236}">
                  <a16:creationId xmlns:a16="http://schemas.microsoft.com/office/drawing/2014/main" id="{93CA7BC6-4E26-CE02-947F-86C5B0DF630C}"/>
                </a:ext>
              </a:extLst>
            </p:cNvPr>
            <p:cNvGrpSpPr/>
            <p:nvPr/>
          </p:nvGrpSpPr>
          <p:grpSpPr>
            <a:xfrm>
              <a:off x="739068" y="1515168"/>
              <a:ext cx="8177919" cy="960327"/>
              <a:chOff x="739068" y="1515168"/>
              <a:chExt cx="8177919" cy="960327"/>
            </a:xfrm>
            <a:grpFill/>
          </p:grpSpPr>
          <p:sp>
            <p:nvSpPr>
              <p:cNvPr id="5" name="Freeform 71">
                <a:extLst>
                  <a:ext uri="{FF2B5EF4-FFF2-40B4-BE49-F238E27FC236}">
                    <a16:creationId xmlns:a16="http://schemas.microsoft.com/office/drawing/2014/main" id="{6762A292-B888-917B-B096-D8F72C9C6721}"/>
                  </a:ext>
                </a:extLst>
              </p:cNvPr>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 name="Oval 72">
                <a:extLst>
                  <a:ext uri="{FF2B5EF4-FFF2-40B4-BE49-F238E27FC236}">
                    <a16:creationId xmlns:a16="http://schemas.microsoft.com/office/drawing/2014/main" id="{7FD3A134-BC04-FD84-C39A-22976A351F93}"/>
                  </a:ext>
                </a:extLst>
              </p:cNvPr>
              <p:cNvSpPr>
                <a:spLocks noChangeArrowheads="1"/>
              </p:cNvSpPr>
              <p:nvPr/>
            </p:nvSpPr>
            <p:spPr bwMode="auto">
              <a:xfrm>
                <a:off x="1372407" y="1515168"/>
                <a:ext cx="285717" cy="280956"/>
              </a:xfrm>
              <a:prstGeom prst="ellipse">
                <a:avLst/>
              </a:pr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 name="Freeform 73">
                <a:extLst>
                  <a:ext uri="{FF2B5EF4-FFF2-40B4-BE49-F238E27FC236}">
                    <a16:creationId xmlns:a16="http://schemas.microsoft.com/office/drawing/2014/main" id="{023C9E7D-4344-E7C2-FA6A-F7EABB46E2BC}"/>
                  </a:ext>
                </a:extLst>
              </p:cNvPr>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 name="Freeform 74">
                <a:extLst>
                  <a:ext uri="{FF2B5EF4-FFF2-40B4-BE49-F238E27FC236}">
                    <a16:creationId xmlns:a16="http://schemas.microsoft.com/office/drawing/2014/main" id="{EFD45F29-EF78-FE47-111A-3CAF000C1901}"/>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9" name="Freeform 75">
                <a:extLst>
                  <a:ext uri="{FF2B5EF4-FFF2-40B4-BE49-F238E27FC236}">
                    <a16:creationId xmlns:a16="http://schemas.microsoft.com/office/drawing/2014/main" id="{0E19B5D4-D4D7-A531-9F25-C671E71BB606}"/>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0" name="Freeform 76">
                <a:extLst>
                  <a:ext uri="{FF2B5EF4-FFF2-40B4-BE49-F238E27FC236}">
                    <a16:creationId xmlns:a16="http://schemas.microsoft.com/office/drawing/2014/main" id="{47D9ED29-618B-FCC6-4E5B-3E24C14149EE}"/>
                  </a:ext>
                </a:extLst>
              </p:cNvPr>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1" name="Freeform 77">
                <a:extLst>
                  <a:ext uri="{FF2B5EF4-FFF2-40B4-BE49-F238E27FC236}">
                    <a16:creationId xmlns:a16="http://schemas.microsoft.com/office/drawing/2014/main" id="{CB1F2A2C-B831-B83F-FC4D-E8A56ADE5403}"/>
                  </a:ext>
                </a:extLst>
              </p:cNvPr>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2" name="Freeform 78">
                <a:extLst>
                  <a:ext uri="{FF2B5EF4-FFF2-40B4-BE49-F238E27FC236}">
                    <a16:creationId xmlns:a16="http://schemas.microsoft.com/office/drawing/2014/main" id="{BAFA5A78-8CA0-86F4-ABCC-9F84C8FF78E8}"/>
                  </a:ext>
                </a:extLst>
              </p:cNvPr>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3" name="Freeform 79">
                <a:extLst>
                  <a:ext uri="{FF2B5EF4-FFF2-40B4-BE49-F238E27FC236}">
                    <a16:creationId xmlns:a16="http://schemas.microsoft.com/office/drawing/2014/main" id="{A348241E-6E75-924B-6D2E-14CBDEF02FE8}"/>
                  </a:ext>
                </a:extLst>
              </p:cNvPr>
              <p:cNvSpPr>
                <a:spLocks/>
              </p:cNvSpPr>
              <p:nvPr/>
            </p:nvSpPr>
            <p:spPr bwMode="auto">
              <a:xfrm>
                <a:off x="1204151" y="1908822"/>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4" name="Freeform 80">
                <a:extLst>
                  <a:ext uri="{FF2B5EF4-FFF2-40B4-BE49-F238E27FC236}">
                    <a16:creationId xmlns:a16="http://schemas.microsoft.com/office/drawing/2014/main" id="{355BC2A7-1569-CC10-FE73-FB1CC0A45D28}"/>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5" name="Freeform 81">
                <a:extLst>
                  <a:ext uri="{FF2B5EF4-FFF2-40B4-BE49-F238E27FC236}">
                    <a16:creationId xmlns:a16="http://schemas.microsoft.com/office/drawing/2014/main" id="{84466C02-B0A1-2970-4B63-5006982951D0}"/>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6" name="Freeform 82">
                <a:extLst>
                  <a:ext uri="{FF2B5EF4-FFF2-40B4-BE49-F238E27FC236}">
                    <a16:creationId xmlns:a16="http://schemas.microsoft.com/office/drawing/2014/main" id="{8FD25E6F-4AE4-2F05-FB50-1B7959A544FB}"/>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7" name="TextBox 43">
                <a:extLst>
                  <a:ext uri="{FF2B5EF4-FFF2-40B4-BE49-F238E27FC236}">
                    <a16:creationId xmlns:a16="http://schemas.microsoft.com/office/drawing/2014/main" id="{028D8FA8-6A40-15F0-464A-0BE8CBC102E7}"/>
                  </a:ext>
                </a:extLst>
              </p:cNvPr>
              <p:cNvSpPr txBox="1"/>
              <p:nvPr/>
            </p:nvSpPr>
            <p:spPr>
              <a:xfrm>
                <a:off x="2132731" y="1706054"/>
                <a:ext cx="6784256" cy="769441"/>
              </a:xfrm>
              <a:prstGeom prst="rect">
                <a:avLst/>
              </a:prstGeom>
              <a:grp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4400" b="1" dirty="0">
                    <a:ln>
                      <a:solidFill>
                        <a:srgbClr val="008000"/>
                      </a:solidFill>
                    </a:ln>
                    <a:solidFill>
                      <a:srgbClr val="008000"/>
                    </a:solidFill>
                    <a:latin typeface="Arial" panose="020B0604020202020204" pitchFamily="34" charset="0"/>
                    <a:ea typeface="Tahoma" panose="020B0604030504040204" pitchFamily="34" charset="0"/>
                    <a:cs typeface="Arial" panose="020B0604020202020204" pitchFamily="34" charset="0"/>
                  </a:rPr>
                  <a:t>   BÀI TẬP TRẮC NGHIỆM</a:t>
                </a:r>
              </a:p>
            </p:txBody>
          </p:sp>
        </p:grpSp>
      </p:grpSp>
      <p:grpSp>
        <p:nvGrpSpPr>
          <p:cNvPr id="18" name="Group 144">
            <a:extLst>
              <a:ext uri="{FF2B5EF4-FFF2-40B4-BE49-F238E27FC236}">
                <a16:creationId xmlns:a16="http://schemas.microsoft.com/office/drawing/2014/main" id="{E15767E6-CB37-7F22-1311-01C0005CCB80}"/>
              </a:ext>
            </a:extLst>
          </p:cNvPr>
          <p:cNvGrpSpPr/>
          <p:nvPr/>
        </p:nvGrpSpPr>
        <p:grpSpPr>
          <a:xfrm>
            <a:off x="713002" y="1911928"/>
            <a:ext cx="22957994" cy="3946746"/>
            <a:chOff x="1076414" y="3099740"/>
            <a:chExt cx="22960652" cy="3947203"/>
          </a:xfrm>
        </p:grpSpPr>
        <p:sp>
          <p:nvSpPr>
            <p:cNvPr id="19" name="Rounded Rectangle 6">
              <a:extLst>
                <a:ext uri="{FF2B5EF4-FFF2-40B4-BE49-F238E27FC236}">
                  <a16:creationId xmlns:a16="http://schemas.microsoft.com/office/drawing/2014/main" id="{6ACF3E12-2BEF-D6A7-9503-B07628ED9D9B}"/>
                </a:ext>
              </a:extLst>
            </p:cNvPr>
            <p:cNvSpPr/>
            <p:nvPr/>
          </p:nvSpPr>
          <p:spPr>
            <a:xfrm>
              <a:off x="1312549" y="3442479"/>
              <a:ext cx="22724517" cy="3604464"/>
            </a:xfrm>
            <a:prstGeom prst="roundRect">
              <a:avLst>
                <a:gd name="adj" fmla="val 5894"/>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5996" tIns="17998" rIns="35996" bIns="17998" rtlCol="0" anchor="ctr"/>
            <a:lstStyle/>
            <a:p>
              <a:pPr algn="ctr"/>
              <a:endParaRPr lang="en-US" sz="4600" dirty="0">
                <a:latin typeface="Tahoma" pitchFamily="34" charset="0"/>
                <a:ea typeface="Tahoma" pitchFamily="34" charset="0"/>
                <a:cs typeface="Tahoma" pitchFamily="34" charset="0"/>
              </a:endParaRPr>
            </a:p>
          </p:txBody>
        </p:sp>
        <p:grpSp>
          <p:nvGrpSpPr>
            <p:cNvPr id="20" name="Group 65">
              <a:extLst>
                <a:ext uri="{FF2B5EF4-FFF2-40B4-BE49-F238E27FC236}">
                  <a16:creationId xmlns:a16="http://schemas.microsoft.com/office/drawing/2014/main" id="{ECAB4065-A4FA-7911-7EC4-ACE2137C4F01}"/>
                </a:ext>
              </a:extLst>
            </p:cNvPr>
            <p:cNvGrpSpPr/>
            <p:nvPr/>
          </p:nvGrpSpPr>
          <p:grpSpPr>
            <a:xfrm>
              <a:off x="1076414" y="3099740"/>
              <a:ext cx="3935653" cy="831485"/>
              <a:chOff x="166396" y="8705539"/>
              <a:chExt cx="3935653" cy="831485"/>
            </a:xfrm>
          </p:grpSpPr>
          <p:sp>
            <p:nvSpPr>
              <p:cNvPr id="21" name="Freeform 20">
                <a:extLst>
                  <a:ext uri="{FF2B5EF4-FFF2-40B4-BE49-F238E27FC236}">
                    <a16:creationId xmlns:a16="http://schemas.microsoft.com/office/drawing/2014/main" id="{25B032A1-ED95-FECB-A589-3FD6354F786D}"/>
                  </a:ext>
                </a:extLst>
              </p:cNvPr>
              <p:cNvSpPr>
                <a:spLocks/>
              </p:cNvSpPr>
              <p:nvPr/>
            </p:nvSpPr>
            <p:spPr bwMode="auto">
              <a:xfrm>
                <a:off x="384522" y="8755081"/>
                <a:ext cx="3717527" cy="78194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dirty="0">
                  <a:latin typeface="Tahoma" pitchFamily="34" charset="0"/>
                  <a:ea typeface="Tahoma" pitchFamily="34" charset="0"/>
                  <a:cs typeface="Tahoma" pitchFamily="34" charset="0"/>
                </a:endParaRPr>
              </a:p>
            </p:txBody>
          </p:sp>
          <p:grpSp>
            <p:nvGrpSpPr>
              <p:cNvPr id="22" name="Group 11">
                <a:extLst>
                  <a:ext uri="{FF2B5EF4-FFF2-40B4-BE49-F238E27FC236}">
                    <a16:creationId xmlns:a16="http://schemas.microsoft.com/office/drawing/2014/main" id="{BFA0A57B-B202-6947-E39D-C08B282F79EB}"/>
                  </a:ext>
                </a:extLst>
              </p:cNvPr>
              <p:cNvGrpSpPr/>
              <p:nvPr/>
            </p:nvGrpSpPr>
            <p:grpSpPr>
              <a:xfrm>
                <a:off x="166396" y="8780577"/>
                <a:ext cx="702538" cy="572229"/>
                <a:chOff x="-145995" y="8633545"/>
                <a:chExt cx="787401" cy="641352"/>
              </a:xfrm>
            </p:grpSpPr>
            <p:sp>
              <p:nvSpPr>
                <p:cNvPr id="24" name="Freeform 45">
                  <a:extLst>
                    <a:ext uri="{FF2B5EF4-FFF2-40B4-BE49-F238E27FC236}">
                      <a16:creationId xmlns:a16="http://schemas.microsoft.com/office/drawing/2014/main" id="{2872E50B-1C17-D31C-73B6-77FA6EC02917}"/>
                    </a:ext>
                  </a:extLst>
                </p:cNvPr>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5" name="Freeform 46">
                  <a:extLst>
                    <a:ext uri="{FF2B5EF4-FFF2-40B4-BE49-F238E27FC236}">
                      <a16:creationId xmlns:a16="http://schemas.microsoft.com/office/drawing/2014/main" id="{E7A164DE-0FB3-5C76-4743-552CA68E3775}"/>
                    </a:ext>
                  </a:extLst>
                </p:cNvPr>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6" name="Freeform 47">
                  <a:extLst>
                    <a:ext uri="{FF2B5EF4-FFF2-40B4-BE49-F238E27FC236}">
                      <a16:creationId xmlns:a16="http://schemas.microsoft.com/office/drawing/2014/main" id="{9AE403DC-78D3-BFB0-18DD-C430C40FC6C5}"/>
                    </a:ext>
                  </a:extLst>
                </p:cNvPr>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7" name="Freeform 48">
                  <a:extLst>
                    <a:ext uri="{FF2B5EF4-FFF2-40B4-BE49-F238E27FC236}">
                      <a16:creationId xmlns:a16="http://schemas.microsoft.com/office/drawing/2014/main" id="{16C81C03-8F97-5831-15F5-C8A45C4878EA}"/>
                    </a:ext>
                  </a:extLst>
                </p:cNvPr>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8" name="Freeform 49">
                  <a:extLst>
                    <a:ext uri="{FF2B5EF4-FFF2-40B4-BE49-F238E27FC236}">
                      <a16:creationId xmlns:a16="http://schemas.microsoft.com/office/drawing/2014/main" id="{A67C1BFD-A93E-E92C-C7F0-86C2403C3967}"/>
                    </a:ext>
                  </a:extLst>
                </p:cNvPr>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9" name="Freeform 50">
                  <a:extLst>
                    <a:ext uri="{FF2B5EF4-FFF2-40B4-BE49-F238E27FC236}">
                      <a16:creationId xmlns:a16="http://schemas.microsoft.com/office/drawing/2014/main" id="{DF7FF05F-75EF-84B9-0025-59258F61CB23}"/>
                    </a:ext>
                  </a:extLst>
                </p:cNvPr>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0" name="Freeform 51">
                  <a:extLst>
                    <a:ext uri="{FF2B5EF4-FFF2-40B4-BE49-F238E27FC236}">
                      <a16:creationId xmlns:a16="http://schemas.microsoft.com/office/drawing/2014/main" id="{DA6A83D6-E65E-CA16-7DFC-8B97DA5C0228}"/>
                    </a:ext>
                  </a:extLst>
                </p:cNvPr>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1" name="Freeform 52">
                  <a:extLst>
                    <a:ext uri="{FF2B5EF4-FFF2-40B4-BE49-F238E27FC236}">
                      <a16:creationId xmlns:a16="http://schemas.microsoft.com/office/drawing/2014/main" id="{1D29B511-BB9B-3815-703E-25E572C2AEE5}"/>
                    </a:ext>
                  </a:extLst>
                </p:cNvPr>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2" name="Rectangle 53">
                  <a:extLst>
                    <a:ext uri="{FF2B5EF4-FFF2-40B4-BE49-F238E27FC236}">
                      <a16:creationId xmlns:a16="http://schemas.microsoft.com/office/drawing/2014/main" id="{F9C3BE87-CF8D-0C5B-B2CC-690DA99133C6}"/>
                    </a:ext>
                  </a:extLst>
                </p:cNvPr>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3" name="Rectangle 54">
                  <a:extLst>
                    <a:ext uri="{FF2B5EF4-FFF2-40B4-BE49-F238E27FC236}">
                      <a16:creationId xmlns:a16="http://schemas.microsoft.com/office/drawing/2014/main" id="{7697D1FA-8CC2-AADE-72C7-637F6747E441}"/>
                    </a:ext>
                  </a:extLst>
                </p:cNvPr>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4" name="Freeform 55">
                  <a:extLst>
                    <a:ext uri="{FF2B5EF4-FFF2-40B4-BE49-F238E27FC236}">
                      <a16:creationId xmlns:a16="http://schemas.microsoft.com/office/drawing/2014/main" id="{F9B9E621-1B9D-58B3-FD56-57037668479A}"/>
                    </a:ext>
                  </a:extLst>
                </p:cNvPr>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5" name="Freeform 56">
                  <a:extLst>
                    <a:ext uri="{FF2B5EF4-FFF2-40B4-BE49-F238E27FC236}">
                      <a16:creationId xmlns:a16="http://schemas.microsoft.com/office/drawing/2014/main" id="{8D3B6005-48A7-051A-5BE3-059C47C55C33}"/>
                    </a:ext>
                  </a:extLst>
                </p:cNvPr>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sp>
            <p:nvSpPr>
              <p:cNvPr id="23" name="TextBox 22">
                <a:extLst>
                  <a:ext uri="{FF2B5EF4-FFF2-40B4-BE49-F238E27FC236}">
                    <a16:creationId xmlns:a16="http://schemas.microsoft.com/office/drawing/2014/main" id="{478ADC83-C593-AB95-B067-ECFE68090C61}"/>
                  </a:ext>
                </a:extLst>
              </p:cNvPr>
              <p:cNvSpPr txBox="1"/>
              <p:nvPr/>
            </p:nvSpPr>
            <p:spPr>
              <a:xfrm>
                <a:off x="1492840" y="8705539"/>
                <a:ext cx="1858416" cy="800311"/>
              </a:xfrm>
              <a:prstGeom prst="rect">
                <a:avLst/>
              </a:prstGeom>
              <a:noFill/>
            </p:spPr>
            <p:txBody>
              <a:bodyPr wrap="none" rtlCol="0">
                <a:spAutoFit/>
              </a:bodyPr>
              <a:lstStyle/>
              <a:p>
                <a:r>
                  <a:rPr lang="en-US" sz="4600" b="1" dirty="0" err="1">
                    <a:solidFill>
                      <a:schemeClr val="bg1"/>
                    </a:solidFill>
                    <a:latin typeface="Tahoma" pitchFamily="34" charset="0"/>
                    <a:ea typeface="Tahoma" pitchFamily="34" charset="0"/>
                    <a:cs typeface="Tahoma" pitchFamily="34" charset="0"/>
                  </a:rPr>
                  <a:t>Câu</a:t>
                </a:r>
                <a:r>
                  <a:rPr lang="en-US" sz="4600" b="1" dirty="0">
                    <a:solidFill>
                      <a:schemeClr val="bg1"/>
                    </a:solidFill>
                    <a:latin typeface="Tahoma" pitchFamily="34" charset="0"/>
                    <a:ea typeface="Tahoma" pitchFamily="34" charset="0"/>
                    <a:cs typeface="Tahoma" pitchFamily="34" charset="0"/>
                  </a:rPr>
                  <a:t> 5</a:t>
                </a:r>
              </a:p>
            </p:txBody>
          </p:sp>
        </p:grpSp>
      </p:grpSp>
      <mc:AlternateContent xmlns:mc="http://schemas.openxmlformats.org/markup-compatibility/2006" xmlns:a14="http://schemas.microsoft.com/office/drawing/2010/main">
        <mc:Choice Requires="a14">
          <p:sp>
            <p:nvSpPr>
              <p:cNvPr id="36" name="Rectangle 35">
                <a:extLst>
                  <a:ext uri="{FF2B5EF4-FFF2-40B4-BE49-F238E27FC236}">
                    <a16:creationId xmlns:a16="http://schemas.microsoft.com/office/drawing/2014/main" id="{5733963B-4FC9-AA94-2EEE-19BFA8180DDB}"/>
                  </a:ext>
                </a:extLst>
              </p:cNvPr>
              <p:cNvSpPr/>
              <p:nvPr/>
            </p:nvSpPr>
            <p:spPr>
              <a:xfrm>
                <a:off x="1014662" y="2718809"/>
                <a:ext cx="22420228" cy="3031599"/>
              </a:xfrm>
              <a:prstGeom prst="rect">
                <a:avLst/>
              </a:prstGeom>
            </p:spPr>
            <p:txBody>
              <a:bodyPr wrap="square">
                <a:spAutoFit/>
              </a:bodyPr>
              <a:lstStyle/>
              <a:p>
                <a:pPr algn="just">
                  <a:spcBef>
                    <a:spcPts val="600"/>
                  </a:spcBef>
                  <a:spcAft>
                    <a:spcPts val="600"/>
                  </a:spcAft>
                </a:pP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Một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người</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có</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𝟒</m:t>
                    </m:r>
                  </m:oMath>
                </a14:m>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cái</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quần</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𝟔</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áo</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𝟑</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chiếc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vạt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Để</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chọn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mỗi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thứ</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một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món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thì</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bao </a:t>
                </a:r>
                <a:r>
                  <a:rPr lang="en-US" sz="4400" b="1">
                    <a:latin typeface="Tahoma" panose="020B0604030504040204" pitchFamily="34" charset="0"/>
                    <a:ea typeface="Tahoma" panose="020B0604030504040204" pitchFamily="34" charset="0"/>
                    <a:cs typeface="Tahoma" panose="020B0604030504040204" pitchFamily="34" charset="0"/>
                  </a:rPr>
                  <a:t>nhiêu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chọn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bộ</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chọn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bộ</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quần-áo-cà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vạt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nhau</a:t>
                </a:r>
                <a:r>
                  <a:rPr lang="en-US" sz="4400" b="1" dirty="0">
                    <a:latin typeface="Tahoma" panose="020B0604030504040204" pitchFamily="34" charset="0"/>
                    <a:ea typeface="Tahoma" panose="020B0604030504040204" pitchFamily="34" charset="0"/>
                    <a:cs typeface="Tahoma" panose="020B0604030504040204" pitchFamily="34" charset="0"/>
                  </a:rPr>
                  <a:t>?</a:t>
                </a:r>
              </a:p>
              <a:p>
                <a:pPr algn="just">
                  <a:spcBef>
                    <a:spcPts val="600"/>
                  </a:spcBef>
                  <a:spcAft>
                    <a:spcPts val="600"/>
                  </a:spcAft>
                </a:pPr>
                <a:endPar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algn="just">
                  <a:spcAft>
                    <a:spcPts val="600"/>
                  </a:spcAft>
                </a:pPr>
                <a:r>
                  <a:rPr lang="en-US"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r>
                      <a:rPr lang="en-US" sz="4400" b="1" i="1" smtClean="0">
                        <a:solidFill>
                          <a:schemeClr val="tx1"/>
                        </a:solidFill>
                        <a:effectLst/>
                        <a:latin typeface="Cambria Math" panose="02040503050406030204" pitchFamily="18" charset="0"/>
                        <a:ea typeface="Tahoma" panose="020B0604030504040204" pitchFamily="34" charset="0"/>
                        <a:cs typeface="Tahoma" panose="020B0604030504040204" pitchFamily="34" charset="0"/>
                      </a:rPr>
                      <m:t>𝟏𝟑</m:t>
                    </m:r>
                  </m:oMath>
                </a14:m>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B. </a:t>
                </a:r>
                <a14:m>
                  <m:oMath xmlns:m="http://schemas.openxmlformats.org/officeDocument/2006/math">
                    <m:r>
                      <a:rPr lang="en-US" sz="4400" b="1" i="1" dirty="0" smtClean="0">
                        <a:solidFill>
                          <a:schemeClr val="tx1"/>
                        </a:solidFill>
                        <a:effectLst/>
                        <a:latin typeface="Cambria Math" panose="02040503050406030204" pitchFamily="18" charset="0"/>
                        <a:ea typeface="Tahoma" panose="020B0604030504040204" pitchFamily="34" charset="0"/>
                        <a:cs typeface="Tahoma" panose="020B0604030504040204" pitchFamily="34" charset="0"/>
                      </a:rPr>
                      <m:t>𝟕𝟐</m:t>
                    </m:r>
                    <m:r>
                      <a:rPr lang="en-US" sz="4400" b="1"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C. </a:t>
                </a:r>
                <a14:m>
                  <m:oMath xmlns:m="http://schemas.openxmlformats.org/officeDocument/2006/math">
                    <m:r>
                      <a:rPr lang="en-US" sz="4400" b="1" i="1" smtClean="0">
                        <a:solidFill>
                          <a:schemeClr val="tx1"/>
                        </a:solidFill>
                        <a:effectLst/>
                        <a:latin typeface="Cambria Math" panose="02040503050406030204" pitchFamily="18" charset="0"/>
                        <a:ea typeface="Tahoma" panose="020B0604030504040204" pitchFamily="34" charset="0"/>
                        <a:cs typeface="Tahoma" panose="020B0604030504040204" pitchFamily="34" charset="0"/>
                      </a:rPr>
                      <m:t>𝟏𝟐</m:t>
                    </m:r>
                  </m:oMath>
                </a14:m>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D. </a:t>
                </a:r>
                <a14:m>
                  <m:oMath xmlns:m="http://schemas.openxmlformats.org/officeDocument/2006/math">
                    <m:r>
                      <a:rPr lang="en-US" sz="4400" b="1" i="0" smtClean="0">
                        <a:solidFill>
                          <a:schemeClr val="tx1"/>
                        </a:solidFill>
                        <a:effectLst/>
                        <a:latin typeface="Cambria Math" panose="02040503050406030204" pitchFamily="18" charset="0"/>
                        <a:ea typeface="Tahoma" panose="020B0604030504040204" pitchFamily="34" charset="0"/>
                        <a:cs typeface="Tahoma" panose="020B0604030504040204" pitchFamily="34" charset="0"/>
                      </a:rPr>
                      <m:t>𝟑𝟎</m:t>
                    </m:r>
                    <m:r>
                      <a:rPr lang="en-US" sz="4400" b="1" i="0" smtClean="0">
                        <a:solidFill>
                          <a:schemeClr val="tx1"/>
                        </a:solidFill>
                        <a:effectLst/>
                        <a:latin typeface="Cambria Math" panose="02040503050406030204" pitchFamily="18" charset="0"/>
                        <a:ea typeface="Tahoma" panose="020B0604030504040204" pitchFamily="34" charset="0"/>
                        <a:cs typeface="Tahoma" panose="020B0604030504040204" pitchFamily="34" charset="0"/>
                      </a:rPr>
                      <m:t>.</m:t>
                    </m:r>
                  </m:oMath>
                </a14:m>
                <a:r>
                  <a:rPr lang="en-US" sz="4400" b="1" dirty="0">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36" name="Rectangle 35">
                <a:extLst>
                  <a:ext uri="{FF2B5EF4-FFF2-40B4-BE49-F238E27FC236}">
                    <a16:creationId xmlns:a16="http://schemas.microsoft.com/office/drawing/2014/main" id="{5733963B-4FC9-AA94-2EEE-19BFA8180DDB}"/>
                  </a:ext>
                </a:extLst>
              </p:cNvPr>
              <p:cNvSpPr>
                <a:spLocks noRot="1" noChangeAspect="1" noMove="1" noResize="1" noEditPoints="1" noAdjustHandles="1" noChangeArrowheads="1" noChangeShapeType="1" noTextEdit="1"/>
              </p:cNvSpPr>
              <p:nvPr/>
            </p:nvSpPr>
            <p:spPr>
              <a:xfrm>
                <a:off x="1014662" y="2718809"/>
                <a:ext cx="22420228" cy="3031599"/>
              </a:xfrm>
              <a:prstGeom prst="rect">
                <a:avLst/>
              </a:prstGeom>
              <a:blipFill>
                <a:blip r:embed="rId3"/>
                <a:stretch>
                  <a:fillRect l="-1088" t="-4427" r="-1822" b="-8451"/>
                </a:stretch>
              </a:blipFill>
            </p:spPr>
            <p:txBody>
              <a:bodyPr/>
              <a:lstStyle/>
              <a:p>
                <a:r>
                  <a:rPr lang="en-US">
                    <a:noFill/>
                  </a:rPr>
                  <a:t> </a:t>
                </a:r>
              </a:p>
            </p:txBody>
          </p:sp>
        </mc:Fallback>
      </mc:AlternateContent>
      <p:grpSp>
        <p:nvGrpSpPr>
          <p:cNvPr id="37" name="Group 36">
            <a:extLst>
              <a:ext uri="{FF2B5EF4-FFF2-40B4-BE49-F238E27FC236}">
                <a16:creationId xmlns:a16="http://schemas.microsoft.com/office/drawing/2014/main" id="{497C0E00-21D1-3C8F-0FD9-E81EDF598905}"/>
              </a:ext>
            </a:extLst>
          </p:cNvPr>
          <p:cNvGrpSpPr/>
          <p:nvPr/>
        </p:nvGrpSpPr>
        <p:grpSpPr>
          <a:xfrm>
            <a:off x="947411" y="6237917"/>
            <a:ext cx="22723585" cy="6223770"/>
            <a:chOff x="1270511" y="5867400"/>
            <a:chExt cx="22726215" cy="7422948"/>
          </a:xfrm>
        </p:grpSpPr>
        <p:sp>
          <p:nvSpPr>
            <p:cNvPr id="38" name="Rounded Rectangle 2">
              <a:extLst>
                <a:ext uri="{FF2B5EF4-FFF2-40B4-BE49-F238E27FC236}">
                  <a16:creationId xmlns:a16="http://schemas.microsoft.com/office/drawing/2014/main" id="{B866F52A-433D-3571-2F26-7A3F36610724}"/>
                </a:ext>
              </a:extLst>
            </p:cNvPr>
            <p:cNvSpPr/>
            <p:nvPr/>
          </p:nvSpPr>
          <p:spPr>
            <a:xfrm>
              <a:off x="1272210" y="6139011"/>
              <a:ext cx="22724516" cy="7151337"/>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60">
              <a:extLst>
                <a:ext uri="{FF2B5EF4-FFF2-40B4-BE49-F238E27FC236}">
                  <a16:creationId xmlns:a16="http://schemas.microsoft.com/office/drawing/2014/main" id="{1296C25B-E7F6-A49F-E898-4ABE2AE65BE7}"/>
                </a:ext>
              </a:extLst>
            </p:cNvPr>
            <p:cNvGrpSpPr/>
            <p:nvPr/>
          </p:nvGrpSpPr>
          <p:grpSpPr>
            <a:xfrm>
              <a:off x="1270511" y="5867400"/>
              <a:ext cx="3568119" cy="849746"/>
              <a:chOff x="1224541" y="6305967"/>
              <a:chExt cx="3568119" cy="849746"/>
            </a:xfrm>
          </p:grpSpPr>
          <p:sp>
            <p:nvSpPr>
              <p:cNvPr id="40" name="Freeform 20">
                <a:extLst>
                  <a:ext uri="{FF2B5EF4-FFF2-40B4-BE49-F238E27FC236}">
                    <a16:creationId xmlns:a16="http://schemas.microsoft.com/office/drawing/2014/main" id="{F271C757-1922-E6CD-1B4A-7597E5CC9297}"/>
                  </a:ext>
                </a:extLst>
              </p:cNvPr>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41" name="TextBox 40">
                <a:extLst>
                  <a:ext uri="{FF2B5EF4-FFF2-40B4-BE49-F238E27FC236}">
                    <a16:creationId xmlns:a16="http://schemas.microsoft.com/office/drawing/2014/main" id="{0511F755-F0B4-7490-84B6-250AE9B51418}"/>
                  </a:ext>
                </a:extLst>
              </p:cNvPr>
              <p:cNvSpPr txBox="1"/>
              <p:nvPr/>
            </p:nvSpPr>
            <p:spPr>
              <a:xfrm>
                <a:off x="2296330" y="6305967"/>
                <a:ext cx="2372919" cy="849746"/>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42" name="Round Diagonal Corner Rectangle 6">
                <a:extLst>
                  <a:ext uri="{FF2B5EF4-FFF2-40B4-BE49-F238E27FC236}">
                    <a16:creationId xmlns:a16="http://schemas.microsoft.com/office/drawing/2014/main" id="{38D488E5-0981-D833-B609-590F3B4F4126}"/>
                  </a:ext>
                </a:extLst>
              </p:cNvPr>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15">
                <a:extLst>
                  <a:ext uri="{FF2B5EF4-FFF2-40B4-BE49-F238E27FC236}">
                    <a16:creationId xmlns:a16="http://schemas.microsoft.com/office/drawing/2014/main" id="{D80D720A-9AAB-0014-9DCD-9064D7D6B67C}"/>
                  </a:ext>
                </a:extLst>
              </p:cNvPr>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98A06695-E26F-E9BF-4519-52CB5AEF9A62}"/>
                  </a:ext>
                </a:extLst>
              </p:cNvPr>
              <p:cNvSpPr txBox="1"/>
              <p:nvPr/>
            </p:nvSpPr>
            <p:spPr>
              <a:xfrm>
                <a:off x="6172200" y="6594151"/>
                <a:ext cx="14749564" cy="5509200"/>
              </a:xfrm>
              <a:prstGeom prst="rect">
                <a:avLst/>
              </a:prstGeom>
              <a:noFill/>
            </p:spPr>
            <p:txBody>
              <a:bodyPr wrap="square" rtlCol="0">
                <a:spAutoFit/>
              </a:bodyPr>
              <a:lstStyle/>
              <a:p>
                <a:pPr>
                  <a:lnSpc>
                    <a:spcPct val="200000"/>
                  </a:lnSpc>
                  <a:spcAft>
                    <a:spcPts val="0"/>
                  </a:spcAft>
                </a:pP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𝟒</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chọn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quần</a:t>
                </a:r>
                <a:r>
                  <a:rPr lang="en-US" sz="4400" b="1" dirty="0">
                    <a:latin typeface="Tahoma" panose="020B0604030504040204" pitchFamily="34" charset="0"/>
                    <a:ea typeface="Tahoma" panose="020B0604030504040204" pitchFamily="34" charset="0"/>
                    <a:cs typeface="Tahoma" panose="020B0604030504040204" pitchFamily="34" charset="0"/>
                  </a:rPr>
                  <a:t>.</a:t>
                </a:r>
              </a:p>
              <a:p>
                <a:pPr>
                  <a:lnSpc>
                    <a:spcPct val="200000"/>
                  </a:lnSpc>
                  <a:spcAft>
                    <a:spcPts val="0"/>
                  </a:spcAft>
                </a:pP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𝟔</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chọn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áo</a:t>
                </a:r>
                <a:r>
                  <a:rPr lang="en-US" sz="4400" b="1" dirty="0">
                    <a:latin typeface="Tahoma" panose="020B0604030504040204" pitchFamily="34" charset="0"/>
                    <a:ea typeface="Tahoma" panose="020B0604030504040204" pitchFamily="34" charset="0"/>
                    <a:cs typeface="Tahoma" panose="020B0604030504040204" pitchFamily="34" charset="0"/>
                  </a:rPr>
                  <a:t>.</a:t>
                </a:r>
              </a:p>
              <a:p>
                <a:pPr>
                  <a:lnSpc>
                    <a:spcPct val="200000"/>
                  </a:lnSpc>
                  <a:spcAft>
                    <a:spcPts val="0"/>
                  </a:spcAft>
                </a:pP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𝟑</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chọn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vạt</a:t>
                </a:r>
                <a:r>
                  <a:rPr lang="en-US" sz="4400" b="1" dirty="0">
                    <a:latin typeface="Tahoma" panose="020B0604030504040204" pitchFamily="34" charset="0"/>
                    <a:ea typeface="Tahoma" panose="020B0604030504040204" pitchFamily="34" charset="0"/>
                    <a:cs typeface="Tahoma" panose="020B0604030504040204" pitchFamily="34" charset="0"/>
                  </a:rPr>
                  <a:t>.</a:t>
                </a:r>
              </a:p>
              <a:p>
                <a:pPr>
                  <a:lnSpc>
                    <a:spcPct val="200000"/>
                  </a:lnSpc>
                  <a:spcAft>
                    <a:spcPts val="0"/>
                  </a:spcAft>
                </a:pPr>
                <a:r>
                  <a:rPr lang="fr-FR" sz="4400" b="1" dirty="0" err="1">
                    <a:latin typeface="Tahoma" panose="020B0604030504040204" pitchFamily="34" charset="0"/>
                    <a:ea typeface="Tahoma" panose="020B0604030504040204" pitchFamily="34" charset="0"/>
                    <a:cs typeface="Tahoma" panose="020B0604030504040204" pitchFamily="34" charset="0"/>
                  </a:rPr>
                  <a:t>Vậy</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theo</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quy</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tắc</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nhân</a:t>
                </a:r>
                <a:r>
                  <a:rPr lang="fr-FR" sz="4400" b="1" dirty="0">
                    <a:latin typeface="Tahoma" panose="020B0604030504040204" pitchFamily="34" charset="0"/>
                    <a:ea typeface="Tahoma" panose="020B0604030504040204" pitchFamily="34" charset="0"/>
                    <a:cs typeface="Tahoma" panose="020B0604030504040204" pitchFamily="34" charset="0"/>
                  </a:rPr>
                  <a:t> ta </a:t>
                </a:r>
                <a:r>
                  <a:rPr lang="fr-FR" sz="4400" b="1" dirty="0" err="1">
                    <a:latin typeface="Tahoma" panose="020B0604030504040204" pitchFamily="34" charset="0"/>
                    <a:ea typeface="Tahoma" panose="020B0604030504040204" pitchFamily="34" charset="0"/>
                    <a:cs typeface="Tahoma" panose="020B0604030504040204" pitchFamily="34" charset="0"/>
                  </a:rPr>
                  <a:t>có</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400" b="1" i="1">
                        <a:latin typeface="Cambria Math" panose="02040503050406030204" pitchFamily="18" charset="0"/>
                      </a:rPr>
                      <m:t>𝟒</m:t>
                    </m:r>
                    <m:r>
                      <a:rPr lang="fr-FR" sz="4400" b="1" i="1">
                        <a:latin typeface="Cambria Math" panose="02040503050406030204" pitchFamily="18" charset="0"/>
                      </a:rPr>
                      <m:t>×</m:t>
                    </m:r>
                    <m:r>
                      <a:rPr lang="fr-FR" sz="4400" b="1" i="1">
                        <a:latin typeface="Cambria Math" panose="02040503050406030204" pitchFamily="18" charset="0"/>
                      </a:rPr>
                      <m:t>𝟔</m:t>
                    </m:r>
                    <m:r>
                      <a:rPr lang="fr-FR" sz="4400" b="1" i="1">
                        <a:latin typeface="Cambria Math" panose="02040503050406030204" pitchFamily="18" charset="0"/>
                      </a:rPr>
                      <m:t>×</m:t>
                    </m:r>
                    <m:r>
                      <a:rPr lang="fr-FR" sz="4400" b="1" i="1">
                        <a:latin typeface="Cambria Math" panose="02040503050406030204" pitchFamily="18" charset="0"/>
                      </a:rPr>
                      <m:t>𝟑</m:t>
                    </m:r>
                    <m:r>
                      <a:rPr lang="fr-FR" sz="4400" b="1" i="1">
                        <a:latin typeface="Cambria Math" panose="02040503050406030204" pitchFamily="18" charset="0"/>
                      </a:rPr>
                      <m:t>=</m:t>
                    </m:r>
                    <m:r>
                      <a:rPr lang="fr-FR" sz="4400" b="1" i="1">
                        <a:latin typeface="Cambria Math" panose="02040503050406030204" pitchFamily="18" charset="0"/>
                      </a:rPr>
                      <m:t>𝟕𝟐</m:t>
                    </m:r>
                  </m:oMath>
                </a14:m>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cách</a:t>
                </a:r>
                <a:r>
                  <a:rPr lang="en-US" sz="4400" b="1" dirty="0">
                    <a:latin typeface="Tahoma" panose="020B0604030504040204" pitchFamily="34" charset="0"/>
                    <a:ea typeface="Tahoma" panose="020B0604030504040204" pitchFamily="34" charset="0"/>
                    <a:cs typeface="Tahoma" panose="020B0604030504040204" pitchFamily="34" charset="0"/>
                  </a:rPr>
                  <a:t>. </a:t>
                </a:r>
                <a:endParaRPr lang="en-US" sz="4400" dirty="0"/>
              </a:p>
            </p:txBody>
          </p:sp>
        </mc:Choice>
        <mc:Fallback xmlns="">
          <p:sp>
            <p:nvSpPr>
              <p:cNvPr id="44" name="TextBox 43">
                <a:extLst>
                  <a:ext uri="{FF2B5EF4-FFF2-40B4-BE49-F238E27FC236}">
                    <a16:creationId xmlns:a16="http://schemas.microsoft.com/office/drawing/2014/main" id="{98A06695-E26F-E9BF-4519-52CB5AEF9A62}"/>
                  </a:ext>
                </a:extLst>
              </p:cNvPr>
              <p:cNvSpPr txBox="1">
                <a:spLocks noRot="1" noChangeAspect="1" noMove="1" noResize="1" noEditPoints="1" noAdjustHandles="1" noChangeArrowheads="1" noChangeShapeType="1" noTextEdit="1"/>
              </p:cNvSpPr>
              <p:nvPr/>
            </p:nvSpPr>
            <p:spPr>
              <a:xfrm>
                <a:off x="6172200" y="6594151"/>
                <a:ext cx="14749564" cy="5509200"/>
              </a:xfrm>
              <a:prstGeom prst="rect">
                <a:avLst/>
              </a:prstGeom>
              <a:blipFill>
                <a:blip r:embed="rId4"/>
                <a:stretch>
                  <a:fillRect l="-1695" b="-443"/>
                </a:stretch>
              </a:blipFill>
            </p:spPr>
            <p:txBody>
              <a:bodyPr/>
              <a:lstStyle/>
              <a:p>
                <a:r>
                  <a:rPr lang="en-US">
                    <a:noFill/>
                  </a:rPr>
                  <a:t> </a:t>
                </a:r>
              </a:p>
            </p:txBody>
          </p:sp>
        </mc:Fallback>
      </mc:AlternateContent>
      <p:sp>
        <p:nvSpPr>
          <p:cNvPr id="45" name="Oval 44">
            <a:extLst>
              <a:ext uri="{FF2B5EF4-FFF2-40B4-BE49-F238E27FC236}">
                <a16:creationId xmlns:a16="http://schemas.microsoft.com/office/drawing/2014/main" id="{FDCCB27B-70E4-D6AB-5F61-EA0745A08D53}"/>
              </a:ext>
            </a:extLst>
          </p:cNvPr>
          <p:cNvSpPr/>
          <p:nvPr/>
        </p:nvSpPr>
        <p:spPr>
          <a:xfrm>
            <a:off x="9220200" y="4804009"/>
            <a:ext cx="1088672" cy="1000532"/>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4400" b="1" dirty="0">
                <a:latin typeface="Tahoma" pitchFamily="34" charset="0"/>
                <a:ea typeface="Tahoma" pitchFamily="34" charset="0"/>
                <a:cs typeface="Tahoma" pitchFamily="34" charset="0"/>
              </a:rPr>
              <a:t>B</a:t>
            </a:r>
          </a:p>
        </p:txBody>
      </p:sp>
    </p:spTree>
    <p:extLst>
      <p:ext uri="{BB962C8B-B14F-4D97-AF65-F5344CB8AC3E}">
        <p14:creationId xmlns:p14="http://schemas.microsoft.com/office/powerpoint/2010/main" val="78022487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4">
                                            <p:txEl>
                                              <p:pRg st="0" end="0"/>
                                            </p:txEl>
                                          </p:spTgt>
                                        </p:tgtEl>
                                        <p:attrNameLst>
                                          <p:attrName>style.visibility</p:attrName>
                                        </p:attrNameLst>
                                      </p:cBhvr>
                                      <p:to>
                                        <p:strVal val="visible"/>
                                      </p:to>
                                    </p:set>
                                    <p:animEffect transition="in" filter="barn(inVertical)">
                                      <p:cBhvr>
                                        <p:cTn id="12" dur="500"/>
                                        <p:tgtEl>
                                          <p:spTgt spid="4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4">
                                            <p:txEl>
                                              <p:pRg st="1" end="1"/>
                                            </p:txEl>
                                          </p:spTgt>
                                        </p:tgtEl>
                                        <p:attrNameLst>
                                          <p:attrName>style.visibility</p:attrName>
                                        </p:attrNameLst>
                                      </p:cBhvr>
                                      <p:to>
                                        <p:strVal val="visible"/>
                                      </p:to>
                                    </p:set>
                                    <p:animEffect transition="in" filter="barn(inVertical)">
                                      <p:cBhvr>
                                        <p:cTn id="17" dur="500"/>
                                        <p:tgtEl>
                                          <p:spTgt spid="4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4">
                                            <p:txEl>
                                              <p:pRg st="2" end="2"/>
                                            </p:txEl>
                                          </p:spTgt>
                                        </p:tgtEl>
                                        <p:attrNameLst>
                                          <p:attrName>style.visibility</p:attrName>
                                        </p:attrNameLst>
                                      </p:cBhvr>
                                      <p:to>
                                        <p:strVal val="visible"/>
                                      </p:to>
                                    </p:set>
                                    <p:animEffect transition="in" filter="barn(inVertical)">
                                      <p:cBhvr>
                                        <p:cTn id="22" dur="500"/>
                                        <p:tgtEl>
                                          <p:spTgt spid="4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4">
                                            <p:txEl>
                                              <p:pRg st="3" end="3"/>
                                            </p:txEl>
                                          </p:spTgt>
                                        </p:tgtEl>
                                        <p:attrNameLst>
                                          <p:attrName>style.visibility</p:attrName>
                                        </p:attrNameLst>
                                      </p:cBhvr>
                                      <p:to>
                                        <p:strVal val="visible"/>
                                      </p:to>
                                    </p:set>
                                    <p:animEffect transition="in" filter="barn(inVertical)">
                                      <p:cBhvr>
                                        <p:cTn id="27" dur="500"/>
                                        <p:tgtEl>
                                          <p:spTgt spid="4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wipe(left)">
                                      <p:cBhvr>
                                        <p:cTn id="32"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7">
            <a:extLst>
              <a:ext uri="{FF2B5EF4-FFF2-40B4-BE49-F238E27FC236}">
                <a16:creationId xmlns:a16="http://schemas.microsoft.com/office/drawing/2014/main" id="{FC03A809-7A06-37E1-504B-2AE29FA70A10}"/>
              </a:ext>
            </a:extLst>
          </p:cNvPr>
          <p:cNvGrpSpPr/>
          <p:nvPr/>
        </p:nvGrpSpPr>
        <p:grpSpPr>
          <a:xfrm>
            <a:off x="7084095" y="1100460"/>
            <a:ext cx="10400085" cy="968318"/>
            <a:chOff x="739068" y="1515168"/>
            <a:chExt cx="9473319" cy="968444"/>
          </a:xfrm>
          <a:solidFill>
            <a:srgbClr val="FFC000"/>
          </a:solidFill>
        </p:grpSpPr>
        <p:sp>
          <p:nvSpPr>
            <p:cNvPr id="3" name="Freeform 71">
              <a:extLst>
                <a:ext uri="{FF2B5EF4-FFF2-40B4-BE49-F238E27FC236}">
                  <a16:creationId xmlns:a16="http://schemas.microsoft.com/office/drawing/2014/main" id="{353CB514-523E-77BE-CD9A-ABB74E6548F2}"/>
                </a:ext>
              </a:extLst>
            </p:cNvPr>
            <p:cNvSpPr>
              <a:spLocks/>
            </p:cNvSpPr>
            <p:nvPr/>
          </p:nvSpPr>
          <p:spPr bwMode="auto">
            <a:xfrm flipH="1">
              <a:off x="3250419" y="2066147"/>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grpSp>
          <p:nvGrpSpPr>
            <p:cNvPr id="4" name="Group 30">
              <a:extLst>
                <a:ext uri="{FF2B5EF4-FFF2-40B4-BE49-F238E27FC236}">
                  <a16:creationId xmlns:a16="http://schemas.microsoft.com/office/drawing/2014/main" id="{93CA7BC6-4E26-CE02-947F-86C5B0DF630C}"/>
                </a:ext>
              </a:extLst>
            </p:cNvPr>
            <p:cNvGrpSpPr/>
            <p:nvPr/>
          </p:nvGrpSpPr>
          <p:grpSpPr>
            <a:xfrm>
              <a:off x="739068" y="1515168"/>
              <a:ext cx="8177919" cy="960327"/>
              <a:chOff x="739068" y="1515168"/>
              <a:chExt cx="8177919" cy="960327"/>
            </a:xfrm>
            <a:grpFill/>
          </p:grpSpPr>
          <p:sp>
            <p:nvSpPr>
              <p:cNvPr id="5" name="Freeform 71">
                <a:extLst>
                  <a:ext uri="{FF2B5EF4-FFF2-40B4-BE49-F238E27FC236}">
                    <a16:creationId xmlns:a16="http://schemas.microsoft.com/office/drawing/2014/main" id="{6762A292-B888-917B-B096-D8F72C9C6721}"/>
                  </a:ext>
                </a:extLst>
              </p:cNvPr>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 name="Oval 72">
                <a:extLst>
                  <a:ext uri="{FF2B5EF4-FFF2-40B4-BE49-F238E27FC236}">
                    <a16:creationId xmlns:a16="http://schemas.microsoft.com/office/drawing/2014/main" id="{7FD3A134-BC04-FD84-C39A-22976A351F93}"/>
                  </a:ext>
                </a:extLst>
              </p:cNvPr>
              <p:cNvSpPr>
                <a:spLocks noChangeArrowheads="1"/>
              </p:cNvSpPr>
              <p:nvPr/>
            </p:nvSpPr>
            <p:spPr bwMode="auto">
              <a:xfrm>
                <a:off x="1372407" y="1515168"/>
                <a:ext cx="285717" cy="280956"/>
              </a:xfrm>
              <a:prstGeom prst="ellipse">
                <a:avLst/>
              </a:pr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 name="Freeform 73">
                <a:extLst>
                  <a:ext uri="{FF2B5EF4-FFF2-40B4-BE49-F238E27FC236}">
                    <a16:creationId xmlns:a16="http://schemas.microsoft.com/office/drawing/2014/main" id="{023C9E7D-4344-E7C2-FA6A-F7EABB46E2BC}"/>
                  </a:ext>
                </a:extLst>
              </p:cNvPr>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 name="Freeform 74">
                <a:extLst>
                  <a:ext uri="{FF2B5EF4-FFF2-40B4-BE49-F238E27FC236}">
                    <a16:creationId xmlns:a16="http://schemas.microsoft.com/office/drawing/2014/main" id="{EFD45F29-EF78-FE47-111A-3CAF000C1901}"/>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9" name="Freeform 75">
                <a:extLst>
                  <a:ext uri="{FF2B5EF4-FFF2-40B4-BE49-F238E27FC236}">
                    <a16:creationId xmlns:a16="http://schemas.microsoft.com/office/drawing/2014/main" id="{0E19B5D4-D4D7-A531-9F25-C671E71BB606}"/>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0" name="Freeform 76">
                <a:extLst>
                  <a:ext uri="{FF2B5EF4-FFF2-40B4-BE49-F238E27FC236}">
                    <a16:creationId xmlns:a16="http://schemas.microsoft.com/office/drawing/2014/main" id="{47D9ED29-618B-FCC6-4E5B-3E24C14149EE}"/>
                  </a:ext>
                </a:extLst>
              </p:cNvPr>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1" name="Freeform 77">
                <a:extLst>
                  <a:ext uri="{FF2B5EF4-FFF2-40B4-BE49-F238E27FC236}">
                    <a16:creationId xmlns:a16="http://schemas.microsoft.com/office/drawing/2014/main" id="{CB1F2A2C-B831-B83F-FC4D-E8A56ADE5403}"/>
                  </a:ext>
                </a:extLst>
              </p:cNvPr>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2" name="Freeform 78">
                <a:extLst>
                  <a:ext uri="{FF2B5EF4-FFF2-40B4-BE49-F238E27FC236}">
                    <a16:creationId xmlns:a16="http://schemas.microsoft.com/office/drawing/2014/main" id="{BAFA5A78-8CA0-86F4-ABCC-9F84C8FF78E8}"/>
                  </a:ext>
                </a:extLst>
              </p:cNvPr>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3" name="Freeform 79">
                <a:extLst>
                  <a:ext uri="{FF2B5EF4-FFF2-40B4-BE49-F238E27FC236}">
                    <a16:creationId xmlns:a16="http://schemas.microsoft.com/office/drawing/2014/main" id="{A348241E-6E75-924B-6D2E-14CBDEF02FE8}"/>
                  </a:ext>
                </a:extLst>
              </p:cNvPr>
              <p:cNvSpPr>
                <a:spLocks/>
              </p:cNvSpPr>
              <p:nvPr/>
            </p:nvSpPr>
            <p:spPr bwMode="auto">
              <a:xfrm>
                <a:off x="1204151" y="1908822"/>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4" name="Freeform 80">
                <a:extLst>
                  <a:ext uri="{FF2B5EF4-FFF2-40B4-BE49-F238E27FC236}">
                    <a16:creationId xmlns:a16="http://schemas.microsoft.com/office/drawing/2014/main" id="{355BC2A7-1569-CC10-FE73-FB1CC0A45D28}"/>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5" name="Freeform 81">
                <a:extLst>
                  <a:ext uri="{FF2B5EF4-FFF2-40B4-BE49-F238E27FC236}">
                    <a16:creationId xmlns:a16="http://schemas.microsoft.com/office/drawing/2014/main" id="{84466C02-B0A1-2970-4B63-5006982951D0}"/>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6" name="Freeform 82">
                <a:extLst>
                  <a:ext uri="{FF2B5EF4-FFF2-40B4-BE49-F238E27FC236}">
                    <a16:creationId xmlns:a16="http://schemas.microsoft.com/office/drawing/2014/main" id="{8FD25E6F-4AE4-2F05-FB50-1B7959A544FB}"/>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7" name="TextBox 43">
                <a:extLst>
                  <a:ext uri="{FF2B5EF4-FFF2-40B4-BE49-F238E27FC236}">
                    <a16:creationId xmlns:a16="http://schemas.microsoft.com/office/drawing/2014/main" id="{028D8FA8-6A40-15F0-464A-0BE8CBC102E7}"/>
                  </a:ext>
                </a:extLst>
              </p:cNvPr>
              <p:cNvSpPr txBox="1"/>
              <p:nvPr/>
            </p:nvSpPr>
            <p:spPr>
              <a:xfrm>
                <a:off x="2132731" y="1706054"/>
                <a:ext cx="6784256" cy="769441"/>
              </a:xfrm>
              <a:prstGeom prst="rect">
                <a:avLst/>
              </a:prstGeom>
              <a:grp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4400" b="1" dirty="0">
                    <a:ln>
                      <a:solidFill>
                        <a:srgbClr val="008000"/>
                      </a:solidFill>
                    </a:ln>
                    <a:solidFill>
                      <a:srgbClr val="008000"/>
                    </a:solidFill>
                    <a:latin typeface="Arial" panose="020B0604020202020204" pitchFamily="34" charset="0"/>
                    <a:ea typeface="Tahoma" panose="020B0604030504040204" pitchFamily="34" charset="0"/>
                    <a:cs typeface="Arial" panose="020B0604020202020204" pitchFamily="34" charset="0"/>
                  </a:rPr>
                  <a:t>   BÀI TẬP TRẮC NGHIỆM</a:t>
                </a:r>
              </a:p>
            </p:txBody>
          </p:sp>
        </p:grpSp>
      </p:grpSp>
      <p:grpSp>
        <p:nvGrpSpPr>
          <p:cNvPr id="18" name="Group 144">
            <a:extLst>
              <a:ext uri="{FF2B5EF4-FFF2-40B4-BE49-F238E27FC236}">
                <a16:creationId xmlns:a16="http://schemas.microsoft.com/office/drawing/2014/main" id="{A47E18AC-AFDB-9D85-7292-54D305758387}"/>
              </a:ext>
            </a:extLst>
          </p:cNvPr>
          <p:cNvGrpSpPr/>
          <p:nvPr/>
        </p:nvGrpSpPr>
        <p:grpSpPr>
          <a:xfrm>
            <a:off x="595798" y="1671305"/>
            <a:ext cx="22957994" cy="3985405"/>
            <a:chOff x="1076414" y="3061077"/>
            <a:chExt cx="22960652" cy="3985866"/>
          </a:xfrm>
        </p:grpSpPr>
        <p:sp>
          <p:nvSpPr>
            <p:cNvPr id="19" name="Rounded Rectangle 6">
              <a:extLst>
                <a:ext uri="{FF2B5EF4-FFF2-40B4-BE49-F238E27FC236}">
                  <a16:creationId xmlns:a16="http://schemas.microsoft.com/office/drawing/2014/main" id="{4FF0EA61-3485-0157-EB11-FFBDCCE4FF65}"/>
                </a:ext>
              </a:extLst>
            </p:cNvPr>
            <p:cNvSpPr/>
            <p:nvPr/>
          </p:nvSpPr>
          <p:spPr>
            <a:xfrm>
              <a:off x="1312549" y="3442479"/>
              <a:ext cx="22724517" cy="3604464"/>
            </a:xfrm>
            <a:prstGeom prst="roundRect">
              <a:avLst>
                <a:gd name="adj" fmla="val 5894"/>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5996" tIns="17998" rIns="35996" bIns="17998" rtlCol="0" anchor="ctr"/>
            <a:lstStyle/>
            <a:p>
              <a:pPr algn="ctr"/>
              <a:endParaRPr lang="en-US" sz="4600" dirty="0">
                <a:latin typeface="Tahoma" pitchFamily="34" charset="0"/>
                <a:ea typeface="Tahoma" pitchFamily="34" charset="0"/>
                <a:cs typeface="Tahoma" pitchFamily="34" charset="0"/>
              </a:endParaRPr>
            </a:p>
          </p:txBody>
        </p:sp>
        <p:grpSp>
          <p:nvGrpSpPr>
            <p:cNvPr id="20" name="Group 65">
              <a:extLst>
                <a:ext uri="{FF2B5EF4-FFF2-40B4-BE49-F238E27FC236}">
                  <a16:creationId xmlns:a16="http://schemas.microsoft.com/office/drawing/2014/main" id="{3FF3FA42-BC63-B296-EFD3-991BDA925396}"/>
                </a:ext>
              </a:extLst>
            </p:cNvPr>
            <p:cNvGrpSpPr/>
            <p:nvPr/>
          </p:nvGrpSpPr>
          <p:grpSpPr>
            <a:xfrm>
              <a:off x="1076414" y="3061077"/>
              <a:ext cx="3802555" cy="870148"/>
              <a:chOff x="166396" y="8666876"/>
              <a:chExt cx="3802555" cy="870148"/>
            </a:xfrm>
          </p:grpSpPr>
          <p:sp>
            <p:nvSpPr>
              <p:cNvPr id="21" name="Freeform 20">
                <a:extLst>
                  <a:ext uri="{FF2B5EF4-FFF2-40B4-BE49-F238E27FC236}">
                    <a16:creationId xmlns:a16="http://schemas.microsoft.com/office/drawing/2014/main" id="{98D09676-6D2E-FA7E-9966-9FF93D1C598A}"/>
                  </a:ext>
                </a:extLst>
              </p:cNvPr>
              <p:cNvSpPr>
                <a:spLocks/>
              </p:cNvSpPr>
              <p:nvPr/>
            </p:nvSpPr>
            <p:spPr bwMode="auto">
              <a:xfrm>
                <a:off x="384522" y="8755081"/>
                <a:ext cx="3584429" cy="78194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dirty="0">
                  <a:latin typeface="Tahoma" pitchFamily="34" charset="0"/>
                  <a:ea typeface="Tahoma" pitchFamily="34" charset="0"/>
                  <a:cs typeface="Tahoma" pitchFamily="34" charset="0"/>
                </a:endParaRPr>
              </a:p>
            </p:txBody>
          </p:sp>
          <p:grpSp>
            <p:nvGrpSpPr>
              <p:cNvPr id="22" name="Group 11">
                <a:extLst>
                  <a:ext uri="{FF2B5EF4-FFF2-40B4-BE49-F238E27FC236}">
                    <a16:creationId xmlns:a16="http://schemas.microsoft.com/office/drawing/2014/main" id="{B05C8B0A-370D-5752-B5F7-BD1EB9563C8D}"/>
                  </a:ext>
                </a:extLst>
              </p:cNvPr>
              <p:cNvGrpSpPr/>
              <p:nvPr/>
            </p:nvGrpSpPr>
            <p:grpSpPr>
              <a:xfrm>
                <a:off x="166396" y="8780577"/>
                <a:ext cx="702538" cy="572229"/>
                <a:chOff x="-145995" y="8633545"/>
                <a:chExt cx="787401" cy="641352"/>
              </a:xfrm>
            </p:grpSpPr>
            <p:sp>
              <p:nvSpPr>
                <p:cNvPr id="24" name="Freeform 45">
                  <a:extLst>
                    <a:ext uri="{FF2B5EF4-FFF2-40B4-BE49-F238E27FC236}">
                      <a16:creationId xmlns:a16="http://schemas.microsoft.com/office/drawing/2014/main" id="{9C8BD7BB-5110-1317-72A5-74800EAB7B52}"/>
                    </a:ext>
                  </a:extLst>
                </p:cNvPr>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5" name="Freeform 46">
                  <a:extLst>
                    <a:ext uri="{FF2B5EF4-FFF2-40B4-BE49-F238E27FC236}">
                      <a16:creationId xmlns:a16="http://schemas.microsoft.com/office/drawing/2014/main" id="{7D260FA6-820D-555D-21B3-008200A63F11}"/>
                    </a:ext>
                  </a:extLst>
                </p:cNvPr>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6" name="Freeform 47">
                  <a:extLst>
                    <a:ext uri="{FF2B5EF4-FFF2-40B4-BE49-F238E27FC236}">
                      <a16:creationId xmlns:a16="http://schemas.microsoft.com/office/drawing/2014/main" id="{3CE6D1E1-D48B-E5A1-ED9C-FF633E8E03AA}"/>
                    </a:ext>
                  </a:extLst>
                </p:cNvPr>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7" name="Freeform 48">
                  <a:extLst>
                    <a:ext uri="{FF2B5EF4-FFF2-40B4-BE49-F238E27FC236}">
                      <a16:creationId xmlns:a16="http://schemas.microsoft.com/office/drawing/2014/main" id="{99FB30C3-017E-F6A5-4642-470FFA6AB26C}"/>
                    </a:ext>
                  </a:extLst>
                </p:cNvPr>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8" name="Freeform 49">
                  <a:extLst>
                    <a:ext uri="{FF2B5EF4-FFF2-40B4-BE49-F238E27FC236}">
                      <a16:creationId xmlns:a16="http://schemas.microsoft.com/office/drawing/2014/main" id="{AFC94E33-A819-F957-DB6E-4E1BC7B4F967}"/>
                    </a:ext>
                  </a:extLst>
                </p:cNvPr>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9" name="Freeform 50">
                  <a:extLst>
                    <a:ext uri="{FF2B5EF4-FFF2-40B4-BE49-F238E27FC236}">
                      <a16:creationId xmlns:a16="http://schemas.microsoft.com/office/drawing/2014/main" id="{C829BC1B-60E4-2299-FE42-B91673CCB1AB}"/>
                    </a:ext>
                  </a:extLst>
                </p:cNvPr>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0" name="Freeform 51">
                  <a:extLst>
                    <a:ext uri="{FF2B5EF4-FFF2-40B4-BE49-F238E27FC236}">
                      <a16:creationId xmlns:a16="http://schemas.microsoft.com/office/drawing/2014/main" id="{76B8CEA8-8DAF-E526-6DA0-81FE8553ABDF}"/>
                    </a:ext>
                  </a:extLst>
                </p:cNvPr>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1" name="Freeform 52">
                  <a:extLst>
                    <a:ext uri="{FF2B5EF4-FFF2-40B4-BE49-F238E27FC236}">
                      <a16:creationId xmlns:a16="http://schemas.microsoft.com/office/drawing/2014/main" id="{EAF93726-037D-9E4B-EEEA-DB3B49D9D07C}"/>
                    </a:ext>
                  </a:extLst>
                </p:cNvPr>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2" name="Rectangle 53">
                  <a:extLst>
                    <a:ext uri="{FF2B5EF4-FFF2-40B4-BE49-F238E27FC236}">
                      <a16:creationId xmlns:a16="http://schemas.microsoft.com/office/drawing/2014/main" id="{33E3FED4-FD71-9017-39B0-F00CE3CA4F64}"/>
                    </a:ext>
                  </a:extLst>
                </p:cNvPr>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3" name="Rectangle 54">
                  <a:extLst>
                    <a:ext uri="{FF2B5EF4-FFF2-40B4-BE49-F238E27FC236}">
                      <a16:creationId xmlns:a16="http://schemas.microsoft.com/office/drawing/2014/main" id="{9D29BABA-7A7A-E9BC-81EF-FC6C75BED6CA}"/>
                    </a:ext>
                  </a:extLst>
                </p:cNvPr>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4" name="Freeform 55">
                  <a:extLst>
                    <a:ext uri="{FF2B5EF4-FFF2-40B4-BE49-F238E27FC236}">
                      <a16:creationId xmlns:a16="http://schemas.microsoft.com/office/drawing/2014/main" id="{D28A08BB-C89F-422D-D061-B07D2FE923C4}"/>
                    </a:ext>
                  </a:extLst>
                </p:cNvPr>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5" name="Freeform 56">
                  <a:extLst>
                    <a:ext uri="{FF2B5EF4-FFF2-40B4-BE49-F238E27FC236}">
                      <a16:creationId xmlns:a16="http://schemas.microsoft.com/office/drawing/2014/main" id="{46B9E2EC-56BE-EED6-1C67-A544552354EB}"/>
                    </a:ext>
                  </a:extLst>
                </p:cNvPr>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sp>
            <p:nvSpPr>
              <p:cNvPr id="23" name="TextBox 22">
                <a:extLst>
                  <a:ext uri="{FF2B5EF4-FFF2-40B4-BE49-F238E27FC236}">
                    <a16:creationId xmlns:a16="http://schemas.microsoft.com/office/drawing/2014/main" id="{8712F450-AF09-62B2-F0DD-261835457AD2}"/>
                  </a:ext>
                </a:extLst>
              </p:cNvPr>
              <p:cNvSpPr txBox="1"/>
              <p:nvPr/>
            </p:nvSpPr>
            <p:spPr>
              <a:xfrm>
                <a:off x="1378658" y="8666876"/>
                <a:ext cx="1858416" cy="800311"/>
              </a:xfrm>
              <a:prstGeom prst="rect">
                <a:avLst/>
              </a:prstGeom>
              <a:noFill/>
            </p:spPr>
            <p:txBody>
              <a:bodyPr wrap="none" rtlCol="0">
                <a:spAutoFit/>
              </a:bodyPr>
              <a:lstStyle/>
              <a:p>
                <a:r>
                  <a:rPr lang="en-US" sz="4600" b="1" dirty="0" err="1">
                    <a:solidFill>
                      <a:schemeClr val="bg1"/>
                    </a:solidFill>
                    <a:latin typeface="Tahoma" pitchFamily="34" charset="0"/>
                    <a:ea typeface="Tahoma" pitchFamily="34" charset="0"/>
                    <a:cs typeface="Tahoma" pitchFamily="34" charset="0"/>
                  </a:rPr>
                  <a:t>Câu</a:t>
                </a:r>
                <a:r>
                  <a:rPr lang="en-US" sz="4600" b="1" dirty="0">
                    <a:solidFill>
                      <a:schemeClr val="bg1"/>
                    </a:solidFill>
                    <a:latin typeface="Tahoma" pitchFamily="34" charset="0"/>
                    <a:ea typeface="Tahoma" pitchFamily="34" charset="0"/>
                    <a:cs typeface="Tahoma" pitchFamily="34" charset="0"/>
                  </a:rPr>
                  <a:t> 6</a:t>
                </a:r>
              </a:p>
            </p:txBody>
          </p:sp>
        </p:grpSp>
      </p:grpSp>
      <mc:AlternateContent xmlns:mc="http://schemas.openxmlformats.org/markup-compatibility/2006" xmlns:a14="http://schemas.microsoft.com/office/drawing/2010/main">
        <mc:Choice Requires="a14">
          <p:sp>
            <p:nvSpPr>
              <p:cNvPr id="36" name="Rectangle 35">
                <a:extLst>
                  <a:ext uri="{FF2B5EF4-FFF2-40B4-BE49-F238E27FC236}">
                    <a16:creationId xmlns:a16="http://schemas.microsoft.com/office/drawing/2014/main" id="{5BCBE2A0-10FA-AEEF-5EC9-1DBFE1B7E88A}"/>
                  </a:ext>
                </a:extLst>
              </p:cNvPr>
              <p:cNvSpPr/>
              <p:nvPr/>
            </p:nvSpPr>
            <p:spPr>
              <a:xfrm>
                <a:off x="940203" y="2596650"/>
                <a:ext cx="22420228" cy="2200602"/>
              </a:xfrm>
              <a:prstGeom prst="rect">
                <a:avLst/>
              </a:prstGeom>
            </p:spPr>
            <p:txBody>
              <a:bodyPr wrap="square">
                <a:spAutoFit/>
              </a:bodyPr>
              <a:lstStyle/>
              <a:p>
                <a:pPr algn="just">
                  <a:spcBef>
                    <a:spcPts val="600"/>
                  </a:spcBef>
                  <a:spcAft>
                    <a:spcPts val="600"/>
                  </a:spcAft>
                </a:pPr>
                <a:r>
                  <a:rPr lang="fr-FR" sz="4400" b="1" dirty="0">
                    <a:latin typeface="Tahoma" panose="020B0604030504040204" pitchFamily="34" charset="0"/>
                    <a:ea typeface="Tahoma" panose="020B0604030504040204" pitchFamily="34" charset="0"/>
                    <a:cs typeface="Tahoma" panose="020B0604030504040204" pitchFamily="34" charset="0"/>
                  </a:rPr>
                  <a:t>Một </a:t>
                </a:r>
                <a:r>
                  <a:rPr lang="fr-FR" sz="4400" b="1" dirty="0" err="1">
                    <a:latin typeface="Tahoma" panose="020B0604030504040204" pitchFamily="34" charset="0"/>
                    <a:ea typeface="Tahoma" panose="020B0604030504040204" pitchFamily="34" charset="0"/>
                    <a:cs typeface="Tahoma" panose="020B0604030504040204" pitchFamily="34" charset="0"/>
                  </a:rPr>
                  <a:t>thùng</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trong</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đó</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có</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400" b="1" i="1">
                        <a:latin typeface="Cambria Math" panose="02040503050406030204" pitchFamily="18" charset="0"/>
                      </a:rPr>
                      <m:t>𝟏𝟐</m:t>
                    </m:r>
                  </m:oMath>
                </a14:m>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hộp</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đựng</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bút</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màu</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đỏ</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400" b="1" i="1">
                        <a:latin typeface="Cambria Math" panose="02040503050406030204" pitchFamily="18" charset="0"/>
                      </a:rPr>
                      <m:t>𝟏𝟖</m:t>
                    </m:r>
                  </m:oMath>
                </a14:m>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hộp</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đựng</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bút</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màu</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xanh</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Số</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cách</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khác</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nhau</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để</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chọn</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được</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đồng</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thời</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một</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hộp</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màu</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đỏ</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một</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hộp</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màu</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xanh</a:t>
                </a:r>
                <a:r>
                  <a:rPr lang="fr-FR" sz="4400" b="1" dirty="0">
                    <a:latin typeface="Tahoma" panose="020B0604030504040204" pitchFamily="34" charset="0"/>
                    <a:ea typeface="Tahoma" panose="020B0604030504040204" pitchFamily="34" charset="0"/>
                    <a:cs typeface="Tahoma" panose="020B0604030504040204" pitchFamily="34" charset="0"/>
                  </a:rPr>
                  <a:t> là</a:t>
                </a:r>
                <a:endParaRPr lang="en-US" sz="4400" b="1" dirty="0">
                  <a:latin typeface="Tahoma" panose="020B0604030504040204" pitchFamily="34" charset="0"/>
                  <a:ea typeface="Tahoma" panose="020B0604030504040204" pitchFamily="34" charset="0"/>
                  <a:cs typeface="Tahoma" panose="020B0604030504040204" pitchFamily="34" charset="0"/>
                </a:endParaRPr>
              </a:p>
              <a:p>
                <a:pPr algn="just">
                  <a:spcAft>
                    <a:spcPts val="600"/>
                  </a:spcAft>
                </a:pPr>
                <a:r>
                  <a:rPr lang="en-US"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r>
                      <a:rPr lang="en-US" sz="4400" b="1" i="1" smtClean="0">
                        <a:solidFill>
                          <a:schemeClr val="tx1"/>
                        </a:solidFill>
                        <a:effectLst/>
                        <a:latin typeface="Cambria Math" panose="02040503050406030204" pitchFamily="18" charset="0"/>
                        <a:ea typeface="Tahoma" panose="020B0604030504040204" pitchFamily="34" charset="0"/>
                        <a:cs typeface="Tahoma" panose="020B0604030504040204" pitchFamily="34" charset="0"/>
                      </a:rPr>
                      <m:t>𝟏𝟑</m:t>
                    </m:r>
                  </m:oMath>
                </a14:m>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B. </a:t>
                </a:r>
                <a14:m>
                  <m:oMath xmlns:m="http://schemas.openxmlformats.org/officeDocument/2006/math">
                    <m:r>
                      <a:rPr lang="en-US" sz="4400" b="1" i="0" dirty="0" smtClean="0">
                        <a:solidFill>
                          <a:schemeClr val="tx1"/>
                        </a:solidFill>
                        <a:effectLst/>
                        <a:latin typeface="Cambria Math" panose="02040503050406030204" pitchFamily="18" charset="0"/>
                        <a:ea typeface="Tahoma" panose="020B0604030504040204" pitchFamily="34" charset="0"/>
                        <a:cs typeface="Tahoma" panose="020B0604030504040204" pitchFamily="34" charset="0"/>
                      </a:rPr>
                      <m:t>𝟏</m:t>
                    </m:r>
                    <m:r>
                      <a:rPr lang="en-US" sz="4400" b="1" i="1" dirty="0" smtClean="0">
                        <a:solidFill>
                          <a:schemeClr val="tx1"/>
                        </a:solidFill>
                        <a:effectLst/>
                        <a:latin typeface="Cambria Math" panose="02040503050406030204" pitchFamily="18" charset="0"/>
                        <a:ea typeface="Tahoma" panose="020B0604030504040204" pitchFamily="34" charset="0"/>
                        <a:cs typeface="Tahoma" panose="020B0604030504040204" pitchFamily="34" charset="0"/>
                      </a:rPr>
                      <m:t>𝟐</m:t>
                    </m:r>
                    <m:r>
                      <a:rPr lang="en-US" sz="4400" b="1"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C. </a:t>
                </a:r>
                <a14:m>
                  <m:oMath xmlns:m="http://schemas.openxmlformats.org/officeDocument/2006/math">
                    <m:r>
                      <a:rPr lang="en-US" sz="4400" b="1" i="1" smtClean="0">
                        <a:solidFill>
                          <a:schemeClr val="tx1"/>
                        </a:solidFill>
                        <a:effectLst/>
                        <a:latin typeface="Cambria Math" panose="02040503050406030204" pitchFamily="18" charset="0"/>
                        <a:ea typeface="Tahoma" panose="020B0604030504040204" pitchFamily="34" charset="0"/>
                        <a:cs typeface="Tahoma" panose="020B0604030504040204" pitchFamily="34" charset="0"/>
                      </a:rPr>
                      <m:t>𝟏𝟖</m:t>
                    </m:r>
                  </m:oMath>
                </a14:m>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D. </a:t>
                </a:r>
                <a14:m>
                  <m:oMath xmlns:m="http://schemas.openxmlformats.org/officeDocument/2006/math">
                    <m:r>
                      <a:rPr lang="en-US" sz="4400" b="1" i="0" smtClean="0">
                        <a:solidFill>
                          <a:schemeClr val="tx1"/>
                        </a:solidFill>
                        <a:effectLst/>
                        <a:latin typeface="Cambria Math" panose="02040503050406030204" pitchFamily="18" charset="0"/>
                        <a:ea typeface="Tahoma" panose="020B0604030504040204" pitchFamily="34" charset="0"/>
                        <a:cs typeface="Tahoma" panose="020B0604030504040204" pitchFamily="34" charset="0"/>
                      </a:rPr>
                      <m:t>𝟐𝟏𝟔</m:t>
                    </m:r>
                    <m:r>
                      <a:rPr lang="en-US" sz="4400" b="1" i="0" smtClean="0">
                        <a:solidFill>
                          <a:schemeClr val="tx1"/>
                        </a:solidFill>
                        <a:effectLst/>
                        <a:latin typeface="Cambria Math" panose="02040503050406030204" pitchFamily="18" charset="0"/>
                        <a:ea typeface="Tahoma" panose="020B0604030504040204" pitchFamily="34" charset="0"/>
                        <a:cs typeface="Tahoma" panose="020B0604030504040204" pitchFamily="34" charset="0"/>
                      </a:rPr>
                      <m:t>.</m:t>
                    </m:r>
                  </m:oMath>
                </a14:m>
                <a:r>
                  <a:rPr lang="en-US" sz="4400" b="1" dirty="0">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36" name="Rectangle 35">
                <a:extLst>
                  <a:ext uri="{FF2B5EF4-FFF2-40B4-BE49-F238E27FC236}">
                    <a16:creationId xmlns:a16="http://schemas.microsoft.com/office/drawing/2014/main" id="{5BCBE2A0-10FA-AEEF-5EC9-1DBFE1B7E88A}"/>
                  </a:ext>
                </a:extLst>
              </p:cNvPr>
              <p:cNvSpPr>
                <a:spLocks noRot="1" noChangeAspect="1" noMove="1" noResize="1" noEditPoints="1" noAdjustHandles="1" noChangeArrowheads="1" noChangeShapeType="1" noTextEdit="1"/>
              </p:cNvSpPr>
              <p:nvPr/>
            </p:nvSpPr>
            <p:spPr>
              <a:xfrm>
                <a:off x="940203" y="2596650"/>
                <a:ext cx="22420228" cy="2200602"/>
              </a:xfrm>
              <a:prstGeom prst="rect">
                <a:avLst/>
              </a:prstGeom>
              <a:blipFill>
                <a:blip r:embed="rId3"/>
                <a:stretch>
                  <a:fillRect l="-1088" t="-6094" r="-1115" b="-11911"/>
                </a:stretch>
              </a:blipFill>
            </p:spPr>
            <p:txBody>
              <a:bodyPr/>
              <a:lstStyle/>
              <a:p>
                <a:r>
                  <a:rPr lang="en-US">
                    <a:noFill/>
                  </a:rPr>
                  <a:t> </a:t>
                </a:r>
              </a:p>
            </p:txBody>
          </p:sp>
        </mc:Fallback>
      </mc:AlternateContent>
      <p:grpSp>
        <p:nvGrpSpPr>
          <p:cNvPr id="37" name="Group 36">
            <a:extLst>
              <a:ext uri="{FF2B5EF4-FFF2-40B4-BE49-F238E27FC236}">
                <a16:creationId xmlns:a16="http://schemas.microsoft.com/office/drawing/2014/main" id="{CE803BE5-71FC-425E-E11E-D1A99FA7463B}"/>
              </a:ext>
            </a:extLst>
          </p:cNvPr>
          <p:cNvGrpSpPr/>
          <p:nvPr/>
        </p:nvGrpSpPr>
        <p:grpSpPr>
          <a:xfrm>
            <a:off x="830207" y="6172200"/>
            <a:ext cx="22723585" cy="6223770"/>
            <a:chOff x="1270511" y="5867400"/>
            <a:chExt cx="22726215" cy="7422948"/>
          </a:xfrm>
        </p:grpSpPr>
        <p:sp>
          <p:nvSpPr>
            <p:cNvPr id="38" name="Rounded Rectangle 2">
              <a:extLst>
                <a:ext uri="{FF2B5EF4-FFF2-40B4-BE49-F238E27FC236}">
                  <a16:creationId xmlns:a16="http://schemas.microsoft.com/office/drawing/2014/main" id="{1A0E92F6-35B5-63F0-8DBA-596F9101D61C}"/>
                </a:ext>
              </a:extLst>
            </p:cNvPr>
            <p:cNvSpPr/>
            <p:nvPr/>
          </p:nvSpPr>
          <p:spPr>
            <a:xfrm>
              <a:off x="1272210" y="6139011"/>
              <a:ext cx="22724516" cy="7151337"/>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60">
              <a:extLst>
                <a:ext uri="{FF2B5EF4-FFF2-40B4-BE49-F238E27FC236}">
                  <a16:creationId xmlns:a16="http://schemas.microsoft.com/office/drawing/2014/main" id="{FEF55BEF-2DE0-C819-D4CA-0656D4D35A11}"/>
                </a:ext>
              </a:extLst>
            </p:cNvPr>
            <p:cNvGrpSpPr/>
            <p:nvPr/>
          </p:nvGrpSpPr>
          <p:grpSpPr>
            <a:xfrm>
              <a:off x="1270511" y="5867400"/>
              <a:ext cx="3568119" cy="849746"/>
              <a:chOff x="1224541" y="6305967"/>
              <a:chExt cx="3568119" cy="849746"/>
            </a:xfrm>
          </p:grpSpPr>
          <p:sp>
            <p:nvSpPr>
              <p:cNvPr id="40" name="Freeform 20">
                <a:extLst>
                  <a:ext uri="{FF2B5EF4-FFF2-40B4-BE49-F238E27FC236}">
                    <a16:creationId xmlns:a16="http://schemas.microsoft.com/office/drawing/2014/main" id="{B2F85DA7-A79B-8529-0F33-6A0A5B7F895F}"/>
                  </a:ext>
                </a:extLst>
              </p:cNvPr>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41" name="TextBox 40">
                <a:extLst>
                  <a:ext uri="{FF2B5EF4-FFF2-40B4-BE49-F238E27FC236}">
                    <a16:creationId xmlns:a16="http://schemas.microsoft.com/office/drawing/2014/main" id="{9C18504C-D38C-4A69-CDF3-D4B390A908B7}"/>
                  </a:ext>
                </a:extLst>
              </p:cNvPr>
              <p:cNvSpPr txBox="1"/>
              <p:nvPr/>
            </p:nvSpPr>
            <p:spPr>
              <a:xfrm>
                <a:off x="2296330" y="6305967"/>
                <a:ext cx="2372919" cy="849746"/>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42" name="Round Diagonal Corner Rectangle 6">
                <a:extLst>
                  <a:ext uri="{FF2B5EF4-FFF2-40B4-BE49-F238E27FC236}">
                    <a16:creationId xmlns:a16="http://schemas.microsoft.com/office/drawing/2014/main" id="{E6680F4A-34E6-F31A-5B4B-506857D5EFCA}"/>
                  </a:ext>
                </a:extLst>
              </p:cNvPr>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15">
                <a:extLst>
                  <a:ext uri="{FF2B5EF4-FFF2-40B4-BE49-F238E27FC236}">
                    <a16:creationId xmlns:a16="http://schemas.microsoft.com/office/drawing/2014/main" id="{64F41FB7-ED23-2EED-7CD6-AE109BD6721A}"/>
                  </a:ext>
                </a:extLst>
              </p:cNvPr>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C08EA528-EF47-CA3B-EC59-65AB82586BF3}"/>
                  </a:ext>
                </a:extLst>
              </p:cNvPr>
              <p:cNvSpPr txBox="1"/>
              <p:nvPr/>
            </p:nvSpPr>
            <p:spPr>
              <a:xfrm>
                <a:off x="6324600" y="7168411"/>
                <a:ext cx="15599111" cy="4154984"/>
              </a:xfrm>
              <a:prstGeom prst="rect">
                <a:avLst/>
              </a:prstGeom>
              <a:noFill/>
            </p:spPr>
            <p:txBody>
              <a:bodyPr wrap="square" rtlCol="0">
                <a:spAutoFit/>
              </a:bodyPr>
              <a:lstStyle/>
              <a:p>
                <a:pPr>
                  <a:lnSpc>
                    <a:spcPct val="200000"/>
                  </a:lnSpc>
                  <a:spcAft>
                    <a:spcPts val="0"/>
                  </a:spcAft>
                </a:pPr>
                <a:r>
                  <a:rPr lang="en-US"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Có</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400" b="1" i="1">
                        <a:latin typeface="Cambria Math" panose="02040503050406030204" pitchFamily="18" charset="0"/>
                      </a:rPr>
                      <m:t>𝟏𝟐</m:t>
                    </m:r>
                  </m:oMath>
                </a14:m>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cách</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chọn</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hộp</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màu</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đỏ</a:t>
                </a:r>
                <a:r>
                  <a:rPr lang="en-US" sz="4400" b="1" dirty="0">
                    <a:latin typeface="Tahoma" panose="020B0604030504040204" pitchFamily="34" charset="0"/>
                    <a:ea typeface="Tahoma" panose="020B0604030504040204" pitchFamily="34" charset="0"/>
                    <a:cs typeface="Tahoma" panose="020B0604030504040204" pitchFamily="34" charset="0"/>
                  </a:rPr>
                  <a:t>.</a:t>
                </a:r>
              </a:p>
              <a:p>
                <a:pPr>
                  <a:lnSpc>
                    <a:spcPct val="200000"/>
                  </a:lnSpc>
                  <a:spcAft>
                    <a:spcPts val="0"/>
                  </a:spcAft>
                </a:pPr>
                <a:r>
                  <a:rPr lang="en-US"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Có</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400" b="1" i="1">
                        <a:latin typeface="Cambria Math" panose="02040503050406030204" pitchFamily="18" charset="0"/>
                      </a:rPr>
                      <m:t>𝟏𝟖</m:t>
                    </m:r>
                  </m:oMath>
                </a14:m>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cách</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chọn</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hộp</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màu</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xanh</a:t>
                </a:r>
                <a:r>
                  <a:rPr lang="en-US" sz="4400" b="1" dirty="0">
                    <a:latin typeface="Tahoma" panose="020B0604030504040204" pitchFamily="34" charset="0"/>
                    <a:ea typeface="Tahoma" panose="020B0604030504040204" pitchFamily="34" charset="0"/>
                    <a:cs typeface="Tahoma" panose="020B0604030504040204" pitchFamily="34" charset="0"/>
                  </a:rPr>
                  <a:t>.</a:t>
                </a:r>
              </a:p>
              <a:p>
                <a:pPr>
                  <a:lnSpc>
                    <a:spcPct val="200000"/>
                  </a:lnSpc>
                  <a:spcAft>
                    <a:spcPts val="0"/>
                  </a:spcAft>
                </a:pPr>
                <a:r>
                  <a:rPr lang="fr-FR" sz="4400" b="1" dirty="0" err="1">
                    <a:latin typeface="Tahoma" panose="020B0604030504040204" pitchFamily="34" charset="0"/>
                    <a:ea typeface="Tahoma" panose="020B0604030504040204" pitchFamily="34" charset="0"/>
                    <a:cs typeface="Tahoma" panose="020B0604030504040204" pitchFamily="34" charset="0"/>
                  </a:rPr>
                  <a:t>Vậy</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theo</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quy</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tắc</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nhân</a:t>
                </a:r>
                <a:r>
                  <a:rPr lang="fr-FR" sz="4400" b="1" dirty="0">
                    <a:latin typeface="Tahoma" panose="020B0604030504040204" pitchFamily="34" charset="0"/>
                    <a:ea typeface="Tahoma" panose="020B0604030504040204" pitchFamily="34" charset="0"/>
                    <a:cs typeface="Tahoma" panose="020B0604030504040204" pitchFamily="34" charset="0"/>
                  </a:rPr>
                  <a:t> ta </a:t>
                </a:r>
                <a:r>
                  <a:rPr lang="fr-FR" sz="4400" b="1" dirty="0" err="1">
                    <a:latin typeface="Tahoma" panose="020B0604030504040204" pitchFamily="34" charset="0"/>
                    <a:ea typeface="Tahoma" panose="020B0604030504040204" pitchFamily="34" charset="0"/>
                    <a:cs typeface="Tahoma" panose="020B0604030504040204" pitchFamily="34" charset="0"/>
                  </a:rPr>
                  <a:t>có</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400" b="1" i="1">
                        <a:latin typeface="Cambria Math" panose="02040503050406030204" pitchFamily="18" charset="0"/>
                      </a:rPr>
                      <m:t>𝟏𝟐</m:t>
                    </m:r>
                    <m:r>
                      <a:rPr lang="fr-FR" sz="4400" b="1" i="1">
                        <a:latin typeface="Cambria Math" panose="02040503050406030204" pitchFamily="18" charset="0"/>
                      </a:rPr>
                      <m:t>×</m:t>
                    </m:r>
                    <m:r>
                      <a:rPr lang="fr-FR" sz="4400" b="1" i="1">
                        <a:latin typeface="Cambria Math" panose="02040503050406030204" pitchFamily="18" charset="0"/>
                      </a:rPr>
                      <m:t>𝟏𝟖</m:t>
                    </m:r>
                    <m:r>
                      <a:rPr lang="fr-FR" sz="4400" b="1" i="1">
                        <a:latin typeface="Cambria Math" panose="02040503050406030204" pitchFamily="18" charset="0"/>
                      </a:rPr>
                      <m:t>=</m:t>
                    </m:r>
                    <m:r>
                      <a:rPr lang="fr-FR" sz="4400" b="1" i="1">
                        <a:latin typeface="Cambria Math" panose="02040503050406030204" pitchFamily="18" charset="0"/>
                      </a:rPr>
                      <m:t>𝟐𝟏𝟔</m:t>
                    </m:r>
                  </m:oMath>
                </a14:m>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cách</a:t>
                </a:r>
                <a:r>
                  <a:rPr lang="en-US" sz="44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44" name="TextBox 43">
                <a:extLst>
                  <a:ext uri="{FF2B5EF4-FFF2-40B4-BE49-F238E27FC236}">
                    <a16:creationId xmlns:a16="http://schemas.microsoft.com/office/drawing/2014/main" id="{C08EA528-EF47-CA3B-EC59-65AB82586BF3}"/>
                  </a:ext>
                </a:extLst>
              </p:cNvPr>
              <p:cNvSpPr txBox="1">
                <a:spLocks noRot="1" noChangeAspect="1" noMove="1" noResize="1" noEditPoints="1" noAdjustHandles="1" noChangeArrowheads="1" noChangeShapeType="1" noTextEdit="1"/>
              </p:cNvSpPr>
              <p:nvPr/>
            </p:nvSpPr>
            <p:spPr>
              <a:xfrm>
                <a:off x="6324600" y="7168411"/>
                <a:ext cx="15599111" cy="4154984"/>
              </a:xfrm>
              <a:prstGeom prst="rect">
                <a:avLst/>
              </a:prstGeom>
              <a:blipFill>
                <a:blip r:embed="rId4"/>
                <a:stretch>
                  <a:fillRect l="-1603" b="-733"/>
                </a:stretch>
              </a:blipFill>
            </p:spPr>
            <p:txBody>
              <a:bodyPr/>
              <a:lstStyle/>
              <a:p>
                <a:r>
                  <a:rPr lang="en-US">
                    <a:noFill/>
                  </a:rPr>
                  <a:t> </a:t>
                </a:r>
              </a:p>
            </p:txBody>
          </p:sp>
        </mc:Fallback>
      </mc:AlternateContent>
      <p:sp>
        <p:nvSpPr>
          <p:cNvPr id="45" name="Oval 44">
            <a:extLst>
              <a:ext uri="{FF2B5EF4-FFF2-40B4-BE49-F238E27FC236}">
                <a16:creationId xmlns:a16="http://schemas.microsoft.com/office/drawing/2014/main" id="{1D4FE86F-3112-2572-88F1-0920B2229B0C}"/>
              </a:ext>
            </a:extLst>
          </p:cNvPr>
          <p:cNvSpPr/>
          <p:nvPr/>
        </p:nvSpPr>
        <p:spPr>
          <a:xfrm>
            <a:off x="20116800" y="3952872"/>
            <a:ext cx="1088672" cy="1000532"/>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4400" b="1" dirty="0">
                <a:latin typeface="Tahoma" pitchFamily="34" charset="0"/>
                <a:ea typeface="Tahoma" pitchFamily="34" charset="0"/>
                <a:cs typeface="Tahoma" pitchFamily="34" charset="0"/>
              </a:rPr>
              <a:t>D</a:t>
            </a:r>
          </a:p>
        </p:txBody>
      </p:sp>
    </p:spTree>
    <p:extLst>
      <p:ext uri="{BB962C8B-B14F-4D97-AF65-F5344CB8AC3E}">
        <p14:creationId xmlns:p14="http://schemas.microsoft.com/office/powerpoint/2010/main" val="232311129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4">
                                            <p:txEl>
                                              <p:pRg st="0" end="0"/>
                                            </p:txEl>
                                          </p:spTgt>
                                        </p:tgtEl>
                                        <p:attrNameLst>
                                          <p:attrName>style.visibility</p:attrName>
                                        </p:attrNameLst>
                                      </p:cBhvr>
                                      <p:to>
                                        <p:strVal val="visible"/>
                                      </p:to>
                                    </p:set>
                                    <p:animEffect transition="in" filter="barn(inVertical)">
                                      <p:cBhvr>
                                        <p:cTn id="12" dur="500"/>
                                        <p:tgtEl>
                                          <p:spTgt spid="4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4">
                                            <p:txEl>
                                              <p:pRg st="1" end="1"/>
                                            </p:txEl>
                                          </p:spTgt>
                                        </p:tgtEl>
                                        <p:attrNameLst>
                                          <p:attrName>style.visibility</p:attrName>
                                        </p:attrNameLst>
                                      </p:cBhvr>
                                      <p:to>
                                        <p:strVal val="visible"/>
                                      </p:to>
                                    </p:set>
                                    <p:animEffect transition="in" filter="barn(inVertical)">
                                      <p:cBhvr>
                                        <p:cTn id="17" dur="500"/>
                                        <p:tgtEl>
                                          <p:spTgt spid="4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4">
                                            <p:txEl>
                                              <p:pRg st="2" end="2"/>
                                            </p:txEl>
                                          </p:spTgt>
                                        </p:tgtEl>
                                        <p:attrNameLst>
                                          <p:attrName>style.visibility</p:attrName>
                                        </p:attrNameLst>
                                      </p:cBhvr>
                                      <p:to>
                                        <p:strVal val="visible"/>
                                      </p:to>
                                    </p:set>
                                    <p:animEffect transition="in" filter="barn(inVertical)">
                                      <p:cBhvr>
                                        <p:cTn id="22" dur="500"/>
                                        <p:tgtEl>
                                          <p:spTgt spid="4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wipe(left)">
                                      <p:cBhvr>
                                        <p:cTn id="2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7">
            <a:extLst>
              <a:ext uri="{FF2B5EF4-FFF2-40B4-BE49-F238E27FC236}">
                <a16:creationId xmlns:a16="http://schemas.microsoft.com/office/drawing/2014/main" id="{FC03A809-7A06-37E1-504B-2AE29FA70A10}"/>
              </a:ext>
            </a:extLst>
          </p:cNvPr>
          <p:cNvGrpSpPr/>
          <p:nvPr/>
        </p:nvGrpSpPr>
        <p:grpSpPr>
          <a:xfrm>
            <a:off x="7084095" y="1100460"/>
            <a:ext cx="10400085" cy="968318"/>
            <a:chOff x="739068" y="1515168"/>
            <a:chExt cx="9473319" cy="968444"/>
          </a:xfrm>
          <a:solidFill>
            <a:srgbClr val="FFC000"/>
          </a:solidFill>
        </p:grpSpPr>
        <p:sp>
          <p:nvSpPr>
            <p:cNvPr id="3" name="Freeform 71">
              <a:extLst>
                <a:ext uri="{FF2B5EF4-FFF2-40B4-BE49-F238E27FC236}">
                  <a16:creationId xmlns:a16="http://schemas.microsoft.com/office/drawing/2014/main" id="{353CB514-523E-77BE-CD9A-ABB74E6548F2}"/>
                </a:ext>
              </a:extLst>
            </p:cNvPr>
            <p:cNvSpPr>
              <a:spLocks/>
            </p:cNvSpPr>
            <p:nvPr/>
          </p:nvSpPr>
          <p:spPr bwMode="auto">
            <a:xfrm flipH="1">
              <a:off x="3250419" y="2066147"/>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grpSp>
          <p:nvGrpSpPr>
            <p:cNvPr id="4" name="Group 30">
              <a:extLst>
                <a:ext uri="{FF2B5EF4-FFF2-40B4-BE49-F238E27FC236}">
                  <a16:creationId xmlns:a16="http://schemas.microsoft.com/office/drawing/2014/main" id="{93CA7BC6-4E26-CE02-947F-86C5B0DF630C}"/>
                </a:ext>
              </a:extLst>
            </p:cNvPr>
            <p:cNvGrpSpPr/>
            <p:nvPr/>
          </p:nvGrpSpPr>
          <p:grpSpPr>
            <a:xfrm>
              <a:off x="739068" y="1515168"/>
              <a:ext cx="8177919" cy="960327"/>
              <a:chOff x="739068" y="1515168"/>
              <a:chExt cx="8177919" cy="960327"/>
            </a:xfrm>
            <a:grpFill/>
          </p:grpSpPr>
          <p:sp>
            <p:nvSpPr>
              <p:cNvPr id="5" name="Freeform 71">
                <a:extLst>
                  <a:ext uri="{FF2B5EF4-FFF2-40B4-BE49-F238E27FC236}">
                    <a16:creationId xmlns:a16="http://schemas.microsoft.com/office/drawing/2014/main" id="{6762A292-B888-917B-B096-D8F72C9C6721}"/>
                  </a:ext>
                </a:extLst>
              </p:cNvPr>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 name="Oval 72">
                <a:extLst>
                  <a:ext uri="{FF2B5EF4-FFF2-40B4-BE49-F238E27FC236}">
                    <a16:creationId xmlns:a16="http://schemas.microsoft.com/office/drawing/2014/main" id="{7FD3A134-BC04-FD84-C39A-22976A351F93}"/>
                  </a:ext>
                </a:extLst>
              </p:cNvPr>
              <p:cNvSpPr>
                <a:spLocks noChangeArrowheads="1"/>
              </p:cNvSpPr>
              <p:nvPr/>
            </p:nvSpPr>
            <p:spPr bwMode="auto">
              <a:xfrm>
                <a:off x="1372407" y="1515168"/>
                <a:ext cx="285717" cy="280956"/>
              </a:xfrm>
              <a:prstGeom prst="ellipse">
                <a:avLst/>
              </a:pr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 name="Freeform 73">
                <a:extLst>
                  <a:ext uri="{FF2B5EF4-FFF2-40B4-BE49-F238E27FC236}">
                    <a16:creationId xmlns:a16="http://schemas.microsoft.com/office/drawing/2014/main" id="{023C9E7D-4344-E7C2-FA6A-F7EABB46E2BC}"/>
                  </a:ext>
                </a:extLst>
              </p:cNvPr>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 name="Freeform 74">
                <a:extLst>
                  <a:ext uri="{FF2B5EF4-FFF2-40B4-BE49-F238E27FC236}">
                    <a16:creationId xmlns:a16="http://schemas.microsoft.com/office/drawing/2014/main" id="{EFD45F29-EF78-FE47-111A-3CAF000C1901}"/>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9" name="Freeform 75">
                <a:extLst>
                  <a:ext uri="{FF2B5EF4-FFF2-40B4-BE49-F238E27FC236}">
                    <a16:creationId xmlns:a16="http://schemas.microsoft.com/office/drawing/2014/main" id="{0E19B5D4-D4D7-A531-9F25-C671E71BB606}"/>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0" name="Freeform 76">
                <a:extLst>
                  <a:ext uri="{FF2B5EF4-FFF2-40B4-BE49-F238E27FC236}">
                    <a16:creationId xmlns:a16="http://schemas.microsoft.com/office/drawing/2014/main" id="{47D9ED29-618B-FCC6-4E5B-3E24C14149EE}"/>
                  </a:ext>
                </a:extLst>
              </p:cNvPr>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1" name="Freeform 77">
                <a:extLst>
                  <a:ext uri="{FF2B5EF4-FFF2-40B4-BE49-F238E27FC236}">
                    <a16:creationId xmlns:a16="http://schemas.microsoft.com/office/drawing/2014/main" id="{CB1F2A2C-B831-B83F-FC4D-E8A56ADE5403}"/>
                  </a:ext>
                </a:extLst>
              </p:cNvPr>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2" name="Freeform 78">
                <a:extLst>
                  <a:ext uri="{FF2B5EF4-FFF2-40B4-BE49-F238E27FC236}">
                    <a16:creationId xmlns:a16="http://schemas.microsoft.com/office/drawing/2014/main" id="{BAFA5A78-8CA0-86F4-ABCC-9F84C8FF78E8}"/>
                  </a:ext>
                </a:extLst>
              </p:cNvPr>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3" name="Freeform 79">
                <a:extLst>
                  <a:ext uri="{FF2B5EF4-FFF2-40B4-BE49-F238E27FC236}">
                    <a16:creationId xmlns:a16="http://schemas.microsoft.com/office/drawing/2014/main" id="{A348241E-6E75-924B-6D2E-14CBDEF02FE8}"/>
                  </a:ext>
                </a:extLst>
              </p:cNvPr>
              <p:cNvSpPr>
                <a:spLocks/>
              </p:cNvSpPr>
              <p:nvPr/>
            </p:nvSpPr>
            <p:spPr bwMode="auto">
              <a:xfrm>
                <a:off x="1204151" y="1908822"/>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4" name="Freeform 80">
                <a:extLst>
                  <a:ext uri="{FF2B5EF4-FFF2-40B4-BE49-F238E27FC236}">
                    <a16:creationId xmlns:a16="http://schemas.microsoft.com/office/drawing/2014/main" id="{355BC2A7-1569-CC10-FE73-FB1CC0A45D28}"/>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5" name="Freeform 81">
                <a:extLst>
                  <a:ext uri="{FF2B5EF4-FFF2-40B4-BE49-F238E27FC236}">
                    <a16:creationId xmlns:a16="http://schemas.microsoft.com/office/drawing/2014/main" id="{84466C02-B0A1-2970-4B63-5006982951D0}"/>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6" name="Freeform 82">
                <a:extLst>
                  <a:ext uri="{FF2B5EF4-FFF2-40B4-BE49-F238E27FC236}">
                    <a16:creationId xmlns:a16="http://schemas.microsoft.com/office/drawing/2014/main" id="{8FD25E6F-4AE4-2F05-FB50-1B7959A544FB}"/>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7" name="TextBox 43">
                <a:extLst>
                  <a:ext uri="{FF2B5EF4-FFF2-40B4-BE49-F238E27FC236}">
                    <a16:creationId xmlns:a16="http://schemas.microsoft.com/office/drawing/2014/main" id="{028D8FA8-6A40-15F0-464A-0BE8CBC102E7}"/>
                  </a:ext>
                </a:extLst>
              </p:cNvPr>
              <p:cNvSpPr txBox="1"/>
              <p:nvPr/>
            </p:nvSpPr>
            <p:spPr>
              <a:xfrm>
                <a:off x="2132731" y="1706054"/>
                <a:ext cx="6784256" cy="769441"/>
              </a:xfrm>
              <a:prstGeom prst="rect">
                <a:avLst/>
              </a:prstGeom>
              <a:grp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4400" b="1" dirty="0">
                    <a:ln>
                      <a:solidFill>
                        <a:srgbClr val="008000"/>
                      </a:solidFill>
                    </a:ln>
                    <a:solidFill>
                      <a:srgbClr val="008000"/>
                    </a:solidFill>
                    <a:latin typeface="Arial" panose="020B0604020202020204" pitchFamily="34" charset="0"/>
                    <a:ea typeface="Tahoma" panose="020B0604030504040204" pitchFamily="34" charset="0"/>
                    <a:cs typeface="Arial" panose="020B0604020202020204" pitchFamily="34" charset="0"/>
                  </a:rPr>
                  <a:t>   BÀI TẬP TRẮC NGHIỆM</a:t>
                </a:r>
              </a:p>
            </p:txBody>
          </p:sp>
        </p:grpSp>
      </p:grpSp>
      <p:grpSp>
        <p:nvGrpSpPr>
          <p:cNvPr id="18" name="Group 144">
            <a:extLst>
              <a:ext uri="{FF2B5EF4-FFF2-40B4-BE49-F238E27FC236}">
                <a16:creationId xmlns:a16="http://schemas.microsoft.com/office/drawing/2014/main" id="{8DF265FF-21A4-5D37-B975-F68EBBD72FBB}"/>
              </a:ext>
            </a:extLst>
          </p:cNvPr>
          <p:cNvGrpSpPr/>
          <p:nvPr/>
        </p:nvGrpSpPr>
        <p:grpSpPr>
          <a:xfrm>
            <a:off x="756191" y="1947990"/>
            <a:ext cx="22957994" cy="3897210"/>
            <a:chOff x="1076414" y="3149282"/>
            <a:chExt cx="22960652" cy="3897661"/>
          </a:xfrm>
        </p:grpSpPr>
        <p:sp>
          <p:nvSpPr>
            <p:cNvPr id="19" name="Rounded Rectangle 6">
              <a:extLst>
                <a:ext uri="{FF2B5EF4-FFF2-40B4-BE49-F238E27FC236}">
                  <a16:creationId xmlns:a16="http://schemas.microsoft.com/office/drawing/2014/main" id="{F7A7D342-F97B-5155-DE15-57DB4F33281A}"/>
                </a:ext>
              </a:extLst>
            </p:cNvPr>
            <p:cNvSpPr/>
            <p:nvPr/>
          </p:nvSpPr>
          <p:spPr>
            <a:xfrm>
              <a:off x="1312549" y="3442479"/>
              <a:ext cx="22724517" cy="3604464"/>
            </a:xfrm>
            <a:prstGeom prst="roundRect">
              <a:avLst>
                <a:gd name="adj" fmla="val 5894"/>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5996" tIns="17998" rIns="35996" bIns="17998" rtlCol="0" anchor="ctr"/>
            <a:lstStyle/>
            <a:p>
              <a:pPr algn="ctr"/>
              <a:endParaRPr lang="en-US" sz="4600" dirty="0">
                <a:latin typeface="Tahoma" pitchFamily="34" charset="0"/>
                <a:ea typeface="Tahoma" pitchFamily="34" charset="0"/>
                <a:cs typeface="Tahoma" pitchFamily="34" charset="0"/>
              </a:endParaRPr>
            </a:p>
          </p:txBody>
        </p:sp>
        <p:grpSp>
          <p:nvGrpSpPr>
            <p:cNvPr id="20" name="Group 65">
              <a:extLst>
                <a:ext uri="{FF2B5EF4-FFF2-40B4-BE49-F238E27FC236}">
                  <a16:creationId xmlns:a16="http://schemas.microsoft.com/office/drawing/2014/main" id="{ED320A0A-5FCA-1FD5-3A8D-4345E864491D}"/>
                </a:ext>
              </a:extLst>
            </p:cNvPr>
            <p:cNvGrpSpPr/>
            <p:nvPr/>
          </p:nvGrpSpPr>
          <p:grpSpPr>
            <a:xfrm>
              <a:off x="1076414" y="3149282"/>
              <a:ext cx="3679143" cy="808081"/>
              <a:chOff x="166396" y="8755081"/>
              <a:chExt cx="3679143" cy="808081"/>
            </a:xfrm>
          </p:grpSpPr>
          <p:sp>
            <p:nvSpPr>
              <p:cNvPr id="21" name="Freeform 20">
                <a:extLst>
                  <a:ext uri="{FF2B5EF4-FFF2-40B4-BE49-F238E27FC236}">
                    <a16:creationId xmlns:a16="http://schemas.microsoft.com/office/drawing/2014/main" id="{C9664459-B2A1-A017-4D17-E032973F5351}"/>
                  </a:ext>
                </a:extLst>
              </p:cNvPr>
              <p:cNvSpPr>
                <a:spLocks/>
              </p:cNvSpPr>
              <p:nvPr/>
            </p:nvSpPr>
            <p:spPr bwMode="auto">
              <a:xfrm>
                <a:off x="384521" y="8755081"/>
                <a:ext cx="3461018" cy="78194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dirty="0">
                  <a:latin typeface="Tahoma" pitchFamily="34" charset="0"/>
                  <a:ea typeface="Tahoma" pitchFamily="34" charset="0"/>
                  <a:cs typeface="Tahoma" pitchFamily="34" charset="0"/>
                </a:endParaRPr>
              </a:p>
            </p:txBody>
          </p:sp>
          <p:grpSp>
            <p:nvGrpSpPr>
              <p:cNvPr id="22" name="Group 11">
                <a:extLst>
                  <a:ext uri="{FF2B5EF4-FFF2-40B4-BE49-F238E27FC236}">
                    <a16:creationId xmlns:a16="http://schemas.microsoft.com/office/drawing/2014/main" id="{BDBAA295-CE2B-6D2B-009A-183BA790E70A}"/>
                  </a:ext>
                </a:extLst>
              </p:cNvPr>
              <p:cNvGrpSpPr/>
              <p:nvPr/>
            </p:nvGrpSpPr>
            <p:grpSpPr>
              <a:xfrm>
                <a:off x="166396" y="8780577"/>
                <a:ext cx="702538" cy="572229"/>
                <a:chOff x="-145995" y="8633545"/>
                <a:chExt cx="787401" cy="641352"/>
              </a:xfrm>
            </p:grpSpPr>
            <p:sp>
              <p:nvSpPr>
                <p:cNvPr id="24" name="Freeform 45">
                  <a:extLst>
                    <a:ext uri="{FF2B5EF4-FFF2-40B4-BE49-F238E27FC236}">
                      <a16:creationId xmlns:a16="http://schemas.microsoft.com/office/drawing/2014/main" id="{2E5E0603-9F97-BE50-3D50-B96FDBCABA21}"/>
                    </a:ext>
                  </a:extLst>
                </p:cNvPr>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5" name="Freeform 46">
                  <a:extLst>
                    <a:ext uri="{FF2B5EF4-FFF2-40B4-BE49-F238E27FC236}">
                      <a16:creationId xmlns:a16="http://schemas.microsoft.com/office/drawing/2014/main" id="{643287B7-F57F-3F97-4D33-2BBBAD2DB36C}"/>
                    </a:ext>
                  </a:extLst>
                </p:cNvPr>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6" name="Freeform 47">
                  <a:extLst>
                    <a:ext uri="{FF2B5EF4-FFF2-40B4-BE49-F238E27FC236}">
                      <a16:creationId xmlns:a16="http://schemas.microsoft.com/office/drawing/2014/main" id="{B7F4B20D-0C8E-4971-CA67-1FDA0BFE7A2B}"/>
                    </a:ext>
                  </a:extLst>
                </p:cNvPr>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7" name="Freeform 48">
                  <a:extLst>
                    <a:ext uri="{FF2B5EF4-FFF2-40B4-BE49-F238E27FC236}">
                      <a16:creationId xmlns:a16="http://schemas.microsoft.com/office/drawing/2014/main" id="{03B6EFA4-4563-FF0F-DA71-D0F557156A93}"/>
                    </a:ext>
                  </a:extLst>
                </p:cNvPr>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8" name="Freeform 49">
                  <a:extLst>
                    <a:ext uri="{FF2B5EF4-FFF2-40B4-BE49-F238E27FC236}">
                      <a16:creationId xmlns:a16="http://schemas.microsoft.com/office/drawing/2014/main" id="{26F2A812-0AA9-57C5-FAD7-7AEDE486F045}"/>
                    </a:ext>
                  </a:extLst>
                </p:cNvPr>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9" name="Freeform 50">
                  <a:extLst>
                    <a:ext uri="{FF2B5EF4-FFF2-40B4-BE49-F238E27FC236}">
                      <a16:creationId xmlns:a16="http://schemas.microsoft.com/office/drawing/2014/main" id="{5108FB73-8C4A-1926-9D2D-A186053F169C}"/>
                    </a:ext>
                  </a:extLst>
                </p:cNvPr>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0" name="Freeform 51">
                  <a:extLst>
                    <a:ext uri="{FF2B5EF4-FFF2-40B4-BE49-F238E27FC236}">
                      <a16:creationId xmlns:a16="http://schemas.microsoft.com/office/drawing/2014/main" id="{F1CEB03E-76D5-06A9-64D0-8B86C8301477}"/>
                    </a:ext>
                  </a:extLst>
                </p:cNvPr>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1" name="Freeform 52">
                  <a:extLst>
                    <a:ext uri="{FF2B5EF4-FFF2-40B4-BE49-F238E27FC236}">
                      <a16:creationId xmlns:a16="http://schemas.microsoft.com/office/drawing/2014/main" id="{0E499855-8246-60E9-9DAD-2ADC53731478}"/>
                    </a:ext>
                  </a:extLst>
                </p:cNvPr>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2" name="Rectangle 53">
                  <a:extLst>
                    <a:ext uri="{FF2B5EF4-FFF2-40B4-BE49-F238E27FC236}">
                      <a16:creationId xmlns:a16="http://schemas.microsoft.com/office/drawing/2014/main" id="{97FAFD08-FA47-D315-E03D-66D6D8F97668}"/>
                    </a:ext>
                  </a:extLst>
                </p:cNvPr>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3" name="Rectangle 54">
                  <a:extLst>
                    <a:ext uri="{FF2B5EF4-FFF2-40B4-BE49-F238E27FC236}">
                      <a16:creationId xmlns:a16="http://schemas.microsoft.com/office/drawing/2014/main" id="{F3A8542F-0FE3-915F-8DAE-1C6D9D27BFB5}"/>
                    </a:ext>
                  </a:extLst>
                </p:cNvPr>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4" name="Freeform 55">
                  <a:extLst>
                    <a:ext uri="{FF2B5EF4-FFF2-40B4-BE49-F238E27FC236}">
                      <a16:creationId xmlns:a16="http://schemas.microsoft.com/office/drawing/2014/main" id="{CAEC6DB0-90AE-02D7-C7D6-30CE8C0CE3B1}"/>
                    </a:ext>
                  </a:extLst>
                </p:cNvPr>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5" name="Freeform 56">
                  <a:extLst>
                    <a:ext uri="{FF2B5EF4-FFF2-40B4-BE49-F238E27FC236}">
                      <a16:creationId xmlns:a16="http://schemas.microsoft.com/office/drawing/2014/main" id="{EE7BC853-B927-328E-646B-8D3DF95E31F0}"/>
                    </a:ext>
                  </a:extLst>
                </p:cNvPr>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sp>
            <p:nvSpPr>
              <p:cNvPr id="23" name="TextBox 22">
                <a:extLst>
                  <a:ext uri="{FF2B5EF4-FFF2-40B4-BE49-F238E27FC236}">
                    <a16:creationId xmlns:a16="http://schemas.microsoft.com/office/drawing/2014/main" id="{BD82E3C6-EB32-C4DC-C6A2-1C832272F537}"/>
                  </a:ext>
                </a:extLst>
              </p:cNvPr>
              <p:cNvSpPr txBox="1"/>
              <p:nvPr/>
            </p:nvSpPr>
            <p:spPr>
              <a:xfrm>
                <a:off x="1408587" y="8762851"/>
                <a:ext cx="1858416" cy="800311"/>
              </a:xfrm>
              <a:prstGeom prst="rect">
                <a:avLst/>
              </a:prstGeom>
              <a:noFill/>
            </p:spPr>
            <p:txBody>
              <a:bodyPr wrap="none" rtlCol="0">
                <a:spAutoFit/>
              </a:bodyPr>
              <a:lstStyle/>
              <a:p>
                <a:r>
                  <a:rPr lang="en-US" sz="4600" b="1" dirty="0" err="1">
                    <a:solidFill>
                      <a:schemeClr val="bg1"/>
                    </a:solidFill>
                    <a:latin typeface="Tahoma" pitchFamily="34" charset="0"/>
                    <a:ea typeface="Tahoma" pitchFamily="34" charset="0"/>
                    <a:cs typeface="Tahoma" pitchFamily="34" charset="0"/>
                  </a:rPr>
                  <a:t>Câu</a:t>
                </a:r>
                <a:r>
                  <a:rPr lang="en-US" sz="4600" b="1" dirty="0">
                    <a:solidFill>
                      <a:schemeClr val="bg1"/>
                    </a:solidFill>
                    <a:latin typeface="Tahoma" pitchFamily="34" charset="0"/>
                    <a:ea typeface="Tahoma" pitchFamily="34" charset="0"/>
                    <a:cs typeface="Tahoma" pitchFamily="34" charset="0"/>
                  </a:rPr>
                  <a:t> 7</a:t>
                </a:r>
              </a:p>
            </p:txBody>
          </p:sp>
        </p:grpSp>
      </p:grpSp>
      <mc:AlternateContent xmlns:mc="http://schemas.openxmlformats.org/markup-compatibility/2006" xmlns:a14="http://schemas.microsoft.com/office/drawing/2010/main">
        <mc:Choice Requires="a14">
          <p:sp>
            <p:nvSpPr>
              <p:cNvPr id="36" name="Rectangle 35">
                <a:extLst>
                  <a:ext uri="{FF2B5EF4-FFF2-40B4-BE49-F238E27FC236}">
                    <a16:creationId xmlns:a16="http://schemas.microsoft.com/office/drawing/2014/main" id="{2019FD29-947D-16FD-B2FD-931436A288C2}"/>
                  </a:ext>
                </a:extLst>
              </p:cNvPr>
              <p:cNvSpPr/>
              <p:nvPr/>
            </p:nvSpPr>
            <p:spPr>
              <a:xfrm>
                <a:off x="1057851" y="2705335"/>
                <a:ext cx="22420228" cy="2877711"/>
              </a:xfrm>
              <a:prstGeom prst="rect">
                <a:avLst/>
              </a:prstGeom>
            </p:spPr>
            <p:txBody>
              <a:bodyPr wrap="square">
                <a:spAutoFit/>
              </a:bodyPr>
              <a:lstStyle/>
              <a:p>
                <a:pPr algn="just">
                  <a:spcBef>
                    <a:spcPts val="600"/>
                  </a:spcBef>
                  <a:spcAft>
                    <a:spcPts val="600"/>
                  </a:spcAft>
                </a:pP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Giả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sử</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từ</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tỉnh</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𝑨</m:t>
                    </m:r>
                  </m:oMath>
                </a14:m>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đến</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tỉnh</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𝑩</m:t>
                    </m:r>
                  </m:oMath>
                </a14:m>
                <a:r>
                  <a:rPr lang="en-US" sz="4400" b="1" i="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có</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thể</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đi</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bằng</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các</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phương</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tiện</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ô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tô</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tàu</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hỏa</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tàu</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thủy</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hoặc</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máy</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bay.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Mỗi</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ngày</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có</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𝟏𝟎</m:t>
                    </m:r>
                  </m:oMath>
                </a14:m>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chuyến</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ô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tô</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𝟓</m:t>
                    </m:r>
                  </m:oMath>
                </a14:m>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chuyến</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tàu</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hỏa</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𝟑</m:t>
                    </m:r>
                  </m:oMath>
                </a14:m>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chuyến</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tàu</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thủy</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và</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oMath>
                </a14:m>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chuyến</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máy</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bay.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Hỏi</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có</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bao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nhiêu</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cách</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đi</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từ</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tỉnh</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𝑨</m:t>
                    </m:r>
                  </m:oMath>
                </a14:m>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đến</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tỉnh</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𝑩</m:t>
                    </m:r>
                  </m:oMath>
                </a14:m>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endParaRPr lang="en-US" sz="4400" b="1" dirty="0">
                  <a:latin typeface="Tahoma" panose="020B0604030504040204" pitchFamily="34" charset="0"/>
                  <a:ea typeface="Tahoma" panose="020B0604030504040204" pitchFamily="34" charset="0"/>
                  <a:cs typeface="Tahoma" panose="020B0604030504040204" pitchFamily="34" charset="0"/>
                </a:endParaRPr>
              </a:p>
              <a:p>
                <a:pPr algn="just">
                  <a:spcAft>
                    <a:spcPts val="600"/>
                  </a:spcAft>
                </a:pPr>
                <a:r>
                  <a:rPr lang="en-US"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r>
                      <a:rPr lang="en-US" sz="4400" b="1" i="1" smtClean="0">
                        <a:solidFill>
                          <a:schemeClr val="tx1"/>
                        </a:solidFill>
                        <a:effectLst/>
                        <a:latin typeface="Cambria Math" panose="02040503050406030204" pitchFamily="18" charset="0"/>
                        <a:ea typeface="Tahoma" panose="020B0604030504040204" pitchFamily="34" charset="0"/>
                        <a:cs typeface="Tahoma" panose="020B0604030504040204" pitchFamily="34" charset="0"/>
                      </a:rPr>
                      <m:t>𝟐𝟎</m:t>
                    </m:r>
                  </m:oMath>
                </a14:m>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B. </a:t>
                </a:r>
                <a14:m>
                  <m:oMath xmlns:m="http://schemas.openxmlformats.org/officeDocument/2006/math">
                    <m:r>
                      <a:rPr lang="en-US" sz="4400" b="1"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𝟑𝟎𝟎</m:t>
                    </m:r>
                    <m:r>
                      <a:rPr lang="en-US" sz="4400" b="1"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C. </a:t>
                </a:r>
                <a14:m>
                  <m:oMath xmlns:m="http://schemas.openxmlformats.org/officeDocument/2006/math">
                    <m:r>
                      <a:rPr lang="en-US" sz="4400" b="1" i="1" smtClean="0">
                        <a:solidFill>
                          <a:schemeClr val="tx1"/>
                        </a:solidFill>
                        <a:effectLst/>
                        <a:latin typeface="Cambria Math" panose="02040503050406030204" pitchFamily="18" charset="0"/>
                        <a:ea typeface="Tahoma" panose="020B0604030504040204" pitchFamily="34" charset="0"/>
                        <a:cs typeface="Tahoma" panose="020B0604030504040204" pitchFamily="34" charset="0"/>
                      </a:rPr>
                      <m:t>𝟏𝟖</m:t>
                    </m:r>
                  </m:oMath>
                </a14:m>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D. </a:t>
                </a:r>
                <a14:m>
                  <m:oMath xmlns:m="http://schemas.openxmlformats.org/officeDocument/2006/math">
                    <m:r>
                      <a:rPr lang="en-US" sz="4400" b="1" i="0" smtClean="0">
                        <a:solidFill>
                          <a:schemeClr val="tx1"/>
                        </a:solidFill>
                        <a:effectLst/>
                        <a:latin typeface="Cambria Math" panose="02040503050406030204" pitchFamily="18" charset="0"/>
                        <a:ea typeface="Tahoma" panose="020B0604030504040204" pitchFamily="34" charset="0"/>
                        <a:cs typeface="Tahoma" panose="020B0604030504040204" pitchFamily="34" charset="0"/>
                      </a:rPr>
                      <m:t>𝟏𝟓</m:t>
                    </m:r>
                    <m:r>
                      <a:rPr lang="en-US" sz="4400" b="1" i="0" smtClean="0">
                        <a:solidFill>
                          <a:schemeClr val="tx1"/>
                        </a:solidFill>
                        <a:effectLst/>
                        <a:latin typeface="Cambria Math" panose="02040503050406030204" pitchFamily="18" charset="0"/>
                        <a:ea typeface="Tahoma" panose="020B0604030504040204" pitchFamily="34" charset="0"/>
                        <a:cs typeface="Tahoma" panose="020B0604030504040204" pitchFamily="34" charset="0"/>
                      </a:rPr>
                      <m:t>.</m:t>
                    </m:r>
                  </m:oMath>
                </a14:m>
                <a:r>
                  <a:rPr lang="en-US" sz="4400" b="1" dirty="0">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36" name="Rectangle 35">
                <a:extLst>
                  <a:ext uri="{FF2B5EF4-FFF2-40B4-BE49-F238E27FC236}">
                    <a16:creationId xmlns:a16="http://schemas.microsoft.com/office/drawing/2014/main" id="{2019FD29-947D-16FD-B2FD-931436A288C2}"/>
                  </a:ext>
                </a:extLst>
              </p:cNvPr>
              <p:cNvSpPr>
                <a:spLocks noRot="1" noChangeAspect="1" noMove="1" noResize="1" noEditPoints="1" noAdjustHandles="1" noChangeArrowheads="1" noChangeShapeType="1" noTextEdit="1"/>
              </p:cNvSpPr>
              <p:nvPr/>
            </p:nvSpPr>
            <p:spPr>
              <a:xfrm>
                <a:off x="1057851" y="2705335"/>
                <a:ext cx="22420228" cy="2877711"/>
              </a:xfrm>
              <a:prstGeom prst="rect">
                <a:avLst/>
              </a:prstGeom>
              <a:blipFill>
                <a:blip r:embed="rId2"/>
                <a:stretch>
                  <a:fillRect l="-1115" t="-4661" r="-1115" b="-8898"/>
                </a:stretch>
              </a:blipFill>
            </p:spPr>
            <p:txBody>
              <a:bodyPr/>
              <a:lstStyle/>
              <a:p>
                <a:r>
                  <a:rPr lang="en-US">
                    <a:noFill/>
                  </a:rPr>
                  <a:t> </a:t>
                </a:r>
              </a:p>
            </p:txBody>
          </p:sp>
        </mc:Fallback>
      </mc:AlternateContent>
      <p:grpSp>
        <p:nvGrpSpPr>
          <p:cNvPr id="37" name="Group 36">
            <a:extLst>
              <a:ext uri="{FF2B5EF4-FFF2-40B4-BE49-F238E27FC236}">
                <a16:creationId xmlns:a16="http://schemas.microsoft.com/office/drawing/2014/main" id="{F05B3923-43AA-15DA-7A36-536103E259D7}"/>
              </a:ext>
            </a:extLst>
          </p:cNvPr>
          <p:cNvGrpSpPr/>
          <p:nvPr/>
        </p:nvGrpSpPr>
        <p:grpSpPr>
          <a:xfrm>
            <a:off x="990600" y="6477000"/>
            <a:ext cx="22723585" cy="6223770"/>
            <a:chOff x="1270511" y="5867400"/>
            <a:chExt cx="22726215" cy="7422948"/>
          </a:xfrm>
        </p:grpSpPr>
        <p:sp>
          <p:nvSpPr>
            <p:cNvPr id="38" name="Rounded Rectangle 2">
              <a:extLst>
                <a:ext uri="{FF2B5EF4-FFF2-40B4-BE49-F238E27FC236}">
                  <a16:creationId xmlns:a16="http://schemas.microsoft.com/office/drawing/2014/main" id="{58E6214D-5E40-36A1-7F84-C98A111B6DEC}"/>
                </a:ext>
              </a:extLst>
            </p:cNvPr>
            <p:cNvSpPr/>
            <p:nvPr/>
          </p:nvSpPr>
          <p:spPr>
            <a:xfrm>
              <a:off x="1272210" y="6139011"/>
              <a:ext cx="22724516" cy="7151337"/>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60">
              <a:extLst>
                <a:ext uri="{FF2B5EF4-FFF2-40B4-BE49-F238E27FC236}">
                  <a16:creationId xmlns:a16="http://schemas.microsoft.com/office/drawing/2014/main" id="{12C2CFF2-4E5E-7275-F08B-2B77687AAA47}"/>
                </a:ext>
              </a:extLst>
            </p:cNvPr>
            <p:cNvGrpSpPr/>
            <p:nvPr/>
          </p:nvGrpSpPr>
          <p:grpSpPr>
            <a:xfrm>
              <a:off x="1270511" y="5867400"/>
              <a:ext cx="3568119" cy="849746"/>
              <a:chOff x="1224541" y="6305967"/>
              <a:chExt cx="3568119" cy="849746"/>
            </a:xfrm>
          </p:grpSpPr>
          <p:sp>
            <p:nvSpPr>
              <p:cNvPr id="40" name="Freeform 20">
                <a:extLst>
                  <a:ext uri="{FF2B5EF4-FFF2-40B4-BE49-F238E27FC236}">
                    <a16:creationId xmlns:a16="http://schemas.microsoft.com/office/drawing/2014/main" id="{0B965A05-1D17-E8B8-EE3F-35672A6F31C1}"/>
                  </a:ext>
                </a:extLst>
              </p:cNvPr>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41" name="TextBox 40">
                <a:extLst>
                  <a:ext uri="{FF2B5EF4-FFF2-40B4-BE49-F238E27FC236}">
                    <a16:creationId xmlns:a16="http://schemas.microsoft.com/office/drawing/2014/main" id="{6662C97A-2B78-5677-5809-17FD881EC1FE}"/>
                  </a:ext>
                </a:extLst>
              </p:cNvPr>
              <p:cNvSpPr txBox="1"/>
              <p:nvPr/>
            </p:nvSpPr>
            <p:spPr>
              <a:xfrm>
                <a:off x="2296330" y="6305967"/>
                <a:ext cx="2372919" cy="849746"/>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42" name="Round Diagonal Corner Rectangle 6">
                <a:extLst>
                  <a:ext uri="{FF2B5EF4-FFF2-40B4-BE49-F238E27FC236}">
                    <a16:creationId xmlns:a16="http://schemas.microsoft.com/office/drawing/2014/main" id="{314BD080-4205-A99C-C995-B0D9EA7D823A}"/>
                  </a:ext>
                </a:extLst>
              </p:cNvPr>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15">
                <a:extLst>
                  <a:ext uri="{FF2B5EF4-FFF2-40B4-BE49-F238E27FC236}">
                    <a16:creationId xmlns:a16="http://schemas.microsoft.com/office/drawing/2014/main" id="{0BAC95AB-E7B0-3721-26EB-BCFF771A311D}"/>
                  </a:ext>
                </a:extLst>
              </p:cNvPr>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66F6FE4D-50D3-5248-DC6D-FE4B536A64F3}"/>
                  </a:ext>
                </a:extLst>
              </p:cNvPr>
              <p:cNvSpPr txBox="1"/>
              <p:nvPr/>
            </p:nvSpPr>
            <p:spPr>
              <a:xfrm>
                <a:off x="1739737" y="6844526"/>
                <a:ext cx="10038252" cy="5294270"/>
              </a:xfrm>
              <a:prstGeom prst="rect">
                <a:avLst/>
              </a:prstGeom>
              <a:noFill/>
            </p:spPr>
            <p:txBody>
              <a:bodyPr wrap="square" rtlCol="0">
                <a:spAutoFit/>
              </a:bodyPr>
              <a:lstStyle/>
              <a:p>
                <a:pPr>
                  <a:lnSpc>
                    <a:spcPct val="200000"/>
                  </a:lnSpc>
                  <a:spcAft>
                    <a:spcPts val="0"/>
                  </a:spcAft>
                </a:pP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Nếu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bằng</a:t>
                </a:r>
                <a:r>
                  <a:rPr lang="en-US" sz="4400" b="1" dirty="0">
                    <a:latin typeface="Tahoma" panose="020B0604030504040204" pitchFamily="34" charset="0"/>
                    <a:ea typeface="Tahoma" panose="020B0604030504040204" pitchFamily="34" charset="0"/>
                    <a:cs typeface="Tahoma" panose="020B0604030504040204" pitchFamily="34" charset="0"/>
                  </a:rPr>
                  <a:t> ô </a:t>
                </a:r>
                <a:r>
                  <a:rPr lang="en-US" sz="4400" b="1" dirty="0" err="1">
                    <a:latin typeface="Tahoma" panose="020B0604030504040204" pitchFamily="34" charset="0"/>
                    <a:ea typeface="Tahoma" panose="020B0604030504040204" pitchFamily="34" charset="0"/>
                    <a:cs typeface="Tahoma" panose="020B0604030504040204" pitchFamily="34" charset="0"/>
                  </a:rPr>
                  <a:t>tô</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𝟏𝟎</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cách</a:t>
                </a:r>
                <a:r>
                  <a:rPr lang="en-US" sz="4400" b="1" dirty="0">
                    <a:latin typeface="Tahoma" panose="020B0604030504040204" pitchFamily="34" charset="0"/>
                    <a:ea typeface="Tahoma" panose="020B0604030504040204" pitchFamily="34" charset="0"/>
                    <a:cs typeface="Tahoma" panose="020B0604030504040204" pitchFamily="34" charset="0"/>
                  </a:rPr>
                  <a:t>.</a:t>
                </a:r>
              </a:p>
              <a:p>
                <a:pPr>
                  <a:lnSpc>
                    <a:spcPct val="200000"/>
                  </a:lnSpc>
                  <a:spcAft>
                    <a:spcPts val="0"/>
                  </a:spcAft>
                </a:pP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Nếu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bằng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tàu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hỏa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𝟓</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cách</a:t>
                </a:r>
                <a:r>
                  <a:rPr lang="en-US" sz="4400" b="1" dirty="0">
                    <a:latin typeface="Tahoma" panose="020B0604030504040204" pitchFamily="34" charset="0"/>
                    <a:ea typeface="Tahoma" panose="020B0604030504040204" pitchFamily="34" charset="0"/>
                    <a:cs typeface="Tahoma" panose="020B0604030504040204" pitchFamily="34" charset="0"/>
                  </a:rPr>
                  <a:t>.</a:t>
                </a:r>
              </a:p>
              <a:p>
                <a:pPr>
                  <a:lnSpc>
                    <a:spcPct val="200000"/>
                  </a:lnSpc>
                  <a:spcAft>
                    <a:spcPts val="0"/>
                  </a:spcAft>
                </a:pP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Nếu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bằng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tàu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thủy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𝟑</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cách</a:t>
                </a:r>
                <a:r>
                  <a:rPr lang="en-US" sz="4400" b="1" dirty="0">
                    <a:latin typeface="Tahoma" panose="020B0604030504040204" pitchFamily="34" charset="0"/>
                    <a:ea typeface="Tahoma" panose="020B0604030504040204" pitchFamily="34" charset="0"/>
                    <a:cs typeface="Tahoma" panose="020B0604030504040204" pitchFamily="34" charset="0"/>
                  </a:rPr>
                  <a:t>.</a:t>
                </a:r>
              </a:p>
              <a:p>
                <a:pPr>
                  <a:lnSpc>
                    <a:spcPct val="200000"/>
                  </a:lnSpc>
                  <a:spcAft>
                    <a:spcPts val="0"/>
                  </a:spcAft>
                </a:pP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Nếu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bằng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máy</a:t>
                </a:r>
                <a:r>
                  <a:rPr lang="en-US" sz="4400" b="1" dirty="0">
                    <a:latin typeface="Tahoma" panose="020B0604030504040204" pitchFamily="34" charset="0"/>
                    <a:ea typeface="Tahoma" panose="020B0604030504040204" pitchFamily="34" charset="0"/>
                    <a:cs typeface="Tahoma" panose="020B0604030504040204" pitchFamily="34" charset="0"/>
                  </a:rPr>
                  <a:t> bay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𝟐</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cách</a:t>
                </a:r>
                <a:r>
                  <a:rPr lang="en-US" sz="44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44" name="TextBox 43">
                <a:extLst>
                  <a:ext uri="{FF2B5EF4-FFF2-40B4-BE49-F238E27FC236}">
                    <a16:creationId xmlns:a16="http://schemas.microsoft.com/office/drawing/2014/main" id="{66F6FE4D-50D3-5248-DC6D-FE4B536A64F3}"/>
                  </a:ext>
                </a:extLst>
              </p:cNvPr>
              <p:cNvSpPr txBox="1">
                <a:spLocks noRot="1" noChangeAspect="1" noMove="1" noResize="1" noEditPoints="1" noAdjustHandles="1" noChangeArrowheads="1" noChangeShapeType="1" noTextEdit="1"/>
              </p:cNvSpPr>
              <p:nvPr/>
            </p:nvSpPr>
            <p:spPr>
              <a:xfrm>
                <a:off x="1739737" y="6844526"/>
                <a:ext cx="10038252" cy="5294270"/>
              </a:xfrm>
              <a:prstGeom prst="rect">
                <a:avLst/>
              </a:prstGeom>
              <a:blipFill>
                <a:blip r:embed="rId3"/>
                <a:stretch>
                  <a:fillRect l="-2429" b="-44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60E9F447-ED2F-844D-B9A1-1C6DEDC101BE}"/>
                  </a:ext>
                </a:extLst>
              </p:cNvPr>
              <p:cNvSpPr txBox="1"/>
              <p:nvPr/>
            </p:nvSpPr>
            <p:spPr>
              <a:xfrm>
                <a:off x="12997189" y="6700721"/>
                <a:ext cx="10038252" cy="3477875"/>
              </a:xfrm>
              <a:prstGeom prst="rect">
                <a:avLst/>
              </a:prstGeom>
              <a:noFill/>
            </p:spPr>
            <p:txBody>
              <a:bodyPr wrap="square" rtlCol="0">
                <a:spAutoFit/>
              </a:bodyPr>
              <a:lstStyle/>
              <a:p>
                <a:pPr>
                  <a:lnSpc>
                    <a:spcPct val="200000"/>
                  </a:lnSpc>
                  <a:spcAft>
                    <a:spcPts val="0"/>
                  </a:spcAft>
                </a:pPr>
                <a:r>
                  <a:rPr lang="en-US" sz="4400" b="1" dirty="0">
                    <a:latin typeface="Tahoma" panose="020B0604030504040204" pitchFamily="34" charset="0"/>
                    <a:ea typeface="Tahoma" panose="020B0604030504040204" pitchFamily="34" charset="0"/>
                    <a:cs typeface="Tahoma" panose="020B0604030504040204" pitchFamily="34" charset="0"/>
                  </a:rPr>
                  <a:t>Theo </a:t>
                </a:r>
                <a:r>
                  <a:rPr lang="en-US" sz="4400" b="1" dirty="0" err="1">
                    <a:latin typeface="Tahoma" panose="020B0604030504040204" pitchFamily="34" charset="0"/>
                    <a:ea typeface="Tahoma" panose="020B0604030504040204" pitchFamily="34" charset="0"/>
                    <a:cs typeface="Tahoma" panose="020B0604030504040204" pitchFamily="34" charset="0"/>
                  </a:rPr>
                  <a:t>quy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tắc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cộng</a:t>
                </a:r>
                <a:r>
                  <a:rPr lang="en-US" sz="4400" b="1" dirty="0">
                    <a:latin typeface="Tahoma" panose="020B0604030504040204" pitchFamily="34" charset="0"/>
                    <a:ea typeface="Tahoma" panose="020B0604030504040204" pitchFamily="34" charset="0"/>
                    <a:cs typeface="Tahoma" panose="020B0604030504040204" pitchFamily="34" charset="0"/>
                  </a:rPr>
                  <a:t>, ta </a:t>
                </a:r>
                <a:r>
                  <a:rPr lang="en-US" sz="4400" b="1" dirty="0" err="1">
                    <a:latin typeface="Tahoma" panose="020B0604030504040204" pitchFamily="34" charset="0"/>
                    <a:ea typeface="Tahoma" panose="020B0604030504040204" pitchFamily="34" charset="0"/>
                    <a:cs typeface="Tahoma" panose="020B0604030504040204" pitchFamily="34" charset="0"/>
                  </a:rPr>
                  <a:t>có</a:t>
                </a:r>
                <a:endParaRPr lang="en-US" sz="4400" b="1" dirty="0">
                  <a:latin typeface="Tahoma" panose="020B0604030504040204" pitchFamily="34" charset="0"/>
                  <a:ea typeface="Tahoma" panose="020B0604030504040204" pitchFamily="34" charset="0"/>
                  <a:cs typeface="Tahoma" panose="020B0604030504040204" pitchFamily="34" charset="0"/>
                </a:endParaRPr>
              </a:p>
              <a:p>
                <a:pPr>
                  <a:lnSpc>
                    <a:spcPct val="200000"/>
                  </a:lnSpc>
                  <a:spcAft>
                    <a:spcPts val="0"/>
                  </a:spcAft>
                </a:pP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𝟏𝟎</m:t>
                    </m:r>
                    <m:r>
                      <a:rPr lang="en-US" sz="4400" b="1" i="1">
                        <a:latin typeface="Cambria Math" panose="02040503050406030204" pitchFamily="18" charset="0"/>
                      </a:rPr>
                      <m:t>+</m:t>
                    </m:r>
                    <m:r>
                      <a:rPr lang="en-US" sz="4400" b="1" i="1">
                        <a:latin typeface="Cambria Math" panose="02040503050406030204" pitchFamily="18" charset="0"/>
                      </a:rPr>
                      <m:t>𝟓</m:t>
                    </m:r>
                    <m:r>
                      <a:rPr lang="en-US" sz="4400" b="1" i="1">
                        <a:latin typeface="Cambria Math" panose="02040503050406030204" pitchFamily="18" charset="0"/>
                      </a:rPr>
                      <m:t>+</m:t>
                    </m:r>
                    <m:r>
                      <a:rPr lang="en-US" sz="4400" b="1" i="1">
                        <a:latin typeface="Cambria Math" panose="02040503050406030204" pitchFamily="18" charset="0"/>
                      </a:rPr>
                      <m:t>𝟑</m:t>
                    </m:r>
                    <m:r>
                      <a:rPr lang="en-US" sz="4400" b="1" i="1">
                        <a:latin typeface="Cambria Math" panose="02040503050406030204" pitchFamily="18" charset="0"/>
                      </a:rPr>
                      <m:t>+</m:t>
                    </m:r>
                    <m:r>
                      <a:rPr lang="en-US" sz="4400" b="1" i="1">
                        <a:latin typeface="Cambria Math" panose="02040503050406030204" pitchFamily="18" charset="0"/>
                      </a:rPr>
                      <m:t>𝟐</m:t>
                    </m:r>
                    <m:r>
                      <a:rPr lang="en-US" sz="4400" b="1" i="1">
                        <a:latin typeface="Cambria Math" panose="02040503050406030204" pitchFamily="18" charset="0"/>
                      </a:rPr>
                      <m:t>=</m:t>
                    </m:r>
                    <m:r>
                      <a:rPr lang="en-US" sz="4400" b="1" i="1">
                        <a:latin typeface="Cambria Math" panose="02040503050406030204" pitchFamily="18" charset="0"/>
                      </a:rPr>
                      <m:t>𝟐𝟎</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chọn</a:t>
                </a:r>
                <a:r>
                  <a:rPr lang="en-US" sz="4400" b="1" dirty="0">
                    <a:latin typeface="Tahoma" panose="020B0604030504040204" pitchFamily="34" charset="0"/>
                    <a:ea typeface="Tahoma" panose="020B0604030504040204" pitchFamily="34" charset="0"/>
                    <a:cs typeface="Tahoma" panose="020B0604030504040204" pitchFamily="34" charset="0"/>
                  </a:rPr>
                  <a:t>.</a:t>
                </a:r>
              </a:p>
              <a:p>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5" name="TextBox 44">
                <a:extLst>
                  <a:ext uri="{FF2B5EF4-FFF2-40B4-BE49-F238E27FC236}">
                    <a16:creationId xmlns:a16="http://schemas.microsoft.com/office/drawing/2014/main" id="{60E9F447-ED2F-844D-B9A1-1C6DEDC101BE}"/>
                  </a:ext>
                </a:extLst>
              </p:cNvPr>
              <p:cNvSpPr txBox="1">
                <a:spLocks noRot="1" noChangeAspect="1" noMove="1" noResize="1" noEditPoints="1" noAdjustHandles="1" noChangeArrowheads="1" noChangeShapeType="1" noTextEdit="1"/>
              </p:cNvSpPr>
              <p:nvPr/>
            </p:nvSpPr>
            <p:spPr>
              <a:xfrm>
                <a:off x="12997189" y="6700721"/>
                <a:ext cx="10038252" cy="3477875"/>
              </a:xfrm>
              <a:prstGeom prst="rect">
                <a:avLst/>
              </a:prstGeom>
              <a:blipFill>
                <a:blip r:embed="rId4"/>
                <a:stretch>
                  <a:fillRect l="-2429"/>
                </a:stretch>
              </a:blipFill>
            </p:spPr>
            <p:txBody>
              <a:bodyPr/>
              <a:lstStyle/>
              <a:p>
                <a:r>
                  <a:rPr lang="en-US">
                    <a:noFill/>
                  </a:rPr>
                  <a:t> </a:t>
                </a:r>
              </a:p>
            </p:txBody>
          </p:sp>
        </mc:Fallback>
      </mc:AlternateContent>
      <p:sp>
        <p:nvSpPr>
          <p:cNvPr id="46" name="Oval 45">
            <a:extLst>
              <a:ext uri="{FF2B5EF4-FFF2-40B4-BE49-F238E27FC236}">
                <a16:creationId xmlns:a16="http://schemas.microsoft.com/office/drawing/2014/main" id="{F5E57D5E-16C5-A326-7317-6DF3EAA1C5F9}"/>
              </a:ext>
            </a:extLst>
          </p:cNvPr>
          <p:cNvSpPr/>
          <p:nvPr/>
        </p:nvSpPr>
        <p:spPr>
          <a:xfrm>
            <a:off x="2734688" y="4726028"/>
            <a:ext cx="1088672" cy="1000532"/>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4400" b="1" dirty="0">
                <a:latin typeface="Tahoma" pitchFamily="34" charset="0"/>
                <a:ea typeface="Tahoma" pitchFamily="34" charset="0"/>
                <a:cs typeface="Tahoma" pitchFamily="34" charset="0"/>
              </a:rPr>
              <a:t>A</a:t>
            </a:r>
          </a:p>
        </p:txBody>
      </p:sp>
      <p:cxnSp>
        <p:nvCxnSpPr>
          <p:cNvPr id="47" name="Straight Connector 46">
            <a:extLst>
              <a:ext uri="{FF2B5EF4-FFF2-40B4-BE49-F238E27FC236}">
                <a16:creationId xmlns:a16="http://schemas.microsoft.com/office/drawing/2014/main" id="{42F89BDB-FF54-049B-1B43-A5835431D47A}"/>
              </a:ext>
            </a:extLst>
          </p:cNvPr>
          <p:cNvCxnSpPr>
            <a:stCxn id="38" idx="0"/>
            <a:endCxn id="38" idx="2"/>
          </p:cNvCxnSpPr>
          <p:nvPr/>
        </p:nvCxnSpPr>
        <p:spPr>
          <a:xfrm>
            <a:off x="12353242" y="6704732"/>
            <a:ext cx="0" cy="599603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668849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4">
                                            <p:txEl>
                                              <p:pRg st="0" end="0"/>
                                            </p:txEl>
                                          </p:spTgt>
                                        </p:tgtEl>
                                        <p:attrNameLst>
                                          <p:attrName>style.visibility</p:attrName>
                                        </p:attrNameLst>
                                      </p:cBhvr>
                                      <p:to>
                                        <p:strVal val="visible"/>
                                      </p:to>
                                    </p:set>
                                    <p:animEffect transition="in" filter="barn(inVertical)">
                                      <p:cBhvr>
                                        <p:cTn id="12" dur="500"/>
                                        <p:tgtEl>
                                          <p:spTgt spid="4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4">
                                            <p:txEl>
                                              <p:pRg st="1" end="1"/>
                                            </p:txEl>
                                          </p:spTgt>
                                        </p:tgtEl>
                                        <p:attrNameLst>
                                          <p:attrName>style.visibility</p:attrName>
                                        </p:attrNameLst>
                                      </p:cBhvr>
                                      <p:to>
                                        <p:strVal val="visible"/>
                                      </p:to>
                                    </p:set>
                                    <p:animEffect transition="in" filter="barn(inVertical)">
                                      <p:cBhvr>
                                        <p:cTn id="17" dur="500"/>
                                        <p:tgtEl>
                                          <p:spTgt spid="4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4">
                                            <p:txEl>
                                              <p:pRg st="2" end="2"/>
                                            </p:txEl>
                                          </p:spTgt>
                                        </p:tgtEl>
                                        <p:attrNameLst>
                                          <p:attrName>style.visibility</p:attrName>
                                        </p:attrNameLst>
                                      </p:cBhvr>
                                      <p:to>
                                        <p:strVal val="visible"/>
                                      </p:to>
                                    </p:set>
                                    <p:animEffect transition="in" filter="barn(inVertical)">
                                      <p:cBhvr>
                                        <p:cTn id="22" dur="500"/>
                                        <p:tgtEl>
                                          <p:spTgt spid="4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4">
                                            <p:txEl>
                                              <p:pRg st="3" end="3"/>
                                            </p:txEl>
                                          </p:spTgt>
                                        </p:tgtEl>
                                        <p:attrNameLst>
                                          <p:attrName>style.visibility</p:attrName>
                                        </p:attrNameLst>
                                      </p:cBhvr>
                                      <p:to>
                                        <p:strVal val="visible"/>
                                      </p:to>
                                    </p:set>
                                    <p:animEffect transition="in" filter="barn(inVertical)">
                                      <p:cBhvr>
                                        <p:cTn id="27" dur="500"/>
                                        <p:tgtEl>
                                          <p:spTgt spid="44">
                                            <p:txEl>
                                              <p:pRg st="3" end="3"/>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wipe(down)">
                                      <p:cBhvr>
                                        <p:cTn id="30" dur="500"/>
                                        <p:tgtEl>
                                          <p:spTgt spid="47"/>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45">
                                            <p:txEl>
                                              <p:pRg st="0" end="0"/>
                                            </p:txEl>
                                          </p:spTgt>
                                        </p:tgtEl>
                                        <p:attrNameLst>
                                          <p:attrName>style.visibility</p:attrName>
                                        </p:attrNameLst>
                                      </p:cBhvr>
                                      <p:to>
                                        <p:strVal val="visible"/>
                                      </p:to>
                                    </p:set>
                                    <p:animEffect transition="in" filter="barn(inVertical)">
                                      <p:cBhvr>
                                        <p:cTn id="35" dur="500"/>
                                        <p:tgtEl>
                                          <p:spTgt spid="45">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45">
                                            <p:txEl>
                                              <p:pRg st="1" end="1"/>
                                            </p:txEl>
                                          </p:spTgt>
                                        </p:tgtEl>
                                        <p:attrNameLst>
                                          <p:attrName>style.visibility</p:attrName>
                                        </p:attrNameLst>
                                      </p:cBhvr>
                                      <p:to>
                                        <p:strVal val="visible"/>
                                      </p:to>
                                    </p:set>
                                    <p:animEffect transition="in" filter="barn(inVertical)">
                                      <p:cBhvr>
                                        <p:cTn id="40" dur="500"/>
                                        <p:tgtEl>
                                          <p:spTgt spid="45">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46"/>
                                        </p:tgtEl>
                                        <p:attrNameLst>
                                          <p:attrName>style.visibility</p:attrName>
                                        </p:attrNameLst>
                                      </p:cBhvr>
                                      <p:to>
                                        <p:strVal val="visible"/>
                                      </p:to>
                                    </p:set>
                                    <p:animEffect transition="in" filter="wipe(left)">
                                      <p:cBhvr>
                                        <p:cTn id="45"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7">
            <a:extLst>
              <a:ext uri="{FF2B5EF4-FFF2-40B4-BE49-F238E27FC236}">
                <a16:creationId xmlns:a16="http://schemas.microsoft.com/office/drawing/2014/main" id="{FC03A809-7A06-37E1-504B-2AE29FA70A10}"/>
              </a:ext>
            </a:extLst>
          </p:cNvPr>
          <p:cNvGrpSpPr/>
          <p:nvPr/>
        </p:nvGrpSpPr>
        <p:grpSpPr>
          <a:xfrm>
            <a:off x="7084095" y="1100460"/>
            <a:ext cx="10400085" cy="968318"/>
            <a:chOff x="739068" y="1515168"/>
            <a:chExt cx="9473319" cy="968444"/>
          </a:xfrm>
          <a:solidFill>
            <a:srgbClr val="FFC000"/>
          </a:solidFill>
        </p:grpSpPr>
        <p:sp>
          <p:nvSpPr>
            <p:cNvPr id="3" name="Freeform 71">
              <a:extLst>
                <a:ext uri="{FF2B5EF4-FFF2-40B4-BE49-F238E27FC236}">
                  <a16:creationId xmlns:a16="http://schemas.microsoft.com/office/drawing/2014/main" id="{353CB514-523E-77BE-CD9A-ABB74E6548F2}"/>
                </a:ext>
              </a:extLst>
            </p:cNvPr>
            <p:cNvSpPr>
              <a:spLocks/>
            </p:cNvSpPr>
            <p:nvPr/>
          </p:nvSpPr>
          <p:spPr bwMode="auto">
            <a:xfrm flipH="1">
              <a:off x="3250419" y="2066147"/>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grpSp>
          <p:nvGrpSpPr>
            <p:cNvPr id="4" name="Group 30">
              <a:extLst>
                <a:ext uri="{FF2B5EF4-FFF2-40B4-BE49-F238E27FC236}">
                  <a16:creationId xmlns:a16="http://schemas.microsoft.com/office/drawing/2014/main" id="{93CA7BC6-4E26-CE02-947F-86C5B0DF630C}"/>
                </a:ext>
              </a:extLst>
            </p:cNvPr>
            <p:cNvGrpSpPr/>
            <p:nvPr/>
          </p:nvGrpSpPr>
          <p:grpSpPr>
            <a:xfrm>
              <a:off x="739068" y="1515168"/>
              <a:ext cx="8177919" cy="960327"/>
              <a:chOff x="739068" y="1515168"/>
              <a:chExt cx="8177919" cy="960327"/>
            </a:xfrm>
            <a:grpFill/>
          </p:grpSpPr>
          <p:sp>
            <p:nvSpPr>
              <p:cNvPr id="5" name="Freeform 71">
                <a:extLst>
                  <a:ext uri="{FF2B5EF4-FFF2-40B4-BE49-F238E27FC236}">
                    <a16:creationId xmlns:a16="http://schemas.microsoft.com/office/drawing/2014/main" id="{6762A292-B888-917B-B096-D8F72C9C6721}"/>
                  </a:ext>
                </a:extLst>
              </p:cNvPr>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 name="Oval 72">
                <a:extLst>
                  <a:ext uri="{FF2B5EF4-FFF2-40B4-BE49-F238E27FC236}">
                    <a16:creationId xmlns:a16="http://schemas.microsoft.com/office/drawing/2014/main" id="{7FD3A134-BC04-FD84-C39A-22976A351F93}"/>
                  </a:ext>
                </a:extLst>
              </p:cNvPr>
              <p:cNvSpPr>
                <a:spLocks noChangeArrowheads="1"/>
              </p:cNvSpPr>
              <p:nvPr/>
            </p:nvSpPr>
            <p:spPr bwMode="auto">
              <a:xfrm>
                <a:off x="1372407" y="1515168"/>
                <a:ext cx="285717" cy="280956"/>
              </a:xfrm>
              <a:prstGeom prst="ellipse">
                <a:avLst/>
              </a:pr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 name="Freeform 73">
                <a:extLst>
                  <a:ext uri="{FF2B5EF4-FFF2-40B4-BE49-F238E27FC236}">
                    <a16:creationId xmlns:a16="http://schemas.microsoft.com/office/drawing/2014/main" id="{023C9E7D-4344-E7C2-FA6A-F7EABB46E2BC}"/>
                  </a:ext>
                </a:extLst>
              </p:cNvPr>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 name="Freeform 74">
                <a:extLst>
                  <a:ext uri="{FF2B5EF4-FFF2-40B4-BE49-F238E27FC236}">
                    <a16:creationId xmlns:a16="http://schemas.microsoft.com/office/drawing/2014/main" id="{EFD45F29-EF78-FE47-111A-3CAF000C1901}"/>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9" name="Freeform 75">
                <a:extLst>
                  <a:ext uri="{FF2B5EF4-FFF2-40B4-BE49-F238E27FC236}">
                    <a16:creationId xmlns:a16="http://schemas.microsoft.com/office/drawing/2014/main" id="{0E19B5D4-D4D7-A531-9F25-C671E71BB606}"/>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0" name="Freeform 76">
                <a:extLst>
                  <a:ext uri="{FF2B5EF4-FFF2-40B4-BE49-F238E27FC236}">
                    <a16:creationId xmlns:a16="http://schemas.microsoft.com/office/drawing/2014/main" id="{47D9ED29-618B-FCC6-4E5B-3E24C14149EE}"/>
                  </a:ext>
                </a:extLst>
              </p:cNvPr>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1" name="Freeform 77">
                <a:extLst>
                  <a:ext uri="{FF2B5EF4-FFF2-40B4-BE49-F238E27FC236}">
                    <a16:creationId xmlns:a16="http://schemas.microsoft.com/office/drawing/2014/main" id="{CB1F2A2C-B831-B83F-FC4D-E8A56ADE5403}"/>
                  </a:ext>
                </a:extLst>
              </p:cNvPr>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2" name="Freeform 78">
                <a:extLst>
                  <a:ext uri="{FF2B5EF4-FFF2-40B4-BE49-F238E27FC236}">
                    <a16:creationId xmlns:a16="http://schemas.microsoft.com/office/drawing/2014/main" id="{BAFA5A78-8CA0-86F4-ABCC-9F84C8FF78E8}"/>
                  </a:ext>
                </a:extLst>
              </p:cNvPr>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3" name="Freeform 79">
                <a:extLst>
                  <a:ext uri="{FF2B5EF4-FFF2-40B4-BE49-F238E27FC236}">
                    <a16:creationId xmlns:a16="http://schemas.microsoft.com/office/drawing/2014/main" id="{A348241E-6E75-924B-6D2E-14CBDEF02FE8}"/>
                  </a:ext>
                </a:extLst>
              </p:cNvPr>
              <p:cNvSpPr>
                <a:spLocks/>
              </p:cNvSpPr>
              <p:nvPr/>
            </p:nvSpPr>
            <p:spPr bwMode="auto">
              <a:xfrm>
                <a:off x="1204151" y="1908822"/>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4" name="Freeform 80">
                <a:extLst>
                  <a:ext uri="{FF2B5EF4-FFF2-40B4-BE49-F238E27FC236}">
                    <a16:creationId xmlns:a16="http://schemas.microsoft.com/office/drawing/2014/main" id="{355BC2A7-1569-CC10-FE73-FB1CC0A45D28}"/>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5" name="Freeform 81">
                <a:extLst>
                  <a:ext uri="{FF2B5EF4-FFF2-40B4-BE49-F238E27FC236}">
                    <a16:creationId xmlns:a16="http://schemas.microsoft.com/office/drawing/2014/main" id="{84466C02-B0A1-2970-4B63-5006982951D0}"/>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6" name="Freeform 82">
                <a:extLst>
                  <a:ext uri="{FF2B5EF4-FFF2-40B4-BE49-F238E27FC236}">
                    <a16:creationId xmlns:a16="http://schemas.microsoft.com/office/drawing/2014/main" id="{8FD25E6F-4AE4-2F05-FB50-1B7959A544FB}"/>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7" name="TextBox 43">
                <a:extLst>
                  <a:ext uri="{FF2B5EF4-FFF2-40B4-BE49-F238E27FC236}">
                    <a16:creationId xmlns:a16="http://schemas.microsoft.com/office/drawing/2014/main" id="{028D8FA8-6A40-15F0-464A-0BE8CBC102E7}"/>
                  </a:ext>
                </a:extLst>
              </p:cNvPr>
              <p:cNvSpPr txBox="1"/>
              <p:nvPr/>
            </p:nvSpPr>
            <p:spPr>
              <a:xfrm>
                <a:off x="2132731" y="1706054"/>
                <a:ext cx="6784256" cy="769441"/>
              </a:xfrm>
              <a:prstGeom prst="rect">
                <a:avLst/>
              </a:prstGeom>
              <a:grp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4400" b="1" dirty="0">
                    <a:ln>
                      <a:solidFill>
                        <a:srgbClr val="008000"/>
                      </a:solidFill>
                    </a:ln>
                    <a:solidFill>
                      <a:srgbClr val="008000"/>
                    </a:solidFill>
                    <a:latin typeface="Arial" panose="020B0604020202020204" pitchFamily="34" charset="0"/>
                    <a:ea typeface="Tahoma" panose="020B0604030504040204" pitchFamily="34" charset="0"/>
                    <a:cs typeface="Arial" panose="020B0604020202020204" pitchFamily="34" charset="0"/>
                  </a:rPr>
                  <a:t>   BÀI TẬP TRẮC NGHIỆM</a:t>
                </a:r>
              </a:p>
            </p:txBody>
          </p:sp>
        </p:grpSp>
      </p:grpSp>
      <p:grpSp>
        <p:nvGrpSpPr>
          <p:cNvPr id="18" name="Group 144">
            <a:extLst>
              <a:ext uri="{FF2B5EF4-FFF2-40B4-BE49-F238E27FC236}">
                <a16:creationId xmlns:a16="http://schemas.microsoft.com/office/drawing/2014/main" id="{248A2A5C-4B02-A077-4F22-0E76AC896345}"/>
              </a:ext>
            </a:extLst>
          </p:cNvPr>
          <p:cNvGrpSpPr/>
          <p:nvPr/>
        </p:nvGrpSpPr>
        <p:grpSpPr>
          <a:xfrm>
            <a:off x="533400" y="2057400"/>
            <a:ext cx="22957994" cy="4369474"/>
            <a:chOff x="1076414" y="3138734"/>
            <a:chExt cx="22960652" cy="4369979"/>
          </a:xfrm>
        </p:grpSpPr>
        <p:sp>
          <p:nvSpPr>
            <p:cNvPr id="19" name="Rounded Rectangle 6">
              <a:extLst>
                <a:ext uri="{FF2B5EF4-FFF2-40B4-BE49-F238E27FC236}">
                  <a16:creationId xmlns:a16="http://schemas.microsoft.com/office/drawing/2014/main" id="{35B3381F-B295-C158-7BDF-FA6796E651D4}"/>
                </a:ext>
              </a:extLst>
            </p:cNvPr>
            <p:cNvSpPr/>
            <p:nvPr/>
          </p:nvSpPr>
          <p:spPr>
            <a:xfrm>
              <a:off x="1312549" y="3442479"/>
              <a:ext cx="22724517" cy="4066234"/>
            </a:xfrm>
            <a:prstGeom prst="roundRect">
              <a:avLst>
                <a:gd name="adj" fmla="val 5894"/>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5996" tIns="17998" rIns="35996" bIns="17998" rtlCol="0" anchor="ctr"/>
            <a:lstStyle/>
            <a:p>
              <a:pPr algn="ctr"/>
              <a:endParaRPr lang="en-US" sz="4600" dirty="0">
                <a:latin typeface="Tahoma" pitchFamily="34" charset="0"/>
                <a:ea typeface="Tahoma" pitchFamily="34" charset="0"/>
                <a:cs typeface="Tahoma" pitchFamily="34" charset="0"/>
              </a:endParaRPr>
            </a:p>
          </p:txBody>
        </p:sp>
        <p:grpSp>
          <p:nvGrpSpPr>
            <p:cNvPr id="20" name="Group 65">
              <a:extLst>
                <a:ext uri="{FF2B5EF4-FFF2-40B4-BE49-F238E27FC236}">
                  <a16:creationId xmlns:a16="http://schemas.microsoft.com/office/drawing/2014/main" id="{4ED6E129-EAFD-880D-ABE6-68737E0999D5}"/>
                </a:ext>
              </a:extLst>
            </p:cNvPr>
            <p:cNvGrpSpPr/>
            <p:nvPr/>
          </p:nvGrpSpPr>
          <p:grpSpPr>
            <a:xfrm>
              <a:off x="1076414" y="3138734"/>
              <a:ext cx="3802555" cy="800311"/>
              <a:chOff x="166396" y="8744533"/>
              <a:chExt cx="3802555" cy="800311"/>
            </a:xfrm>
          </p:grpSpPr>
          <p:sp>
            <p:nvSpPr>
              <p:cNvPr id="21" name="Freeform 20">
                <a:extLst>
                  <a:ext uri="{FF2B5EF4-FFF2-40B4-BE49-F238E27FC236}">
                    <a16:creationId xmlns:a16="http://schemas.microsoft.com/office/drawing/2014/main" id="{80FEF163-5065-9AFD-003B-80C2BC247033}"/>
                  </a:ext>
                </a:extLst>
              </p:cNvPr>
              <p:cNvSpPr>
                <a:spLocks/>
              </p:cNvSpPr>
              <p:nvPr/>
            </p:nvSpPr>
            <p:spPr bwMode="auto">
              <a:xfrm>
                <a:off x="402531" y="8755884"/>
                <a:ext cx="3566420" cy="78194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dirty="0">
                  <a:latin typeface="Tahoma" pitchFamily="34" charset="0"/>
                  <a:ea typeface="Tahoma" pitchFamily="34" charset="0"/>
                  <a:cs typeface="Tahoma" pitchFamily="34" charset="0"/>
                </a:endParaRPr>
              </a:p>
            </p:txBody>
          </p:sp>
          <p:grpSp>
            <p:nvGrpSpPr>
              <p:cNvPr id="22" name="Group 11">
                <a:extLst>
                  <a:ext uri="{FF2B5EF4-FFF2-40B4-BE49-F238E27FC236}">
                    <a16:creationId xmlns:a16="http://schemas.microsoft.com/office/drawing/2014/main" id="{A9A4346D-BC7C-EB10-E28F-6F864F3171CE}"/>
                  </a:ext>
                </a:extLst>
              </p:cNvPr>
              <p:cNvGrpSpPr/>
              <p:nvPr/>
            </p:nvGrpSpPr>
            <p:grpSpPr>
              <a:xfrm>
                <a:off x="166396" y="8780577"/>
                <a:ext cx="702538" cy="572229"/>
                <a:chOff x="-145995" y="8633545"/>
                <a:chExt cx="787401" cy="641352"/>
              </a:xfrm>
            </p:grpSpPr>
            <p:sp>
              <p:nvSpPr>
                <p:cNvPr id="24" name="Freeform 45">
                  <a:extLst>
                    <a:ext uri="{FF2B5EF4-FFF2-40B4-BE49-F238E27FC236}">
                      <a16:creationId xmlns:a16="http://schemas.microsoft.com/office/drawing/2014/main" id="{61FE95DF-8B9D-A3A4-D2AD-01DA8B8A8E5B}"/>
                    </a:ext>
                  </a:extLst>
                </p:cNvPr>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5" name="Freeform 46">
                  <a:extLst>
                    <a:ext uri="{FF2B5EF4-FFF2-40B4-BE49-F238E27FC236}">
                      <a16:creationId xmlns:a16="http://schemas.microsoft.com/office/drawing/2014/main" id="{CDCDD554-05F5-183C-411F-D7CF86256A68}"/>
                    </a:ext>
                  </a:extLst>
                </p:cNvPr>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6" name="Freeform 47">
                  <a:extLst>
                    <a:ext uri="{FF2B5EF4-FFF2-40B4-BE49-F238E27FC236}">
                      <a16:creationId xmlns:a16="http://schemas.microsoft.com/office/drawing/2014/main" id="{66CFC64D-BAC6-1C54-B92F-672D8872423E}"/>
                    </a:ext>
                  </a:extLst>
                </p:cNvPr>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7" name="Freeform 48">
                  <a:extLst>
                    <a:ext uri="{FF2B5EF4-FFF2-40B4-BE49-F238E27FC236}">
                      <a16:creationId xmlns:a16="http://schemas.microsoft.com/office/drawing/2014/main" id="{A0FDB14D-FEC9-12DA-E4CE-1A87795ED256}"/>
                    </a:ext>
                  </a:extLst>
                </p:cNvPr>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8" name="Freeform 49">
                  <a:extLst>
                    <a:ext uri="{FF2B5EF4-FFF2-40B4-BE49-F238E27FC236}">
                      <a16:creationId xmlns:a16="http://schemas.microsoft.com/office/drawing/2014/main" id="{4FA24B72-DE05-1A19-710A-F2FDE834D5B7}"/>
                    </a:ext>
                  </a:extLst>
                </p:cNvPr>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9" name="Freeform 50">
                  <a:extLst>
                    <a:ext uri="{FF2B5EF4-FFF2-40B4-BE49-F238E27FC236}">
                      <a16:creationId xmlns:a16="http://schemas.microsoft.com/office/drawing/2014/main" id="{9899FD00-DFAD-3711-DB2C-0E9E8905B1F8}"/>
                    </a:ext>
                  </a:extLst>
                </p:cNvPr>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0" name="Freeform 51">
                  <a:extLst>
                    <a:ext uri="{FF2B5EF4-FFF2-40B4-BE49-F238E27FC236}">
                      <a16:creationId xmlns:a16="http://schemas.microsoft.com/office/drawing/2014/main" id="{D6DD0958-6916-31EA-0829-E291E03C6BA3}"/>
                    </a:ext>
                  </a:extLst>
                </p:cNvPr>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1" name="Freeform 52">
                  <a:extLst>
                    <a:ext uri="{FF2B5EF4-FFF2-40B4-BE49-F238E27FC236}">
                      <a16:creationId xmlns:a16="http://schemas.microsoft.com/office/drawing/2014/main" id="{27BF1FDF-FC48-86D8-EDDB-91071DCAAAE4}"/>
                    </a:ext>
                  </a:extLst>
                </p:cNvPr>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2" name="Rectangle 53">
                  <a:extLst>
                    <a:ext uri="{FF2B5EF4-FFF2-40B4-BE49-F238E27FC236}">
                      <a16:creationId xmlns:a16="http://schemas.microsoft.com/office/drawing/2014/main" id="{BAD1D6EA-3645-F1DA-8ABF-E7E415B8D6E1}"/>
                    </a:ext>
                  </a:extLst>
                </p:cNvPr>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3" name="Rectangle 54">
                  <a:extLst>
                    <a:ext uri="{FF2B5EF4-FFF2-40B4-BE49-F238E27FC236}">
                      <a16:creationId xmlns:a16="http://schemas.microsoft.com/office/drawing/2014/main" id="{ABAF0E23-CBB1-CCDE-1BF6-E1C8413F983B}"/>
                    </a:ext>
                  </a:extLst>
                </p:cNvPr>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4" name="Freeform 55">
                  <a:extLst>
                    <a:ext uri="{FF2B5EF4-FFF2-40B4-BE49-F238E27FC236}">
                      <a16:creationId xmlns:a16="http://schemas.microsoft.com/office/drawing/2014/main" id="{391CDEBC-DF7E-2C1F-9F4C-99C3CCE67FCE}"/>
                    </a:ext>
                  </a:extLst>
                </p:cNvPr>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5" name="Freeform 56">
                  <a:extLst>
                    <a:ext uri="{FF2B5EF4-FFF2-40B4-BE49-F238E27FC236}">
                      <a16:creationId xmlns:a16="http://schemas.microsoft.com/office/drawing/2014/main" id="{D939889B-E755-2C12-1703-0D81C7398BAD}"/>
                    </a:ext>
                  </a:extLst>
                </p:cNvPr>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sp>
            <p:nvSpPr>
              <p:cNvPr id="23" name="TextBox 22">
                <a:extLst>
                  <a:ext uri="{FF2B5EF4-FFF2-40B4-BE49-F238E27FC236}">
                    <a16:creationId xmlns:a16="http://schemas.microsoft.com/office/drawing/2014/main" id="{B4AA40F6-73EC-4A1A-5D62-554C83B6459B}"/>
                  </a:ext>
                </a:extLst>
              </p:cNvPr>
              <p:cNvSpPr txBox="1"/>
              <p:nvPr/>
            </p:nvSpPr>
            <p:spPr>
              <a:xfrm>
                <a:off x="1200025" y="8744533"/>
                <a:ext cx="1858416" cy="800311"/>
              </a:xfrm>
              <a:prstGeom prst="rect">
                <a:avLst/>
              </a:prstGeom>
              <a:noFill/>
            </p:spPr>
            <p:txBody>
              <a:bodyPr wrap="none" rtlCol="0">
                <a:spAutoFit/>
              </a:bodyPr>
              <a:lstStyle/>
              <a:p>
                <a:r>
                  <a:rPr lang="en-US" sz="4600" b="1" dirty="0" err="1">
                    <a:solidFill>
                      <a:schemeClr val="bg1"/>
                    </a:solidFill>
                    <a:latin typeface="Tahoma" pitchFamily="34" charset="0"/>
                    <a:ea typeface="Tahoma" pitchFamily="34" charset="0"/>
                    <a:cs typeface="Tahoma" pitchFamily="34" charset="0"/>
                  </a:rPr>
                  <a:t>Câu</a:t>
                </a:r>
                <a:r>
                  <a:rPr lang="en-US" sz="4600" b="1" dirty="0">
                    <a:solidFill>
                      <a:schemeClr val="bg1"/>
                    </a:solidFill>
                    <a:latin typeface="Tahoma" pitchFamily="34" charset="0"/>
                    <a:ea typeface="Tahoma" pitchFamily="34" charset="0"/>
                    <a:cs typeface="Tahoma" pitchFamily="34" charset="0"/>
                  </a:rPr>
                  <a:t> 8</a:t>
                </a:r>
              </a:p>
            </p:txBody>
          </p:sp>
        </p:grpSp>
      </p:grpSp>
      <mc:AlternateContent xmlns:mc="http://schemas.openxmlformats.org/markup-compatibility/2006" xmlns:a14="http://schemas.microsoft.com/office/drawing/2010/main">
        <mc:Choice Requires="a14">
          <p:sp>
            <p:nvSpPr>
              <p:cNvPr id="36" name="Rectangle 35">
                <a:extLst>
                  <a:ext uri="{FF2B5EF4-FFF2-40B4-BE49-F238E27FC236}">
                    <a16:creationId xmlns:a16="http://schemas.microsoft.com/office/drawing/2014/main" id="{E2FD0E9C-4F5B-BBD4-AFC3-143C3BB478E2}"/>
                  </a:ext>
                </a:extLst>
              </p:cNvPr>
              <p:cNvSpPr/>
              <p:nvPr/>
            </p:nvSpPr>
            <p:spPr>
              <a:xfrm>
                <a:off x="835060" y="2825291"/>
                <a:ext cx="22420228" cy="3554819"/>
              </a:xfrm>
              <a:prstGeom prst="rect">
                <a:avLst/>
              </a:prstGeom>
            </p:spPr>
            <p:txBody>
              <a:bodyPr wrap="square">
                <a:spAutoFit/>
              </a:bodyPr>
              <a:lstStyle/>
              <a:p>
                <a:pPr algn="just">
                  <a:spcBef>
                    <a:spcPts val="600"/>
                  </a:spcBef>
                  <a:spcAft>
                    <a:spcPts val="600"/>
                  </a:spcAft>
                </a:pP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Trong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một</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cuộc</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thi</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tìm</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hiểu</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về</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đất</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nước</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Việt</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Nam, ban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tổ</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chức</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công</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bố</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danh</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sách</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các</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đề</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tài</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bao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gồm</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𝟖</m:t>
                    </m:r>
                  </m:oMath>
                </a14:m>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đề</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tài</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về</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lịch</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sử</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𝟕</m:t>
                    </m:r>
                  </m:oMath>
                </a14:m>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đề</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tài</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về</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thiên</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nhiên</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𝟏𝟎</m:t>
                    </m:r>
                  </m:oMath>
                </a14:m>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đề</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tài</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về</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con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người</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và</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𝟔</m:t>
                    </m:r>
                  </m:oMath>
                </a14:m>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đề</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tài</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về</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văn</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hóa</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Mỗi</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thí</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sinh</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được</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quyền</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chọn</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một</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đề</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tài</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Hỏi</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mỗi</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thí</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sinh</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có</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bao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nhiêu</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khả</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năng</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lựa</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chọn</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đề</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tài</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a:p>
                <a:pPr algn="just">
                  <a:spcAft>
                    <a:spcPts val="600"/>
                  </a:spcAft>
                </a:pPr>
                <a:r>
                  <a:rPr lang="en-US"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r>
                      <a:rPr lang="en-US" sz="4400" b="1" i="1" smtClean="0">
                        <a:solidFill>
                          <a:schemeClr val="tx1"/>
                        </a:solidFill>
                        <a:effectLst/>
                        <a:latin typeface="Cambria Math" panose="02040503050406030204" pitchFamily="18" charset="0"/>
                        <a:ea typeface="Tahoma" panose="020B0604030504040204" pitchFamily="34" charset="0"/>
                        <a:cs typeface="Tahoma" panose="020B0604030504040204" pitchFamily="34" charset="0"/>
                      </a:rPr>
                      <m:t>𝟐𝟎</m:t>
                    </m:r>
                  </m:oMath>
                </a14:m>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B. </a:t>
                </a:r>
                <a14:m>
                  <m:oMath xmlns:m="http://schemas.openxmlformats.org/officeDocument/2006/math">
                    <m:r>
                      <a:rPr lang="en-US" sz="4400" b="1"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𝟑𝟑𝟔𝟎</m:t>
                    </m:r>
                    <m:r>
                      <a:rPr lang="en-US" sz="4400" b="1"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C. </a:t>
                </a:r>
                <a14:m>
                  <m:oMath xmlns:m="http://schemas.openxmlformats.org/officeDocument/2006/math">
                    <m:r>
                      <a:rPr lang="en-US" sz="4400" b="1" i="0" smtClean="0">
                        <a:solidFill>
                          <a:schemeClr val="tx1"/>
                        </a:solidFill>
                        <a:effectLst/>
                        <a:latin typeface="Cambria Math" panose="02040503050406030204" pitchFamily="18" charset="0"/>
                        <a:ea typeface="Tahoma" panose="020B0604030504040204" pitchFamily="34" charset="0"/>
                        <a:cs typeface="Tahoma" panose="020B0604030504040204" pitchFamily="34" charset="0"/>
                      </a:rPr>
                      <m:t>𝟑</m:t>
                    </m:r>
                    <m:r>
                      <a:rPr lang="en-US" sz="4400" b="1" i="1" smtClean="0">
                        <a:solidFill>
                          <a:schemeClr val="tx1"/>
                        </a:solidFill>
                        <a:effectLst/>
                        <a:latin typeface="Cambria Math" panose="02040503050406030204" pitchFamily="18" charset="0"/>
                        <a:ea typeface="Tahoma" panose="020B0604030504040204" pitchFamily="34" charset="0"/>
                        <a:cs typeface="Tahoma" panose="020B0604030504040204" pitchFamily="34" charset="0"/>
                      </a:rPr>
                      <m:t>𝟏</m:t>
                    </m:r>
                  </m:oMath>
                </a14:m>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D. </a:t>
                </a:r>
                <a14:m>
                  <m:oMath xmlns:m="http://schemas.openxmlformats.org/officeDocument/2006/math">
                    <m:r>
                      <a:rPr lang="en-US" sz="4400" b="1" i="0" smtClean="0">
                        <a:solidFill>
                          <a:schemeClr val="tx1"/>
                        </a:solidFill>
                        <a:effectLst/>
                        <a:latin typeface="Cambria Math" panose="02040503050406030204" pitchFamily="18" charset="0"/>
                        <a:ea typeface="Tahoma" panose="020B0604030504040204" pitchFamily="34" charset="0"/>
                        <a:cs typeface="Tahoma" panose="020B0604030504040204" pitchFamily="34" charset="0"/>
                      </a:rPr>
                      <m:t>𝟑𝟎</m:t>
                    </m:r>
                    <m:r>
                      <a:rPr lang="en-US" sz="4400" b="1" i="0" smtClean="0">
                        <a:solidFill>
                          <a:schemeClr val="tx1"/>
                        </a:solidFill>
                        <a:effectLst/>
                        <a:latin typeface="Cambria Math" panose="02040503050406030204" pitchFamily="18" charset="0"/>
                        <a:ea typeface="Tahoma" panose="020B0604030504040204" pitchFamily="34" charset="0"/>
                        <a:cs typeface="Tahoma" panose="020B0604030504040204" pitchFamily="34" charset="0"/>
                      </a:rPr>
                      <m:t>.</m:t>
                    </m:r>
                  </m:oMath>
                </a14:m>
                <a:r>
                  <a:rPr lang="en-US" sz="4400" b="1" dirty="0">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36" name="Rectangle 35">
                <a:extLst>
                  <a:ext uri="{FF2B5EF4-FFF2-40B4-BE49-F238E27FC236}">
                    <a16:creationId xmlns:a16="http://schemas.microsoft.com/office/drawing/2014/main" id="{E2FD0E9C-4F5B-BBD4-AFC3-143C3BB478E2}"/>
                  </a:ext>
                </a:extLst>
              </p:cNvPr>
              <p:cNvSpPr>
                <a:spLocks noRot="1" noChangeAspect="1" noMove="1" noResize="1" noEditPoints="1" noAdjustHandles="1" noChangeArrowheads="1" noChangeShapeType="1" noTextEdit="1"/>
              </p:cNvSpPr>
              <p:nvPr/>
            </p:nvSpPr>
            <p:spPr>
              <a:xfrm>
                <a:off x="835060" y="2825291"/>
                <a:ext cx="22420228" cy="3554819"/>
              </a:xfrm>
              <a:prstGeom prst="rect">
                <a:avLst/>
              </a:prstGeom>
              <a:blipFill>
                <a:blip r:embed="rId2"/>
                <a:stretch>
                  <a:fillRect l="-1115" t="-3425" r="-1794" b="-6849"/>
                </a:stretch>
              </a:blipFill>
            </p:spPr>
            <p:txBody>
              <a:bodyPr/>
              <a:lstStyle/>
              <a:p>
                <a:r>
                  <a:rPr lang="en-US">
                    <a:noFill/>
                  </a:rPr>
                  <a:t> </a:t>
                </a:r>
              </a:p>
            </p:txBody>
          </p:sp>
        </mc:Fallback>
      </mc:AlternateContent>
      <p:grpSp>
        <p:nvGrpSpPr>
          <p:cNvPr id="37" name="Group 36">
            <a:extLst>
              <a:ext uri="{FF2B5EF4-FFF2-40B4-BE49-F238E27FC236}">
                <a16:creationId xmlns:a16="http://schemas.microsoft.com/office/drawing/2014/main" id="{4FA2272C-8BB6-3F13-9D17-953C6CBE4034}"/>
              </a:ext>
            </a:extLst>
          </p:cNvPr>
          <p:cNvGrpSpPr/>
          <p:nvPr/>
        </p:nvGrpSpPr>
        <p:grpSpPr>
          <a:xfrm>
            <a:off x="767809" y="6596956"/>
            <a:ext cx="22723585" cy="6223770"/>
            <a:chOff x="1270511" y="5867400"/>
            <a:chExt cx="22726215" cy="7422948"/>
          </a:xfrm>
        </p:grpSpPr>
        <p:sp>
          <p:nvSpPr>
            <p:cNvPr id="38" name="Rounded Rectangle 2">
              <a:extLst>
                <a:ext uri="{FF2B5EF4-FFF2-40B4-BE49-F238E27FC236}">
                  <a16:creationId xmlns:a16="http://schemas.microsoft.com/office/drawing/2014/main" id="{CEEC37BD-EDEE-7D8E-F959-E9EF4A48C0F3}"/>
                </a:ext>
              </a:extLst>
            </p:cNvPr>
            <p:cNvSpPr/>
            <p:nvPr/>
          </p:nvSpPr>
          <p:spPr>
            <a:xfrm>
              <a:off x="1272210" y="6139011"/>
              <a:ext cx="22724516" cy="7151337"/>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60">
              <a:extLst>
                <a:ext uri="{FF2B5EF4-FFF2-40B4-BE49-F238E27FC236}">
                  <a16:creationId xmlns:a16="http://schemas.microsoft.com/office/drawing/2014/main" id="{5D4C40C4-B4F9-E188-C90D-24B71009E01A}"/>
                </a:ext>
              </a:extLst>
            </p:cNvPr>
            <p:cNvGrpSpPr/>
            <p:nvPr/>
          </p:nvGrpSpPr>
          <p:grpSpPr>
            <a:xfrm>
              <a:off x="1270511" y="5867400"/>
              <a:ext cx="3568119" cy="849746"/>
              <a:chOff x="1224541" y="6305967"/>
              <a:chExt cx="3568119" cy="849746"/>
            </a:xfrm>
          </p:grpSpPr>
          <p:sp>
            <p:nvSpPr>
              <p:cNvPr id="40" name="Freeform 20">
                <a:extLst>
                  <a:ext uri="{FF2B5EF4-FFF2-40B4-BE49-F238E27FC236}">
                    <a16:creationId xmlns:a16="http://schemas.microsoft.com/office/drawing/2014/main" id="{DED6E48C-2E6F-4E6A-C8FA-F4F991A5B956}"/>
                  </a:ext>
                </a:extLst>
              </p:cNvPr>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41" name="TextBox 40">
                <a:extLst>
                  <a:ext uri="{FF2B5EF4-FFF2-40B4-BE49-F238E27FC236}">
                    <a16:creationId xmlns:a16="http://schemas.microsoft.com/office/drawing/2014/main" id="{BD30E10E-AAB5-9AB1-E038-E895596FA3DD}"/>
                  </a:ext>
                </a:extLst>
              </p:cNvPr>
              <p:cNvSpPr txBox="1"/>
              <p:nvPr/>
            </p:nvSpPr>
            <p:spPr>
              <a:xfrm>
                <a:off x="2296330" y="6305967"/>
                <a:ext cx="2372919" cy="849746"/>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42" name="Round Diagonal Corner Rectangle 6">
                <a:extLst>
                  <a:ext uri="{FF2B5EF4-FFF2-40B4-BE49-F238E27FC236}">
                    <a16:creationId xmlns:a16="http://schemas.microsoft.com/office/drawing/2014/main" id="{B436DD62-3652-D261-A7E1-97767C5BD8CC}"/>
                  </a:ext>
                </a:extLst>
              </p:cNvPr>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15">
                <a:extLst>
                  <a:ext uri="{FF2B5EF4-FFF2-40B4-BE49-F238E27FC236}">
                    <a16:creationId xmlns:a16="http://schemas.microsoft.com/office/drawing/2014/main" id="{AADF3AB1-4C2D-A57E-F27A-38E40B22D256}"/>
                  </a:ext>
                </a:extLst>
              </p:cNvPr>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4506EFBD-1CCA-5F9C-8F8D-3276159A581B}"/>
                  </a:ext>
                </a:extLst>
              </p:cNvPr>
              <p:cNvSpPr txBox="1"/>
              <p:nvPr/>
            </p:nvSpPr>
            <p:spPr>
              <a:xfrm>
                <a:off x="974560" y="7175572"/>
                <a:ext cx="12333324" cy="5294270"/>
              </a:xfrm>
              <a:prstGeom prst="rect">
                <a:avLst/>
              </a:prstGeom>
              <a:noFill/>
            </p:spPr>
            <p:txBody>
              <a:bodyPr wrap="square" rtlCol="0">
                <a:spAutoFit/>
              </a:bodyPr>
              <a:lstStyle/>
              <a:p>
                <a:pPr>
                  <a:lnSpc>
                    <a:spcPct val="200000"/>
                  </a:lnSpc>
                  <a:spcAft>
                    <a:spcPts val="0"/>
                  </a:spcAft>
                </a:pP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Nếu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chọn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đề</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tài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về</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lịch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sử</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𝟖</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cách</a:t>
                </a:r>
                <a:r>
                  <a:rPr lang="en-US" sz="4400" b="1" dirty="0">
                    <a:latin typeface="Tahoma" panose="020B0604030504040204" pitchFamily="34" charset="0"/>
                    <a:ea typeface="Tahoma" panose="020B0604030504040204" pitchFamily="34" charset="0"/>
                    <a:cs typeface="Tahoma" panose="020B0604030504040204" pitchFamily="34" charset="0"/>
                  </a:rPr>
                  <a:t>.</a:t>
                </a:r>
              </a:p>
              <a:p>
                <a:pPr>
                  <a:lnSpc>
                    <a:spcPct val="200000"/>
                  </a:lnSpc>
                  <a:spcAft>
                    <a:spcPts val="0"/>
                  </a:spcAft>
                </a:pP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Nếu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chọn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đề</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tài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về</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thiên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nhiên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𝟕</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cách</a:t>
                </a:r>
                <a:r>
                  <a:rPr lang="en-US" sz="4400" b="1" dirty="0">
                    <a:latin typeface="Tahoma" panose="020B0604030504040204" pitchFamily="34" charset="0"/>
                    <a:ea typeface="Tahoma" panose="020B0604030504040204" pitchFamily="34" charset="0"/>
                    <a:cs typeface="Tahoma" panose="020B0604030504040204" pitchFamily="34" charset="0"/>
                  </a:rPr>
                  <a:t>.</a:t>
                </a:r>
              </a:p>
              <a:p>
                <a:pPr>
                  <a:lnSpc>
                    <a:spcPct val="200000"/>
                  </a:lnSpc>
                  <a:spcAft>
                    <a:spcPts val="0"/>
                  </a:spcAft>
                </a:pP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Nếu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chọn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đề</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tài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về</a:t>
                </a:r>
                <a:r>
                  <a:rPr lang="en-US" sz="4400" b="1" dirty="0">
                    <a:latin typeface="Tahoma" panose="020B0604030504040204" pitchFamily="34" charset="0"/>
                    <a:ea typeface="Tahoma" panose="020B0604030504040204" pitchFamily="34" charset="0"/>
                    <a:cs typeface="Tahoma" panose="020B0604030504040204" pitchFamily="34" charset="0"/>
                  </a:rPr>
                  <a:t> con </a:t>
                </a:r>
                <a:r>
                  <a:rPr lang="en-US" sz="4400" b="1" dirty="0" err="1">
                    <a:latin typeface="Tahoma" panose="020B0604030504040204" pitchFamily="34" charset="0"/>
                    <a:ea typeface="Tahoma" panose="020B0604030504040204" pitchFamily="34" charset="0"/>
                    <a:cs typeface="Tahoma" panose="020B0604030504040204" pitchFamily="34" charset="0"/>
                  </a:rPr>
                  <a:t>người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𝟏𝟎</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cách</a:t>
                </a:r>
                <a:r>
                  <a:rPr lang="en-US" sz="4400" b="1" dirty="0">
                    <a:latin typeface="Tahoma" panose="020B0604030504040204" pitchFamily="34" charset="0"/>
                    <a:ea typeface="Tahoma" panose="020B0604030504040204" pitchFamily="34" charset="0"/>
                    <a:cs typeface="Tahoma" panose="020B0604030504040204" pitchFamily="34" charset="0"/>
                  </a:rPr>
                  <a:t>.</a:t>
                </a:r>
              </a:p>
              <a:p>
                <a:pPr>
                  <a:lnSpc>
                    <a:spcPct val="200000"/>
                  </a:lnSpc>
                  <a:spcAft>
                    <a:spcPts val="0"/>
                  </a:spcAft>
                </a:pP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Nếu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chọn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đề</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tài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về</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văn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hóa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𝟔</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cách</a:t>
                </a:r>
                <a:r>
                  <a:rPr lang="en-US" sz="44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44" name="TextBox 43">
                <a:extLst>
                  <a:ext uri="{FF2B5EF4-FFF2-40B4-BE49-F238E27FC236}">
                    <a16:creationId xmlns:a16="http://schemas.microsoft.com/office/drawing/2014/main" id="{4506EFBD-1CCA-5F9C-8F8D-3276159A581B}"/>
                  </a:ext>
                </a:extLst>
              </p:cNvPr>
              <p:cNvSpPr txBox="1">
                <a:spLocks noRot="1" noChangeAspect="1" noMove="1" noResize="1" noEditPoints="1" noAdjustHandles="1" noChangeArrowheads="1" noChangeShapeType="1" noTextEdit="1"/>
              </p:cNvSpPr>
              <p:nvPr/>
            </p:nvSpPr>
            <p:spPr>
              <a:xfrm>
                <a:off x="974560" y="7175572"/>
                <a:ext cx="12333324" cy="5294270"/>
              </a:xfrm>
              <a:prstGeom prst="rect">
                <a:avLst/>
              </a:prstGeom>
              <a:blipFill>
                <a:blip r:embed="rId3"/>
                <a:stretch>
                  <a:fillRect l="-2027" r="-1582" b="-43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420182B8-A41C-AA85-5F40-3B41D63AB3D9}"/>
                  </a:ext>
                </a:extLst>
              </p:cNvPr>
              <p:cNvSpPr txBox="1"/>
              <p:nvPr/>
            </p:nvSpPr>
            <p:spPr>
              <a:xfrm>
                <a:off x="13917065" y="7106964"/>
                <a:ext cx="10038252" cy="2800767"/>
              </a:xfrm>
              <a:prstGeom prst="rect">
                <a:avLst/>
              </a:prstGeom>
              <a:noFill/>
            </p:spPr>
            <p:txBody>
              <a:bodyPr wrap="square" rtlCol="0">
                <a:spAutoFit/>
              </a:bodyPr>
              <a:lstStyle/>
              <a:p>
                <a:pPr>
                  <a:lnSpc>
                    <a:spcPct val="200000"/>
                  </a:lnSpc>
                  <a:spcAft>
                    <a:spcPts val="0"/>
                  </a:spcAft>
                </a:pPr>
                <a:r>
                  <a:rPr lang="en-US" sz="4400" b="1" dirty="0">
                    <a:latin typeface="Tahoma" panose="020B0604030504040204" pitchFamily="34" charset="0"/>
                    <a:ea typeface="Tahoma" panose="020B0604030504040204" pitchFamily="34" charset="0"/>
                    <a:cs typeface="Tahoma" panose="020B0604030504040204" pitchFamily="34" charset="0"/>
                  </a:rPr>
                  <a:t>Theo </a:t>
                </a:r>
                <a:r>
                  <a:rPr lang="en-US" sz="4400" b="1" dirty="0" err="1">
                    <a:latin typeface="Tahoma" panose="020B0604030504040204" pitchFamily="34" charset="0"/>
                    <a:ea typeface="Tahoma" panose="020B0604030504040204" pitchFamily="34" charset="0"/>
                    <a:cs typeface="Tahoma" panose="020B0604030504040204" pitchFamily="34" charset="0"/>
                  </a:rPr>
                  <a:t>quy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tắc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cộng</a:t>
                </a:r>
                <a:r>
                  <a:rPr lang="en-US" sz="4400" b="1" dirty="0">
                    <a:latin typeface="Tahoma" panose="020B0604030504040204" pitchFamily="34" charset="0"/>
                    <a:ea typeface="Tahoma" panose="020B0604030504040204" pitchFamily="34" charset="0"/>
                    <a:cs typeface="Tahoma" panose="020B0604030504040204" pitchFamily="34" charset="0"/>
                  </a:rPr>
                  <a:t>, ta </a:t>
                </a:r>
                <a:r>
                  <a:rPr lang="en-US" sz="4400" b="1" dirty="0" err="1">
                    <a:latin typeface="Tahoma" panose="020B0604030504040204" pitchFamily="34" charset="0"/>
                    <a:ea typeface="Tahoma" panose="020B0604030504040204" pitchFamily="34" charset="0"/>
                    <a:cs typeface="Tahoma" panose="020B0604030504040204" pitchFamily="34" charset="0"/>
                  </a:rPr>
                  <a:t>có</a:t>
                </a:r>
                <a:endParaRPr lang="en-US" sz="4400" b="1" dirty="0">
                  <a:latin typeface="Tahoma" panose="020B0604030504040204" pitchFamily="34" charset="0"/>
                  <a:ea typeface="Tahoma" panose="020B0604030504040204" pitchFamily="34" charset="0"/>
                  <a:cs typeface="Tahoma" panose="020B0604030504040204" pitchFamily="34" charset="0"/>
                </a:endParaRPr>
              </a:p>
              <a:p>
                <a:pPr>
                  <a:lnSpc>
                    <a:spcPct val="200000"/>
                  </a:lnSpc>
                  <a:spcAft>
                    <a:spcPts val="0"/>
                  </a:spcAft>
                </a:pP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𝟖</m:t>
                    </m:r>
                    <m:r>
                      <a:rPr lang="en-US" sz="4400" b="1" i="1">
                        <a:latin typeface="Cambria Math" panose="02040503050406030204" pitchFamily="18" charset="0"/>
                      </a:rPr>
                      <m:t>+</m:t>
                    </m:r>
                    <m:r>
                      <a:rPr lang="en-US" sz="4400" b="1" i="1">
                        <a:latin typeface="Cambria Math" panose="02040503050406030204" pitchFamily="18" charset="0"/>
                      </a:rPr>
                      <m:t>𝟕</m:t>
                    </m:r>
                    <m:r>
                      <a:rPr lang="en-US" sz="4400" b="1" i="1">
                        <a:latin typeface="Cambria Math" panose="02040503050406030204" pitchFamily="18" charset="0"/>
                      </a:rPr>
                      <m:t>+</m:t>
                    </m:r>
                    <m:r>
                      <a:rPr lang="en-US" sz="4400" b="1" i="1">
                        <a:latin typeface="Cambria Math" panose="02040503050406030204" pitchFamily="18" charset="0"/>
                      </a:rPr>
                      <m:t>𝟏𝟎</m:t>
                    </m:r>
                    <m:r>
                      <a:rPr lang="en-US" sz="4400" b="1" i="1">
                        <a:latin typeface="Cambria Math" panose="02040503050406030204" pitchFamily="18" charset="0"/>
                      </a:rPr>
                      <m:t>+</m:t>
                    </m:r>
                    <m:r>
                      <a:rPr lang="en-US" sz="4400" b="1" i="1">
                        <a:latin typeface="Cambria Math" panose="02040503050406030204" pitchFamily="18" charset="0"/>
                      </a:rPr>
                      <m:t>𝟔</m:t>
                    </m:r>
                    <m:r>
                      <a:rPr lang="en-US" sz="4400" b="1" i="1">
                        <a:latin typeface="Cambria Math" panose="02040503050406030204" pitchFamily="18" charset="0"/>
                      </a:rPr>
                      <m:t>=</m:t>
                    </m:r>
                    <m:r>
                      <a:rPr lang="en-US" sz="4400" b="1" i="1">
                        <a:latin typeface="Cambria Math" panose="02040503050406030204" pitchFamily="18" charset="0"/>
                      </a:rPr>
                      <m:t>𝟑𝟏</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chọn</a:t>
                </a:r>
                <a:r>
                  <a:rPr lang="en-US" sz="44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45" name="TextBox 44">
                <a:extLst>
                  <a:ext uri="{FF2B5EF4-FFF2-40B4-BE49-F238E27FC236}">
                    <a16:creationId xmlns:a16="http://schemas.microsoft.com/office/drawing/2014/main" id="{420182B8-A41C-AA85-5F40-3B41D63AB3D9}"/>
                  </a:ext>
                </a:extLst>
              </p:cNvPr>
              <p:cNvSpPr txBox="1">
                <a:spLocks noRot="1" noChangeAspect="1" noMove="1" noResize="1" noEditPoints="1" noAdjustHandles="1" noChangeArrowheads="1" noChangeShapeType="1" noTextEdit="1"/>
              </p:cNvSpPr>
              <p:nvPr/>
            </p:nvSpPr>
            <p:spPr>
              <a:xfrm>
                <a:off x="13917065" y="7106964"/>
                <a:ext cx="10038252" cy="2800767"/>
              </a:xfrm>
              <a:prstGeom prst="rect">
                <a:avLst/>
              </a:prstGeom>
              <a:blipFill>
                <a:blip r:embed="rId4"/>
                <a:stretch>
                  <a:fillRect l="-2489" b="-1743"/>
                </a:stretch>
              </a:blipFill>
            </p:spPr>
            <p:txBody>
              <a:bodyPr/>
              <a:lstStyle/>
              <a:p>
                <a:r>
                  <a:rPr lang="en-US">
                    <a:noFill/>
                  </a:rPr>
                  <a:t> </a:t>
                </a:r>
              </a:p>
            </p:txBody>
          </p:sp>
        </mc:Fallback>
      </mc:AlternateContent>
      <p:sp>
        <p:nvSpPr>
          <p:cNvPr id="46" name="Oval 45">
            <a:extLst>
              <a:ext uri="{FF2B5EF4-FFF2-40B4-BE49-F238E27FC236}">
                <a16:creationId xmlns:a16="http://schemas.microsoft.com/office/drawing/2014/main" id="{E95ECE1B-EC54-EB2E-F4EB-4E316B6E4D79}"/>
              </a:ext>
            </a:extLst>
          </p:cNvPr>
          <p:cNvSpPr/>
          <p:nvPr/>
        </p:nvSpPr>
        <p:spPr>
          <a:xfrm>
            <a:off x="15697200" y="5426342"/>
            <a:ext cx="1088672" cy="1000532"/>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4400" b="1" dirty="0">
                <a:latin typeface="Tahoma" pitchFamily="34" charset="0"/>
                <a:ea typeface="Tahoma" pitchFamily="34" charset="0"/>
                <a:cs typeface="Tahoma" pitchFamily="34" charset="0"/>
              </a:rPr>
              <a:t>C</a:t>
            </a:r>
          </a:p>
        </p:txBody>
      </p:sp>
      <p:cxnSp>
        <p:nvCxnSpPr>
          <p:cNvPr id="47" name="Straight Connector 46">
            <a:extLst>
              <a:ext uri="{FF2B5EF4-FFF2-40B4-BE49-F238E27FC236}">
                <a16:creationId xmlns:a16="http://schemas.microsoft.com/office/drawing/2014/main" id="{9FEDD2ED-357B-635E-E0B5-25B7CEEA6DC2}"/>
              </a:ext>
            </a:extLst>
          </p:cNvPr>
          <p:cNvCxnSpPr/>
          <p:nvPr/>
        </p:nvCxnSpPr>
        <p:spPr>
          <a:xfrm>
            <a:off x="13563600" y="6858000"/>
            <a:ext cx="0" cy="599603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7847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4">
                                            <p:txEl>
                                              <p:pRg st="0" end="0"/>
                                            </p:txEl>
                                          </p:spTgt>
                                        </p:tgtEl>
                                        <p:attrNameLst>
                                          <p:attrName>style.visibility</p:attrName>
                                        </p:attrNameLst>
                                      </p:cBhvr>
                                      <p:to>
                                        <p:strVal val="visible"/>
                                      </p:to>
                                    </p:set>
                                    <p:animEffect transition="in" filter="barn(inVertical)">
                                      <p:cBhvr>
                                        <p:cTn id="12" dur="500"/>
                                        <p:tgtEl>
                                          <p:spTgt spid="4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4">
                                            <p:txEl>
                                              <p:pRg st="1" end="1"/>
                                            </p:txEl>
                                          </p:spTgt>
                                        </p:tgtEl>
                                        <p:attrNameLst>
                                          <p:attrName>style.visibility</p:attrName>
                                        </p:attrNameLst>
                                      </p:cBhvr>
                                      <p:to>
                                        <p:strVal val="visible"/>
                                      </p:to>
                                    </p:set>
                                    <p:animEffect transition="in" filter="barn(inVertical)">
                                      <p:cBhvr>
                                        <p:cTn id="17" dur="500"/>
                                        <p:tgtEl>
                                          <p:spTgt spid="4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4">
                                            <p:txEl>
                                              <p:pRg st="2" end="2"/>
                                            </p:txEl>
                                          </p:spTgt>
                                        </p:tgtEl>
                                        <p:attrNameLst>
                                          <p:attrName>style.visibility</p:attrName>
                                        </p:attrNameLst>
                                      </p:cBhvr>
                                      <p:to>
                                        <p:strVal val="visible"/>
                                      </p:to>
                                    </p:set>
                                    <p:animEffect transition="in" filter="barn(inVertical)">
                                      <p:cBhvr>
                                        <p:cTn id="22" dur="500"/>
                                        <p:tgtEl>
                                          <p:spTgt spid="4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4">
                                            <p:txEl>
                                              <p:pRg st="3" end="3"/>
                                            </p:txEl>
                                          </p:spTgt>
                                        </p:tgtEl>
                                        <p:attrNameLst>
                                          <p:attrName>style.visibility</p:attrName>
                                        </p:attrNameLst>
                                      </p:cBhvr>
                                      <p:to>
                                        <p:strVal val="visible"/>
                                      </p:to>
                                    </p:set>
                                    <p:animEffect transition="in" filter="barn(inVertical)">
                                      <p:cBhvr>
                                        <p:cTn id="27" dur="500"/>
                                        <p:tgtEl>
                                          <p:spTgt spid="44">
                                            <p:txEl>
                                              <p:pRg st="3" end="3"/>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wipe(down)">
                                      <p:cBhvr>
                                        <p:cTn id="30" dur="500"/>
                                        <p:tgtEl>
                                          <p:spTgt spid="47"/>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45">
                                            <p:txEl>
                                              <p:pRg st="0" end="0"/>
                                            </p:txEl>
                                          </p:spTgt>
                                        </p:tgtEl>
                                        <p:attrNameLst>
                                          <p:attrName>style.visibility</p:attrName>
                                        </p:attrNameLst>
                                      </p:cBhvr>
                                      <p:to>
                                        <p:strVal val="visible"/>
                                      </p:to>
                                    </p:set>
                                    <p:animEffect transition="in" filter="barn(inVertical)">
                                      <p:cBhvr>
                                        <p:cTn id="35" dur="500"/>
                                        <p:tgtEl>
                                          <p:spTgt spid="45">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45">
                                            <p:txEl>
                                              <p:pRg st="1" end="1"/>
                                            </p:txEl>
                                          </p:spTgt>
                                        </p:tgtEl>
                                        <p:attrNameLst>
                                          <p:attrName>style.visibility</p:attrName>
                                        </p:attrNameLst>
                                      </p:cBhvr>
                                      <p:to>
                                        <p:strVal val="visible"/>
                                      </p:to>
                                    </p:set>
                                    <p:animEffect transition="in" filter="barn(inVertical)">
                                      <p:cBhvr>
                                        <p:cTn id="40" dur="500"/>
                                        <p:tgtEl>
                                          <p:spTgt spid="45">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46"/>
                                        </p:tgtEl>
                                        <p:attrNameLst>
                                          <p:attrName>style.visibility</p:attrName>
                                        </p:attrNameLst>
                                      </p:cBhvr>
                                      <p:to>
                                        <p:strVal val="visible"/>
                                      </p:to>
                                    </p:set>
                                    <p:animEffect transition="in" filter="wipe(left)">
                                      <p:cBhvr>
                                        <p:cTn id="45"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7">
            <a:extLst>
              <a:ext uri="{FF2B5EF4-FFF2-40B4-BE49-F238E27FC236}">
                <a16:creationId xmlns:a16="http://schemas.microsoft.com/office/drawing/2014/main" id="{FC03A809-7A06-37E1-504B-2AE29FA70A10}"/>
              </a:ext>
            </a:extLst>
          </p:cNvPr>
          <p:cNvGrpSpPr/>
          <p:nvPr/>
        </p:nvGrpSpPr>
        <p:grpSpPr>
          <a:xfrm>
            <a:off x="7084095" y="1100460"/>
            <a:ext cx="10400085" cy="968318"/>
            <a:chOff x="739068" y="1515168"/>
            <a:chExt cx="9473319" cy="968444"/>
          </a:xfrm>
          <a:solidFill>
            <a:srgbClr val="FFC000"/>
          </a:solidFill>
        </p:grpSpPr>
        <p:sp>
          <p:nvSpPr>
            <p:cNvPr id="3" name="Freeform 71">
              <a:extLst>
                <a:ext uri="{FF2B5EF4-FFF2-40B4-BE49-F238E27FC236}">
                  <a16:creationId xmlns:a16="http://schemas.microsoft.com/office/drawing/2014/main" id="{353CB514-523E-77BE-CD9A-ABB74E6548F2}"/>
                </a:ext>
              </a:extLst>
            </p:cNvPr>
            <p:cNvSpPr>
              <a:spLocks/>
            </p:cNvSpPr>
            <p:nvPr/>
          </p:nvSpPr>
          <p:spPr bwMode="auto">
            <a:xfrm flipH="1">
              <a:off x="3250419" y="2066147"/>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grpSp>
          <p:nvGrpSpPr>
            <p:cNvPr id="4" name="Group 30">
              <a:extLst>
                <a:ext uri="{FF2B5EF4-FFF2-40B4-BE49-F238E27FC236}">
                  <a16:creationId xmlns:a16="http://schemas.microsoft.com/office/drawing/2014/main" id="{93CA7BC6-4E26-CE02-947F-86C5B0DF630C}"/>
                </a:ext>
              </a:extLst>
            </p:cNvPr>
            <p:cNvGrpSpPr/>
            <p:nvPr/>
          </p:nvGrpSpPr>
          <p:grpSpPr>
            <a:xfrm>
              <a:off x="739068" y="1515168"/>
              <a:ext cx="8177919" cy="960327"/>
              <a:chOff x="739068" y="1515168"/>
              <a:chExt cx="8177919" cy="960327"/>
            </a:xfrm>
            <a:grpFill/>
          </p:grpSpPr>
          <p:sp>
            <p:nvSpPr>
              <p:cNvPr id="5" name="Freeform 71">
                <a:extLst>
                  <a:ext uri="{FF2B5EF4-FFF2-40B4-BE49-F238E27FC236}">
                    <a16:creationId xmlns:a16="http://schemas.microsoft.com/office/drawing/2014/main" id="{6762A292-B888-917B-B096-D8F72C9C6721}"/>
                  </a:ext>
                </a:extLst>
              </p:cNvPr>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 name="Oval 72">
                <a:extLst>
                  <a:ext uri="{FF2B5EF4-FFF2-40B4-BE49-F238E27FC236}">
                    <a16:creationId xmlns:a16="http://schemas.microsoft.com/office/drawing/2014/main" id="{7FD3A134-BC04-FD84-C39A-22976A351F93}"/>
                  </a:ext>
                </a:extLst>
              </p:cNvPr>
              <p:cNvSpPr>
                <a:spLocks noChangeArrowheads="1"/>
              </p:cNvSpPr>
              <p:nvPr/>
            </p:nvSpPr>
            <p:spPr bwMode="auto">
              <a:xfrm>
                <a:off x="1372407" y="1515168"/>
                <a:ext cx="285717" cy="280956"/>
              </a:xfrm>
              <a:prstGeom prst="ellipse">
                <a:avLst/>
              </a:pr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 name="Freeform 73">
                <a:extLst>
                  <a:ext uri="{FF2B5EF4-FFF2-40B4-BE49-F238E27FC236}">
                    <a16:creationId xmlns:a16="http://schemas.microsoft.com/office/drawing/2014/main" id="{023C9E7D-4344-E7C2-FA6A-F7EABB46E2BC}"/>
                  </a:ext>
                </a:extLst>
              </p:cNvPr>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 name="Freeform 74">
                <a:extLst>
                  <a:ext uri="{FF2B5EF4-FFF2-40B4-BE49-F238E27FC236}">
                    <a16:creationId xmlns:a16="http://schemas.microsoft.com/office/drawing/2014/main" id="{EFD45F29-EF78-FE47-111A-3CAF000C1901}"/>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9" name="Freeform 75">
                <a:extLst>
                  <a:ext uri="{FF2B5EF4-FFF2-40B4-BE49-F238E27FC236}">
                    <a16:creationId xmlns:a16="http://schemas.microsoft.com/office/drawing/2014/main" id="{0E19B5D4-D4D7-A531-9F25-C671E71BB606}"/>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0" name="Freeform 76">
                <a:extLst>
                  <a:ext uri="{FF2B5EF4-FFF2-40B4-BE49-F238E27FC236}">
                    <a16:creationId xmlns:a16="http://schemas.microsoft.com/office/drawing/2014/main" id="{47D9ED29-618B-FCC6-4E5B-3E24C14149EE}"/>
                  </a:ext>
                </a:extLst>
              </p:cNvPr>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1" name="Freeform 77">
                <a:extLst>
                  <a:ext uri="{FF2B5EF4-FFF2-40B4-BE49-F238E27FC236}">
                    <a16:creationId xmlns:a16="http://schemas.microsoft.com/office/drawing/2014/main" id="{CB1F2A2C-B831-B83F-FC4D-E8A56ADE5403}"/>
                  </a:ext>
                </a:extLst>
              </p:cNvPr>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2" name="Freeform 78">
                <a:extLst>
                  <a:ext uri="{FF2B5EF4-FFF2-40B4-BE49-F238E27FC236}">
                    <a16:creationId xmlns:a16="http://schemas.microsoft.com/office/drawing/2014/main" id="{BAFA5A78-8CA0-86F4-ABCC-9F84C8FF78E8}"/>
                  </a:ext>
                </a:extLst>
              </p:cNvPr>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3" name="Freeform 79">
                <a:extLst>
                  <a:ext uri="{FF2B5EF4-FFF2-40B4-BE49-F238E27FC236}">
                    <a16:creationId xmlns:a16="http://schemas.microsoft.com/office/drawing/2014/main" id="{A348241E-6E75-924B-6D2E-14CBDEF02FE8}"/>
                  </a:ext>
                </a:extLst>
              </p:cNvPr>
              <p:cNvSpPr>
                <a:spLocks/>
              </p:cNvSpPr>
              <p:nvPr/>
            </p:nvSpPr>
            <p:spPr bwMode="auto">
              <a:xfrm>
                <a:off x="1204151" y="1908822"/>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4" name="Freeform 80">
                <a:extLst>
                  <a:ext uri="{FF2B5EF4-FFF2-40B4-BE49-F238E27FC236}">
                    <a16:creationId xmlns:a16="http://schemas.microsoft.com/office/drawing/2014/main" id="{355BC2A7-1569-CC10-FE73-FB1CC0A45D28}"/>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5" name="Freeform 81">
                <a:extLst>
                  <a:ext uri="{FF2B5EF4-FFF2-40B4-BE49-F238E27FC236}">
                    <a16:creationId xmlns:a16="http://schemas.microsoft.com/office/drawing/2014/main" id="{84466C02-B0A1-2970-4B63-5006982951D0}"/>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6" name="Freeform 82">
                <a:extLst>
                  <a:ext uri="{FF2B5EF4-FFF2-40B4-BE49-F238E27FC236}">
                    <a16:creationId xmlns:a16="http://schemas.microsoft.com/office/drawing/2014/main" id="{8FD25E6F-4AE4-2F05-FB50-1B7959A544FB}"/>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7" name="TextBox 43">
                <a:extLst>
                  <a:ext uri="{FF2B5EF4-FFF2-40B4-BE49-F238E27FC236}">
                    <a16:creationId xmlns:a16="http://schemas.microsoft.com/office/drawing/2014/main" id="{028D8FA8-6A40-15F0-464A-0BE8CBC102E7}"/>
                  </a:ext>
                </a:extLst>
              </p:cNvPr>
              <p:cNvSpPr txBox="1"/>
              <p:nvPr/>
            </p:nvSpPr>
            <p:spPr>
              <a:xfrm>
                <a:off x="2132731" y="1706054"/>
                <a:ext cx="6784256" cy="769441"/>
              </a:xfrm>
              <a:prstGeom prst="rect">
                <a:avLst/>
              </a:prstGeom>
              <a:grp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4400" b="1" dirty="0">
                    <a:ln>
                      <a:solidFill>
                        <a:srgbClr val="008000"/>
                      </a:solidFill>
                    </a:ln>
                    <a:solidFill>
                      <a:srgbClr val="008000"/>
                    </a:solidFill>
                    <a:latin typeface="Arial" panose="020B0604020202020204" pitchFamily="34" charset="0"/>
                    <a:ea typeface="Tahoma" panose="020B0604030504040204" pitchFamily="34" charset="0"/>
                    <a:cs typeface="Arial" panose="020B0604020202020204" pitchFamily="34" charset="0"/>
                  </a:rPr>
                  <a:t>   BÀI TẬP TRẮC NGHIỆM</a:t>
                </a:r>
              </a:p>
            </p:txBody>
          </p:sp>
        </p:grpSp>
      </p:grpSp>
      <p:grpSp>
        <p:nvGrpSpPr>
          <p:cNvPr id="18" name="Group 144">
            <a:extLst>
              <a:ext uri="{FF2B5EF4-FFF2-40B4-BE49-F238E27FC236}">
                <a16:creationId xmlns:a16="http://schemas.microsoft.com/office/drawing/2014/main" id="{780299CC-CAA0-6836-75E4-338AE0143967}"/>
              </a:ext>
            </a:extLst>
          </p:cNvPr>
          <p:cNvGrpSpPr/>
          <p:nvPr/>
        </p:nvGrpSpPr>
        <p:grpSpPr>
          <a:xfrm>
            <a:off x="457200" y="1752600"/>
            <a:ext cx="22957994" cy="4036779"/>
            <a:chOff x="1076414" y="3119118"/>
            <a:chExt cx="22960652" cy="4389595"/>
          </a:xfrm>
        </p:grpSpPr>
        <p:sp>
          <p:nvSpPr>
            <p:cNvPr id="19" name="Rounded Rectangle 6">
              <a:extLst>
                <a:ext uri="{FF2B5EF4-FFF2-40B4-BE49-F238E27FC236}">
                  <a16:creationId xmlns:a16="http://schemas.microsoft.com/office/drawing/2014/main" id="{2E3EF085-CBAC-89D9-7185-83C320C73B15}"/>
                </a:ext>
              </a:extLst>
            </p:cNvPr>
            <p:cNvSpPr/>
            <p:nvPr/>
          </p:nvSpPr>
          <p:spPr>
            <a:xfrm>
              <a:off x="1312549" y="3442479"/>
              <a:ext cx="22724517" cy="4066234"/>
            </a:xfrm>
            <a:prstGeom prst="roundRect">
              <a:avLst>
                <a:gd name="adj" fmla="val 5894"/>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5996" tIns="17998" rIns="35996" bIns="17998" rtlCol="0" anchor="ctr"/>
            <a:lstStyle/>
            <a:p>
              <a:pPr algn="ctr"/>
              <a:endParaRPr lang="en-US" sz="4600" dirty="0">
                <a:latin typeface="Tahoma" pitchFamily="34" charset="0"/>
                <a:ea typeface="Tahoma" pitchFamily="34" charset="0"/>
                <a:cs typeface="Tahoma" pitchFamily="34" charset="0"/>
              </a:endParaRPr>
            </a:p>
          </p:txBody>
        </p:sp>
        <p:grpSp>
          <p:nvGrpSpPr>
            <p:cNvPr id="20" name="Group 65">
              <a:extLst>
                <a:ext uri="{FF2B5EF4-FFF2-40B4-BE49-F238E27FC236}">
                  <a16:creationId xmlns:a16="http://schemas.microsoft.com/office/drawing/2014/main" id="{4D107194-8089-9C67-25E5-1BCD7283E1DE}"/>
                </a:ext>
              </a:extLst>
            </p:cNvPr>
            <p:cNvGrpSpPr/>
            <p:nvPr/>
          </p:nvGrpSpPr>
          <p:grpSpPr>
            <a:xfrm>
              <a:off x="1076414" y="3119118"/>
              <a:ext cx="3935653" cy="812107"/>
              <a:chOff x="166396" y="8724917"/>
              <a:chExt cx="3935653" cy="812107"/>
            </a:xfrm>
          </p:grpSpPr>
          <p:sp>
            <p:nvSpPr>
              <p:cNvPr id="21" name="Freeform 20">
                <a:extLst>
                  <a:ext uri="{FF2B5EF4-FFF2-40B4-BE49-F238E27FC236}">
                    <a16:creationId xmlns:a16="http://schemas.microsoft.com/office/drawing/2014/main" id="{FD8E027F-3F41-57D2-2129-B4BCD6482AFD}"/>
                  </a:ext>
                </a:extLst>
              </p:cNvPr>
              <p:cNvSpPr>
                <a:spLocks/>
              </p:cNvSpPr>
              <p:nvPr/>
            </p:nvSpPr>
            <p:spPr bwMode="auto">
              <a:xfrm>
                <a:off x="384522" y="8755081"/>
                <a:ext cx="3717527" cy="78194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dirty="0">
                  <a:latin typeface="Tahoma" pitchFamily="34" charset="0"/>
                  <a:ea typeface="Tahoma" pitchFamily="34" charset="0"/>
                  <a:cs typeface="Tahoma" pitchFamily="34" charset="0"/>
                </a:endParaRPr>
              </a:p>
            </p:txBody>
          </p:sp>
          <p:grpSp>
            <p:nvGrpSpPr>
              <p:cNvPr id="22" name="Group 11">
                <a:extLst>
                  <a:ext uri="{FF2B5EF4-FFF2-40B4-BE49-F238E27FC236}">
                    <a16:creationId xmlns:a16="http://schemas.microsoft.com/office/drawing/2014/main" id="{1AC02164-4895-3B33-DF1E-F14DD682EF77}"/>
                  </a:ext>
                </a:extLst>
              </p:cNvPr>
              <p:cNvGrpSpPr/>
              <p:nvPr/>
            </p:nvGrpSpPr>
            <p:grpSpPr>
              <a:xfrm>
                <a:off x="166396" y="8780577"/>
                <a:ext cx="702538" cy="572229"/>
                <a:chOff x="-145995" y="8633545"/>
                <a:chExt cx="787401" cy="641352"/>
              </a:xfrm>
            </p:grpSpPr>
            <p:sp>
              <p:nvSpPr>
                <p:cNvPr id="24" name="Freeform 45">
                  <a:extLst>
                    <a:ext uri="{FF2B5EF4-FFF2-40B4-BE49-F238E27FC236}">
                      <a16:creationId xmlns:a16="http://schemas.microsoft.com/office/drawing/2014/main" id="{453F4B88-AEEF-C07E-32C6-572445EF59DA}"/>
                    </a:ext>
                  </a:extLst>
                </p:cNvPr>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5" name="Freeform 46">
                  <a:extLst>
                    <a:ext uri="{FF2B5EF4-FFF2-40B4-BE49-F238E27FC236}">
                      <a16:creationId xmlns:a16="http://schemas.microsoft.com/office/drawing/2014/main" id="{27CF4D50-6943-3FD6-CBAB-B6BC8104050D}"/>
                    </a:ext>
                  </a:extLst>
                </p:cNvPr>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6" name="Freeform 47">
                  <a:extLst>
                    <a:ext uri="{FF2B5EF4-FFF2-40B4-BE49-F238E27FC236}">
                      <a16:creationId xmlns:a16="http://schemas.microsoft.com/office/drawing/2014/main" id="{11C06781-B8FD-967B-FEAF-EE7CD8420ED3}"/>
                    </a:ext>
                  </a:extLst>
                </p:cNvPr>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7" name="Freeform 48">
                  <a:extLst>
                    <a:ext uri="{FF2B5EF4-FFF2-40B4-BE49-F238E27FC236}">
                      <a16:creationId xmlns:a16="http://schemas.microsoft.com/office/drawing/2014/main" id="{D22E9B96-9C4A-D9B2-87CA-EF64EA284907}"/>
                    </a:ext>
                  </a:extLst>
                </p:cNvPr>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8" name="Freeform 49">
                  <a:extLst>
                    <a:ext uri="{FF2B5EF4-FFF2-40B4-BE49-F238E27FC236}">
                      <a16:creationId xmlns:a16="http://schemas.microsoft.com/office/drawing/2014/main" id="{AFC1AE49-9D56-1482-EF24-9D252840A457}"/>
                    </a:ext>
                  </a:extLst>
                </p:cNvPr>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9" name="Freeform 50">
                  <a:extLst>
                    <a:ext uri="{FF2B5EF4-FFF2-40B4-BE49-F238E27FC236}">
                      <a16:creationId xmlns:a16="http://schemas.microsoft.com/office/drawing/2014/main" id="{216191C7-3129-1847-9DE8-19D607554AF7}"/>
                    </a:ext>
                  </a:extLst>
                </p:cNvPr>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0" name="Freeform 51">
                  <a:extLst>
                    <a:ext uri="{FF2B5EF4-FFF2-40B4-BE49-F238E27FC236}">
                      <a16:creationId xmlns:a16="http://schemas.microsoft.com/office/drawing/2014/main" id="{0E56102D-3ED5-2A4F-BD1E-747D70D1FB77}"/>
                    </a:ext>
                  </a:extLst>
                </p:cNvPr>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1" name="Freeform 52">
                  <a:extLst>
                    <a:ext uri="{FF2B5EF4-FFF2-40B4-BE49-F238E27FC236}">
                      <a16:creationId xmlns:a16="http://schemas.microsoft.com/office/drawing/2014/main" id="{A2C79C46-A212-4077-EEAA-CB1BAFEF104E}"/>
                    </a:ext>
                  </a:extLst>
                </p:cNvPr>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2" name="Rectangle 53">
                  <a:extLst>
                    <a:ext uri="{FF2B5EF4-FFF2-40B4-BE49-F238E27FC236}">
                      <a16:creationId xmlns:a16="http://schemas.microsoft.com/office/drawing/2014/main" id="{9672501D-05AA-5E27-D61D-8C2370F29929}"/>
                    </a:ext>
                  </a:extLst>
                </p:cNvPr>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3" name="Rectangle 54">
                  <a:extLst>
                    <a:ext uri="{FF2B5EF4-FFF2-40B4-BE49-F238E27FC236}">
                      <a16:creationId xmlns:a16="http://schemas.microsoft.com/office/drawing/2014/main" id="{E038893A-B871-C4E4-2E21-CA050F7D8691}"/>
                    </a:ext>
                  </a:extLst>
                </p:cNvPr>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4" name="Freeform 55">
                  <a:extLst>
                    <a:ext uri="{FF2B5EF4-FFF2-40B4-BE49-F238E27FC236}">
                      <a16:creationId xmlns:a16="http://schemas.microsoft.com/office/drawing/2014/main" id="{D37AE3CE-1C0B-A921-6AC9-9FC7C7285E17}"/>
                    </a:ext>
                  </a:extLst>
                </p:cNvPr>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5" name="Freeform 56">
                  <a:extLst>
                    <a:ext uri="{FF2B5EF4-FFF2-40B4-BE49-F238E27FC236}">
                      <a16:creationId xmlns:a16="http://schemas.microsoft.com/office/drawing/2014/main" id="{F85981C4-F81F-AEF7-323D-A855522389A0}"/>
                    </a:ext>
                  </a:extLst>
                </p:cNvPr>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sp>
            <p:nvSpPr>
              <p:cNvPr id="23" name="TextBox 22">
                <a:extLst>
                  <a:ext uri="{FF2B5EF4-FFF2-40B4-BE49-F238E27FC236}">
                    <a16:creationId xmlns:a16="http://schemas.microsoft.com/office/drawing/2014/main" id="{3E2728A7-B649-3CDC-39B0-D6C077285CCB}"/>
                  </a:ext>
                </a:extLst>
              </p:cNvPr>
              <p:cNvSpPr txBox="1"/>
              <p:nvPr/>
            </p:nvSpPr>
            <p:spPr>
              <a:xfrm>
                <a:off x="1374622" y="8724917"/>
                <a:ext cx="1858416" cy="800311"/>
              </a:xfrm>
              <a:prstGeom prst="rect">
                <a:avLst/>
              </a:prstGeom>
              <a:noFill/>
            </p:spPr>
            <p:txBody>
              <a:bodyPr wrap="none" rtlCol="0">
                <a:spAutoFit/>
              </a:bodyPr>
              <a:lstStyle/>
              <a:p>
                <a:r>
                  <a:rPr lang="en-US" sz="4600" b="1" dirty="0" err="1">
                    <a:solidFill>
                      <a:schemeClr val="bg1"/>
                    </a:solidFill>
                    <a:latin typeface="Tahoma" pitchFamily="34" charset="0"/>
                    <a:ea typeface="Tahoma" pitchFamily="34" charset="0"/>
                    <a:cs typeface="Tahoma" pitchFamily="34" charset="0"/>
                  </a:rPr>
                  <a:t>Câu</a:t>
                </a:r>
                <a:r>
                  <a:rPr lang="en-US" sz="4600" b="1" dirty="0">
                    <a:solidFill>
                      <a:schemeClr val="bg1"/>
                    </a:solidFill>
                    <a:latin typeface="Tahoma" pitchFamily="34" charset="0"/>
                    <a:ea typeface="Tahoma" pitchFamily="34" charset="0"/>
                    <a:cs typeface="Tahoma" pitchFamily="34" charset="0"/>
                  </a:rPr>
                  <a:t> 9</a:t>
                </a:r>
              </a:p>
            </p:txBody>
          </p:sp>
        </p:grpSp>
      </p:grpSp>
      <mc:AlternateContent xmlns:mc="http://schemas.openxmlformats.org/markup-compatibility/2006" xmlns:a14="http://schemas.microsoft.com/office/drawing/2010/main">
        <mc:Choice Requires="a14">
          <p:sp>
            <p:nvSpPr>
              <p:cNvPr id="36" name="Rectangle 35">
                <a:extLst>
                  <a:ext uri="{FF2B5EF4-FFF2-40B4-BE49-F238E27FC236}">
                    <a16:creationId xmlns:a16="http://schemas.microsoft.com/office/drawing/2014/main" id="{439B68F7-3C22-DA28-9898-D1CBA98B5478}"/>
                  </a:ext>
                </a:extLst>
              </p:cNvPr>
              <p:cNvSpPr/>
              <p:nvPr/>
            </p:nvSpPr>
            <p:spPr>
              <a:xfrm>
                <a:off x="758860" y="2541657"/>
                <a:ext cx="22420228" cy="2877711"/>
              </a:xfrm>
              <a:prstGeom prst="rect">
                <a:avLst/>
              </a:prstGeom>
            </p:spPr>
            <p:txBody>
              <a:bodyPr wrap="square">
                <a:spAutoFit/>
              </a:bodyPr>
              <a:lstStyle/>
              <a:p>
                <a:pPr algn="just">
                  <a:spcBef>
                    <a:spcPts val="600"/>
                  </a:spcBef>
                  <a:spcAft>
                    <a:spcPts val="600"/>
                  </a:spcAft>
                </a:pPr>
                <a:r>
                  <a:rPr lang="pt-BR"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Một người vào cửa hàng ăn, người đó chọn thực đơn gồm một món ăn trong năm món, một loại quả tráng miệng trong năm loại quả tráng miệng và một nước uống trong ba loại nước uống. Có bao nhiêu cách chọn thực đơn?</a:t>
                </a:r>
                <a:endParaRPr lang="en-US" sz="4400" b="1" dirty="0">
                  <a:latin typeface="Tahoma" panose="020B0604030504040204" pitchFamily="34" charset="0"/>
                  <a:ea typeface="Tahoma" panose="020B0604030504040204" pitchFamily="34" charset="0"/>
                  <a:cs typeface="Tahoma" panose="020B0604030504040204" pitchFamily="34" charset="0"/>
                </a:endParaRPr>
              </a:p>
              <a:p>
                <a:pPr algn="just">
                  <a:spcAft>
                    <a:spcPts val="600"/>
                  </a:spcAft>
                </a:pPr>
                <a:r>
                  <a:rPr lang="en-US"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r>
                      <a:rPr lang="en-US" sz="4400" b="1" i="1" smtClean="0">
                        <a:solidFill>
                          <a:schemeClr val="tx1"/>
                        </a:solidFill>
                        <a:effectLst/>
                        <a:latin typeface="Cambria Math" panose="02040503050406030204" pitchFamily="18" charset="0"/>
                        <a:ea typeface="Tahoma" panose="020B0604030504040204" pitchFamily="34" charset="0"/>
                        <a:cs typeface="Tahoma" panose="020B0604030504040204" pitchFamily="34" charset="0"/>
                      </a:rPr>
                      <m:t>𝟐𝟓</m:t>
                    </m:r>
                  </m:oMath>
                </a14:m>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B. </a:t>
                </a:r>
                <a14:m>
                  <m:oMath xmlns:m="http://schemas.openxmlformats.org/officeDocument/2006/math">
                    <m:r>
                      <a:rPr lang="en-US" sz="4400" b="1"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𝟕𝟓</m:t>
                    </m:r>
                    <m:r>
                      <a:rPr lang="en-US" sz="4400" b="1"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C. </a:t>
                </a:r>
                <a14:m>
                  <m:oMath xmlns:m="http://schemas.openxmlformats.org/officeDocument/2006/math">
                    <m:r>
                      <a:rPr lang="en-US" sz="4400" b="1" i="0" smtClean="0">
                        <a:solidFill>
                          <a:schemeClr val="tx1"/>
                        </a:solidFill>
                        <a:effectLst/>
                        <a:latin typeface="Cambria Math" panose="02040503050406030204" pitchFamily="18" charset="0"/>
                        <a:ea typeface="Tahoma" panose="020B0604030504040204" pitchFamily="34" charset="0"/>
                        <a:cs typeface="Tahoma" panose="020B0604030504040204" pitchFamily="34" charset="0"/>
                      </a:rPr>
                      <m:t>𝟏𝟎𝟎</m:t>
                    </m:r>
                  </m:oMath>
                </a14:m>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D. </a:t>
                </a:r>
                <a14:m>
                  <m:oMath xmlns:m="http://schemas.openxmlformats.org/officeDocument/2006/math">
                    <m:r>
                      <a:rPr lang="en-US" sz="4400" b="1" i="0" smtClean="0">
                        <a:solidFill>
                          <a:schemeClr val="tx1"/>
                        </a:solidFill>
                        <a:effectLst/>
                        <a:latin typeface="Cambria Math" panose="02040503050406030204" pitchFamily="18" charset="0"/>
                        <a:ea typeface="Tahoma" panose="020B0604030504040204" pitchFamily="34" charset="0"/>
                        <a:cs typeface="Tahoma" panose="020B0604030504040204" pitchFamily="34" charset="0"/>
                      </a:rPr>
                      <m:t>𝟏𝟓</m:t>
                    </m:r>
                    <m:r>
                      <a:rPr lang="en-US" sz="4400" b="1" i="0" smtClean="0">
                        <a:solidFill>
                          <a:schemeClr val="tx1"/>
                        </a:solidFill>
                        <a:effectLst/>
                        <a:latin typeface="Cambria Math" panose="02040503050406030204" pitchFamily="18" charset="0"/>
                        <a:ea typeface="Tahoma" panose="020B0604030504040204" pitchFamily="34" charset="0"/>
                        <a:cs typeface="Tahoma" panose="020B0604030504040204" pitchFamily="34" charset="0"/>
                      </a:rPr>
                      <m:t>.</m:t>
                    </m:r>
                  </m:oMath>
                </a14:m>
                <a:r>
                  <a:rPr lang="en-US" sz="4400" b="1" dirty="0">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36" name="Rectangle 35">
                <a:extLst>
                  <a:ext uri="{FF2B5EF4-FFF2-40B4-BE49-F238E27FC236}">
                    <a16:creationId xmlns:a16="http://schemas.microsoft.com/office/drawing/2014/main" id="{439B68F7-3C22-DA28-9898-D1CBA98B5478}"/>
                  </a:ext>
                </a:extLst>
              </p:cNvPr>
              <p:cNvSpPr>
                <a:spLocks noRot="1" noChangeAspect="1" noMove="1" noResize="1" noEditPoints="1" noAdjustHandles="1" noChangeArrowheads="1" noChangeShapeType="1" noTextEdit="1"/>
              </p:cNvSpPr>
              <p:nvPr/>
            </p:nvSpPr>
            <p:spPr>
              <a:xfrm>
                <a:off x="758860" y="2541657"/>
                <a:ext cx="22420228" cy="2877711"/>
              </a:xfrm>
              <a:prstGeom prst="rect">
                <a:avLst/>
              </a:prstGeom>
              <a:blipFill>
                <a:blip r:embed="rId3"/>
                <a:stretch>
                  <a:fillRect l="-1088" t="-4449" r="-1115" b="-8898"/>
                </a:stretch>
              </a:blipFill>
            </p:spPr>
            <p:txBody>
              <a:bodyPr/>
              <a:lstStyle/>
              <a:p>
                <a:r>
                  <a:rPr lang="en-US">
                    <a:noFill/>
                  </a:rPr>
                  <a:t> </a:t>
                </a:r>
              </a:p>
            </p:txBody>
          </p:sp>
        </mc:Fallback>
      </mc:AlternateContent>
      <p:grpSp>
        <p:nvGrpSpPr>
          <p:cNvPr id="37" name="Group 36">
            <a:extLst>
              <a:ext uri="{FF2B5EF4-FFF2-40B4-BE49-F238E27FC236}">
                <a16:creationId xmlns:a16="http://schemas.microsoft.com/office/drawing/2014/main" id="{6E45505D-0092-35D8-0E05-26D97E82F7EE}"/>
              </a:ext>
            </a:extLst>
          </p:cNvPr>
          <p:cNvGrpSpPr/>
          <p:nvPr/>
        </p:nvGrpSpPr>
        <p:grpSpPr>
          <a:xfrm>
            <a:off x="691609" y="6313322"/>
            <a:ext cx="22723585" cy="6223770"/>
            <a:chOff x="1270511" y="5867400"/>
            <a:chExt cx="22726215" cy="7422948"/>
          </a:xfrm>
        </p:grpSpPr>
        <p:sp>
          <p:nvSpPr>
            <p:cNvPr id="38" name="Rounded Rectangle 2">
              <a:extLst>
                <a:ext uri="{FF2B5EF4-FFF2-40B4-BE49-F238E27FC236}">
                  <a16:creationId xmlns:a16="http://schemas.microsoft.com/office/drawing/2014/main" id="{EB709C09-756D-087C-D643-1543977C2A90}"/>
                </a:ext>
              </a:extLst>
            </p:cNvPr>
            <p:cNvSpPr/>
            <p:nvPr/>
          </p:nvSpPr>
          <p:spPr>
            <a:xfrm>
              <a:off x="1272210" y="6139011"/>
              <a:ext cx="22724516" cy="7151337"/>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60">
              <a:extLst>
                <a:ext uri="{FF2B5EF4-FFF2-40B4-BE49-F238E27FC236}">
                  <a16:creationId xmlns:a16="http://schemas.microsoft.com/office/drawing/2014/main" id="{45DDEA29-4DC2-E2F0-B8EC-9BD40636AA16}"/>
                </a:ext>
              </a:extLst>
            </p:cNvPr>
            <p:cNvGrpSpPr/>
            <p:nvPr/>
          </p:nvGrpSpPr>
          <p:grpSpPr>
            <a:xfrm>
              <a:off x="1270511" y="5867400"/>
              <a:ext cx="3568119" cy="849746"/>
              <a:chOff x="1224541" y="6305967"/>
              <a:chExt cx="3568119" cy="849746"/>
            </a:xfrm>
          </p:grpSpPr>
          <p:sp>
            <p:nvSpPr>
              <p:cNvPr id="40" name="Freeform 20">
                <a:extLst>
                  <a:ext uri="{FF2B5EF4-FFF2-40B4-BE49-F238E27FC236}">
                    <a16:creationId xmlns:a16="http://schemas.microsoft.com/office/drawing/2014/main" id="{CCCEBC81-4C16-7E2B-5D4E-C63493C2CD94}"/>
                  </a:ext>
                </a:extLst>
              </p:cNvPr>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41" name="TextBox 40">
                <a:extLst>
                  <a:ext uri="{FF2B5EF4-FFF2-40B4-BE49-F238E27FC236}">
                    <a16:creationId xmlns:a16="http://schemas.microsoft.com/office/drawing/2014/main" id="{DC85D591-2F7E-5C03-5EEA-D57676F2DEEF}"/>
                  </a:ext>
                </a:extLst>
              </p:cNvPr>
              <p:cNvSpPr txBox="1"/>
              <p:nvPr/>
            </p:nvSpPr>
            <p:spPr>
              <a:xfrm>
                <a:off x="2296330" y="6305967"/>
                <a:ext cx="2372919" cy="849746"/>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42" name="Round Diagonal Corner Rectangle 6">
                <a:extLst>
                  <a:ext uri="{FF2B5EF4-FFF2-40B4-BE49-F238E27FC236}">
                    <a16:creationId xmlns:a16="http://schemas.microsoft.com/office/drawing/2014/main" id="{5C3EC257-03DA-AC0D-2419-DD8CBDA59C2E}"/>
                  </a:ext>
                </a:extLst>
              </p:cNvPr>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15">
                <a:extLst>
                  <a:ext uri="{FF2B5EF4-FFF2-40B4-BE49-F238E27FC236}">
                    <a16:creationId xmlns:a16="http://schemas.microsoft.com/office/drawing/2014/main" id="{60790C13-54DA-CB00-1958-394CF916B9FF}"/>
                  </a:ext>
                </a:extLst>
              </p:cNvPr>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E9D59D09-4D63-F1EA-8022-9EE320E2BFD0}"/>
                  </a:ext>
                </a:extLst>
              </p:cNvPr>
              <p:cNvSpPr txBox="1"/>
              <p:nvPr/>
            </p:nvSpPr>
            <p:spPr>
              <a:xfrm>
                <a:off x="6248400" y="6576049"/>
                <a:ext cx="15973397" cy="5509200"/>
              </a:xfrm>
              <a:prstGeom prst="rect">
                <a:avLst/>
              </a:prstGeom>
              <a:noFill/>
            </p:spPr>
            <p:txBody>
              <a:bodyPr wrap="square" rtlCol="0">
                <a:spAutoFit/>
              </a:bodyPr>
              <a:lstStyle/>
              <a:p>
                <a:pPr>
                  <a:lnSpc>
                    <a:spcPct val="200000"/>
                  </a:lnSpc>
                  <a:spcAft>
                    <a:spcPts val="0"/>
                  </a:spcAft>
                </a:pPr>
                <a:r>
                  <a:rPr lang="en-US"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Có</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400" b="1" i="1">
                        <a:latin typeface="Cambria Math" panose="02040503050406030204" pitchFamily="18" charset="0"/>
                      </a:rPr>
                      <m:t>𝟓</m:t>
                    </m:r>
                  </m:oMath>
                </a14:m>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cách</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chọn</a:t>
                </a:r>
                <a:r>
                  <a:rPr lang="fr-FR" sz="4400" b="1" dirty="0">
                    <a:latin typeface="Tahoma" panose="020B0604030504040204" pitchFamily="34" charset="0"/>
                    <a:ea typeface="Tahoma" panose="020B0604030504040204" pitchFamily="34" charset="0"/>
                    <a:cs typeface="Tahoma" panose="020B0604030504040204" pitchFamily="34" charset="0"/>
                  </a:rPr>
                  <a:t> </a:t>
                </a:r>
                <a:r>
                  <a:rPr lang="pt-BR" sz="4400" b="1" dirty="0">
                    <a:latin typeface="Tahoma" panose="020B0604030504040204" pitchFamily="34" charset="0"/>
                    <a:ea typeface="Tahoma" panose="020B0604030504040204" pitchFamily="34" charset="0"/>
                    <a:cs typeface="Tahoma" panose="020B0604030504040204" pitchFamily="34" charset="0"/>
                  </a:rPr>
                  <a:t>món ăn</a:t>
                </a:r>
                <a:r>
                  <a:rPr lang="en-US" sz="4400" b="1" dirty="0">
                    <a:latin typeface="Tahoma" panose="020B0604030504040204" pitchFamily="34" charset="0"/>
                    <a:ea typeface="Tahoma" panose="020B0604030504040204" pitchFamily="34" charset="0"/>
                    <a:cs typeface="Tahoma" panose="020B0604030504040204" pitchFamily="34" charset="0"/>
                  </a:rPr>
                  <a:t>.</a:t>
                </a:r>
              </a:p>
              <a:p>
                <a:pPr>
                  <a:lnSpc>
                    <a:spcPct val="200000"/>
                  </a:lnSpc>
                  <a:spcAft>
                    <a:spcPts val="0"/>
                  </a:spcAft>
                </a:pPr>
                <a:r>
                  <a:rPr lang="en-US"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Có</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400" b="1" i="1">
                        <a:latin typeface="Cambria Math" panose="02040503050406030204" pitchFamily="18" charset="0"/>
                      </a:rPr>
                      <m:t>𝟓</m:t>
                    </m:r>
                  </m:oMath>
                </a14:m>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cách</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chọn</a:t>
                </a:r>
                <a:r>
                  <a:rPr lang="fr-FR" sz="4400" b="1" dirty="0">
                    <a:latin typeface="Tahoma" panose="020B0604030504040204" pitchFamily="34" charset="0"/>
                    <a:ea typeface="Tahoma" panose="020B0604030504040204" pitchFamily="34" charset="0"/>
                    <a:cs typeface="Tahoma" panose="020B0604030504040204" pitchFamily="34" charset="0"/>
                  </a:rPr>
                  <a:t> </a:t>
                </a:r>
                <a:r>
                  <a:rPr lang="pt-BR" sz="4400" b="1" dirty="0">
                    <a:latin typeface="Tahoma" panose="020B0604030504040204" pitchFamily="34" charset="0"/>
                    <a:ea typeface="Tahoma" panose="020B0604030504040204" pitchFamily="34" charset="0"/>
                    <a:cs typeface="Tahoma" panose="020B0604030504040204" pitchFamily="34" charset="0"/>
                  </a:rPr>
                  <a:t>quả tráng miệng</a:t>
                </a:r>
                <a:r>
                  <a:rPr lang="en-US" sz="4400" b="1" dirty="0">
                    <a:latin typeface="Tahoma" panose="020B0604030504040204" pitchFamily="34" charset="0"/>
                    <a:ea typeface="Tahoma" panose="020B0604030504040204" pitchFamily="34" charset="0"/>
                    <a:cs typeface="Tahoma" panose="020B0604030504040204" pitchFamily="34" charset="0"/>
                  </a:rPr>
                  <a:t>.</a:t>
                </a:r>
              </a:p>
              <a:p>
                <a:pPr>
                  <a:lnSpc>
                    <a:spcPct val="200000"/>
                  </a:lnSpc>
                  <a:spcAft>
                    <a:spcPts val="0"/>
                  </a:spcAft>
                </a:pPr>
                <a:r>
                  <a:rPr lang="en-US"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Có</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400" b="1" i="1">
                        <a:latin typeface="Cambria Math" panose="02040503050406030204" pitchFamily="18" charset="0"/>
                      </a:rPr>
                      <m:t>𝟑</m:t>
                    </m:r>
                  </m:oMath>
                </a14:m>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cách</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chọn</a:t>
                </a:r>
                <a:r>
                  <a:rPr lang="fr-FR" sz="4400" b="1" dirty="0">
                    <a:latin typeface="Tahoma" panose="020B0604030504040204" pitchFamily="34" charset="0"/>
                    <a:ea typeface="Tahoma" panose="020B0604030504040204" pitchFamily="34" charset="0"/>
                    <a:cs typeface="Tahoma" panose="020B0604030504040204" pitchFamily="34" charset="0"/>
                  </a:rPr>
                  <a:t> </a:t>
                </a:r>
                <a:r>
                  <a:rPr lang="pt-BR" sz="4400" b="1" dirty="0">
                    <a:latin typeface="Tahoma" panose="020B0604030504040204" pitchFamily="34" charset="0"/>
                    <a:ea typeface="Tahoma" panose="020B0604030504040204" pitchFamily="34" charset="0"/>
                    <a:cs typeface="Tahoma" panose="020B0604030504040204" pitchFamily="34" charset="0"/>
                  </a:rPr>
                  <a:t>nước uống</a:t>
                </a:r>
                <a:r>
                  <a:rPr lang="en-US" sz="4400" b="1" dirty="0">
                    <a:latin typeface="Tahoma" panose="020B0604030504040204" pitchFamily="34" charset="0"/>
                    <a:ea typeface="Tahoma" panose="020B0604030504040204" pitchFamily="34" charset="0"/>
                    <a:cs typeface="Tahoma" panose="020B0604030504040204" pitchFamily="34" charset="0"/>
                  </a:rPr>
                  <a:t>.</a:t>
                </a:r>
              </a:p>
              <a:p>
                <a:pPr>
                  <a:lnSpc>
                    <a:spcPct val="200000"/>
                  </a:lnSpc>
                </a:pPr>
                <a:r>
                  <a:rPr lang="fr-FR" sz="4400" b="1" dirty="0" err="1">
                    <a:latin typeface="Tahoma" panose="020B0604030504040204" pitchFamily="34" charset="0"/>
                    <a:ea typeface="Tahoma" panose="020B0604030504040204" pitchFamily="34" charset="0"/>
                    <a:cs typeface="Tahoma" panose="020B0604030504040204" pitchFamily="34" charset="0"/>
                  </a:rPr>
                  <a:t>Vậy</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theo</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quy</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tắc</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nhân</a:t>
                </a:r>
                <a:r>
                  <a:rPr lang="fr-FR" sz="4400" b="1" dirty="0">
                    <a:latin typeface="Tahoma" panose="020B0604030504040204" pitchFamily="34" charset="0"/>
                    <a:ea typeface="Tahoma" panose="020B0604030504040204" pitchFamily="34" charset="0"/>
                    <a:cs typeface="Tahoma" panose="020B0604030504040204" pitchFamily="34" charset="0"/>
                  </a:rPr>
                  <a:t> ta </a:t>
                </a:r>
                <a:r>
                  <a:rPr lang="fr-FR" sz="4400" b="1" dirty="0" err="1">
                    <a:latin typeface="Tahoma" panose="020B0604030504040204" pitchFamily="34" charset="0"/>
                    <a:ea typeface="Tahoma" panose="020B0604030504040204" pitchFamily="34" charset="0"/>
                    <a:cs typeface="Tahoma" panose="020B0604030504040204" pitchFamily="34" charset="0"/>
                  </a:rPr>
                  <a:t>có</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400" b="1" i="1">
                        <a:latin typeface="Cambria Math" panose="02040503050406030204" pitchFamily="18" charset="0"/>
                      </a:rPr>
                      <m:t>𝟓</m:t>
                    </m:r>
                    <m:r>
                      <a:rPr lang="fr-FR" sz="4400" b="1" i="1">
                        <a:latin typeface="Cambria Math" panose="02040503050406030204" pitchFamily="18" charset="0"/>
                      </a:rPr>
                      <m:t>×</m:t>
                    </m:r>
                    <m:r>
                      <a:rPr lang="fr-FR" sz="4400" b="1" i="1">
                        <a:latin typeface="Cambria Math" panose="02040503050406030204" pitchFamily="18" charset="0"/>
                      </a:rPr>
                      <m:t>𝟓</m:t>
                    </m:r>
                    <m:r>
                      <a:rPr lang="fr-FR" sz="4400" b="1" i="1">
                        <a:latin typeface="Cambria Math" panose="02040503050406030204" pitchFamily="18" charset="0"/>
                      </a:rPr>
                      <m:t>×</m:t>
                    </m:r>
                    <m:r>
                      <a:rPr lang="fr-FR" sz="4400" b="1" i="1">
                        <a:latin typeface="Cambria Math" panose="02040503050406030204" pitchFamily="18" charset="0"/>
                      </a:rPr>
                      <m:t>𝟑</m:t>
                    </m:r>
                    <m:r>
                      <a:rPr lang="fr-FR" sz="4400" b="1" i="1">
                        <a:latin typeface="Cambria Math" panose="02040503050406030204" pitchFamily="18" charset="0"/>
                      </a:rPr>
                      <m:t>=</m:t>
                    </m:r>
                    <m:r>
                      <a:rPr lang="fr-FR" sz="4400" b="1" i="1">
                        <a:latin typeface="Cambria Math" panose="02040503050406030204" pitchFamily="18" charset="0"/>
                      </a:rPr>
                      <m:t>𝟕𝟓</m:t>
                    </m:r>
                  </m:oMath>
                </a14:m>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cách</a:t>
                </a:r>
                <a:r>
                  <a:rPr lang="en-US" sz="4400" b="1" dirty="0">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44" name="TextBox 43">
                <a:extLst>
                  <a:ext uri="{FF2B5EF4-FFF2-40B4-BE49-F238E27FC236}">
                    <a16:creationId xmlns:a16="http://schemas.microsoft.com/office/drawing/2014/main" id="{E9D59D09-4D63-F1EA-8022-9EE320E2BFD0}"/>
                  </a:ext>
                </a:extLst>
              </p:cNvPr>
              <p:cNvSpPr txBox="1">
                <a:spLocks noRot="1" noChangeAspect="1" noMove="1" noResize="1" noEditPoints="1" noAdjustHandles="1" noChangeArrowheads="1" noChangeShapeType="1" noTextEdit="1"/>
              </p:cNvSpPr>
              <p:nvPr/>
            </p:nvSpPr>
            <p:spPr>
              <a:xfrm>
                <a:off x="6248400" y="6576049"/>
                <a:ext cx="15973397" cy="5509200"/>
              </a:xfrm>
              <a:prstGeom prst="rect">
                <a:avLst/>
              </a:prstGeom>
              <a:blipFill>
                <a:blip r:embed="rId4"/>
                <a:stretch>
                  <a:fillRect l="-1527" b="-443"/>
                </a:stretch>
              </a:blipFill>
            </p:spPr>
            <p:txBody>
              <a:bodyPr/>
              <a:lstStyle/>
              <a:p>
                <a:r>
                  <a:rPr lang="en-US">
                    <a:noFill/>
                  </a:rPr>
                  <a:t> </a:t>
                </a:r>
              </a:p>
            </p:txBody>
          </p:sp>
        </mc:Fallback>
      </mc:AlternateContent>
      <p:sp>
        <p:nvSpPr>
          <p:cNvPr id="45" name="Oval 44">
            <a:extLst>
              <a:ext uri="{FF2B5EF4-FFF2-40B4-BE49-F238E27FC236}">
                <a16:creationId xmlns:a16="http://schemas.microsoft.com/office/drawing/2014/main" id="{ADF958BA-2508-DA03-258D-95243C7169E1}"/>
              </a:ext>
            </a:extLst>
          </p:cNvPr>
          <p:cNvSpPr/>
          <p:nvPr/>
        </p:nvSpPr>
        <p:spPr>
          <a:xfrm>
            <a:off x="8991600" y="4557149"/>
            <a:ext cx="1088672" cy="1000532"/>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4400" b="1" dirty="0">
                <a:latin typeface="Tahoma" pitchFamily="34" charset="0"/>
                <a:ea typeface="Tahoma" pitchFamily="34" charset="0"/>
                <a:cs typeface="Tahoma" pitchFamily="34" charset="0"/>
              </a:rPr>
              <a:t>B</a:t>
            </a:r>
          </a:p>
        </p:txBody>
      </p:sp>
    </p:spTree>
    <p:extLst>
      <p:ext uri="{BB962C8B-B14F-4D97-AF65-F5344CB8AC3E}">
        <p14:creationId xmlns:p14="http://schemas.microsoft.com/office/powerpoint/2010/main" val="20720372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4">
                                            <p:txEl>
                                              <p:pRg st="0" end="0"/>
                                            </p:txEl>
                                          </p:spTgt>
                                        </p:tgtEl>
                                        <p:attrNameLst>
                                          <p:attrName>style.visibility</p:attrName>
                                        </p:attrNameLst>
                                      </p:cBhvr>
                                      <p:to>
                                        <p:strVal val="visible"/>
                                      </p:to>
                                    </p:set>
                                    <p:animEffect transition="in" filter="barn(inVertical)">
                                      <p:cBhvr>
                                        <p:cTn id="12" dur="500"/>
                                        <p:tgtEl>
                                          <p:spTgt spid="4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4">
                                            <p:txEl>
                                              <p:pRg st="1" end="1"/>
                                            </p:txEl>
                                          </p:spTgt>
                                        </p:tgtEl>
                                        <p:attrNameLst>
                                          <p:attrName>style.visibility</p:attrName>
                                        </p:attrNameLst>
                                      </p:cBhvr>
                                      <p:to>
                                        <p:strVal val="visible"/>
                                      </p:to>
                                    </p:set>
                                    <p:animEffect transition="in" filter="barn(inVertical)">
                                      <p:cBhvr>
                                        <p:cTn id="17" dur="500"/>
                                        <p:tgtEl>
                                          <p:spTgt spid="4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4">
                                            <p:txEl>
                                              <p:pRg st="2" end="2"/>
                                            </p:txEl>
                                          </p:spTgt>
                                        </p:tgtEl>
                                        <p:attrNameLst>
                                          <p:attrName>style.visibility</p:attrName>
                                        </p:attrNameLst>
                                      </p:cBhvr>
                                      <p:to>
                                        <p:strVal val="visible"/>
                                      </p:to>
                                    </p:set>
                                    <p:animEffect transition="in" filter="barn(inVertical)">
                                      <p:cBhvr>
                                        <p:cTn id="22" dur="500"/>
                                        <p:tgtEl>
                                          <p:spTgt spid="4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4">
                                            <p:txEl>
                                              <p:pRg st="3" end="3"/>
                                            </p:txEl>
                                          </p:spTgt>
                                        </p:tgtEl>
                                        <p:attrNameLst>
                                          <p:attrName>style.visibility</p:attrName>
                                        </p:attrNameLst>
                                      </p:cBhvr>
                                      <p:to>
                                        <p:strVal val="visible"/>
                                      </p:to>
                                    </p:set>
                                    <p:animEffect transition="in" filter="barn(inVertical)">
                                      <p:cBhvr>
                                        <p:cTn id="27" dur="500"/>
                                        <p:tgtEl>
                                          <p:spTgt spid="4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wipe(left)">
                                      <p:cBhvr>
                                        <p:cTn id="32"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7">
            <a:extLst>
              <a:ext uri="{FF2B5EF4-FFF2-40B4-BE49-F238E27FC236}">
                <a16:creationId xmlns:a16="http://schemas.microsoft.com/office/drawing/2014/main" id="{FC03A809-7A06-37E1-504B-2AE29FA70A10}"/>
              </a:ext>
            </a:extLst>
          </p:cNvPr>
          <p:cNvGrpSpPr/>
          <p:nvPr/>
        </p:nvGrpSpPr>
        <p:grpSpPr>
          <a:xfrm>
            <a:off x="7084095" y="1100460"/>
            <a:ext cx="10400085" cy="968318"/>
            <a:chOff x="739068" y="1515168"/>
            <a:chExt cx="9473319" cy="968444"/>
          </a:xfrm>
          <a:solidFill>
            <a:srgbClr val="FFC000"/>
          </a:solidFill>
        </p:grpSpPr>
        <p:sp>
          <p:nvSpPr>
            <p:cNvPr id="3" name="Freeform 71">
              <a:extLst>
                <a:ext uri="{FF2B5EF4-FFF2-40B4-BE49-F238E27FC236}">
                  <a16:creationId xmlns:a16="http://schemas.microsoft.com/office/drawing/2014/main" id="{353CB514-523E-77BE-CD9A-ABB74E6548F2}"/>
                </a:ext>
              </a:extLst>
            </p:cNvPr>
            <p:cNvSpPr>
              <a:spLocks/>
            </p:cNvSpPr>
            <p:nvPr/>
          </p:nvSpPr>
          <p:spPr bwMode="auto">
            <a:xfrm flipH="1">
              <a:off x="3250419" y="2066147"/>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grpSp>
          <p:nvGrpSpPr>
            <p:cNvPr id="4" name="Group 30">
              <a:extLst>
                <a:ext uri="{FF2B5EF4-FFF2-40B4-BE49-F238E27FC236}">
                  <a16:creationId xmlns:a16="http://schemas.microsoft.com/office/drawing/2014/main" id="{93CA7BC6-4E26-CE02-947F-86C5B0DF630C}"/>
                </a:ext>
              </a:extLst>
            </p:cNvPr>
            <p:cNvGrpSpPr/>
            <p:nvPr/>
          </p:nvGrpSpPr>
          <p:grpSpPr>
            <a:xfrm>
              <a:off x="739068" y="1515168"/>
              <a:ext cx="8177919" cy="960327"/>
              <a:chOff x="739068" y="1515168"/>
              <a:chExt cx="8177919" cy="960327"/>
            </a:xfrm>
            <a:grpFill/>
          </p:grpSpPr>
          <p:sp>
            <p:nvSpPr>
              <p:cNvPr id="5" name="Freeform 71">
                <a:extLst>
                  <a:ext uri="{FF2B5EF4-FFF2-40B4-BE49-F238E27FC236}">
                    <a16:creationId xmlns:a16="http://schemas.microsoft.com/office/drawing/2014/main" id="{6762A292-B888-917B-B096-D8F72C9C6721}"/>
                  </a:ext>
                </a:extLst>
              </p:cNvPr>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 name="Oval 72">
                <a:extLst>
                  <a:ext uri="{FF2B5EF4-FFF2-40B4-BE49-F238E27FC236}">
                    <a16:creationId xmlns:a16="http://schemas.microsoft.com/office/drawing/2014/main" id="{7FD3A134-BC04-FD84-C39A-22976A351F93}"/>
                  </a:ext>
                </a:extLst>
              </p:cNvPr>
              <p:cNvSpPr>
                <a:spLocks noChangeArrowheads="1"/>
              </p:cNvSpPr>
              <p:nvPr/>
            </p:nvSpPr>
            <p:spPr bwMode="auto">
              <a:xfrm>
                <a:off x="1372407" y="1515168"/>
                <a:ext cx="285717" cy="280956"/>
              </a:xfrm>
              <a:prstGeom prst="ellipse">
                <a:avLst/>
              </a:pr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 name="Freeform 73">
                <a:extLst>
                  <a:ext uri="{FF2B5EF4-FFF2-40B4-BE49-F238E27FC236}">
                    <a16:creationId xmlns:a16="http://schemas.microsoft.com/office/drawing/2014/main" id="{023C9E7D-4344-E7C2-FA6A-F7EABB46E2BC}"/>
                  </a:ext>
                </a:extLst>
              </p:cNvPr>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 name="Freeform 74">
                <a:extLst>
                  <a:ext uri="{FF2B5EF4-FFF2-40B4-BE49-F238E27FC236}">
                    <a16:creationId xmlns:a16="http://schemas.microsoft.com/office/drawing/2014/main" id="{EFD45F29-EF78-FE47-111A-3CAF000C1901}"/>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9" name="Freeform 75">
                <a:extLst>
                  <a:ext uri="{FF2B5EF4-FFF2-40B4-BE49-F238E27FC236}">
                    <a16:creationId xmlns:a16="http://schemas.microsoft.com/office/drawing/2014/main" id="{0E19B5D4-D4D7-A531-9F25-C671E71BB606}"/>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0" name="Freeform 76">
                <a:extLst>
                  <a:ext uri="{FF2B5EF4-FFF2-40B4-BE49-F238E27FC236}">
                    <a16:creationId xmlns:a16="http://schemas.microsoft.com/office/drawing/2014/main" id="{47D9ED29-618B-FCC6-4E5B-3E24C14149EE}"/>
                  </a:ext>
                </a:extLst>
              </p:cNvPr>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1" name="Freeform 77">
                <a:extLst>
                  <a:ext uri="{FF2B5EF4-FFF2-40B4-BE49-F238E27FC236}">
                    <a16:creationId xmlns:a16="http://schemas.microsoft.com/office/drawing/2014/main" id="{CB1F2A2C-B831-B83F-FC4D-E8A56ADE5403}"/>
                  </a:ext>
                </a:extLst>
              </p:cNvPr>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2" name="Freeform 78">
                <a:extLst>
                  <a:ext uri="{FF2B5EF4-FFF2-40B4-BE49-F238E27FC236}">
                    <a16:creationId xmlns:a16="http://schemas.microsoft.com/office/drawing/2014/main" id="{BAFA5A78-8CA0-86F4-ABCC-9F84C8FF78E8}"/>
                  </a:ext>
                </a:extLst>
              </p:cNvPr>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3" name="Freeform 79">
                <a:extLst>
                  <a:ext uri="{FF2B5EF4-FFF2-40B4-BE49-F238E27FC236}">
                    <a16:creationId xmlns:a16="http://schemas.microsoft.com/office/drawing/2014/main" id="{A348241E-6E75-924B-6D2E-14CBDEF02FE8}"/>
                  </a:ext>
                </a:extLst>
              </p:cNvPr>
              <p:cNvSpPr>
                <a:spLocks/>
              </p:cNvSpPr>
              <p:nvPr/>
            </p:nvSpPr>
            <p:spPr bwMode="auto">
              <a:xfrm>
                <a:off x="1204151" y="1908822"/>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4" name="Freeform 80">
                <a:extLst>
                  <a:ext uri="{FF2B5EF4-FFF2-40B4-BE49-F238E27FC236}">
                    <a16:creationId xmlns:a16="http://schemas.microsoft.com/office/drawing/2014/main" id="{355BC2A7-1569-CC10-FE73-FB1CC0A45D28}"/>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5" name="Freeform 81">
                <a:extLst>
                  <a:ext uri="{FF2B5EF4-FFF2-40B4-BE49-F238E27FC236}">
                    <a16:creationId xmlns:a16="http://schemas.microsoft.com/office/drawing/2014/main" id="{84466C02-B0A1-2970-4B63-5006982951D0}"/>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6" name="Freeform 82">
                <a:extLst>
                  <a:ext uri="{FF2B5EF4-FFF2-40B4-BE49-F238E27FC236}">
                    <a16:creationId xmlns:a16="http://schemas.microsoft.com/office/drawing/2014/main" id="{8FD25E6F-4AE4-2F05-FB50-1B7959A544FB}"/>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7" name="TextBox 43">
                <a:extLst>
                  <a:ext uri="{FF2B5EF4-FFF2-40B4-BE49-F238E27FC236}">
                    <a16:creationId xmlns:a16="http://schemas.microsoft.com/office/drawing/2014/main" id="{028D8FA8-6A40-15F0-464A-0BE8CBC102E7}"/>
                  </a:ext>
                </a:extLst>
              </p:cNvPr>
              <p:cNvSpPr txBox="1"/>
              <p:nvPr/>
            </p:nvSpPr>
            <p:spPr>
              <a:xfrm>
                <a:off x="2132731" y="1706054"/>
                <a:ext cx="6784256" cy="769441"/>
              </a:xfrm>
              <a:prstGeom prst="rect">
                <a:avLst/>
              </a:prstGeom>
              <a:grp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4400" b="1" dirty="0">
                    <a:ln>
                      <a:solidFill>
                        <a:srgbClr val="008000"/>
                      </a:solidFill>
                    </a:ln>
                    <a:solidFill>
                      <a:srgbClr val="008000"/>
                    </a:solidFill>
                    <a:latin typeface="Arial" panose="020B0604020202020204" pitchFamily="34" charset="0"/>
                    <a:ea typeface="Tahoma" panose="020B0604030504040204" pitchFamily="34" charset="0"/>
                    <a:cs typeface="Arial" panose="020B0604020202020204" pitchFamily="34" charset="0"/>
                  </a:rPr>
                  <a:t>   BÀI TẬP TRẮC NGHIỆM</a:t>
                </a:r>
              </a:p>
            </p:txBody>
          </p:sp>
        </p:grpSp>
      </p:grpSp>
      <p:grpSp>
        <p:nvGrpSpPr>
          <p:cNvPr id="18" name="Group 144">
            <a:extLst>
              <a:ext uri="{FF2B5EF4-FFF2-40B4-BE49-F238E27FC236}">
                <a16:creationId xmlns:a16="http://schemas.microsoft.com/office/drawing/2014/main" id="{993A7ABF-5B6B-5E0F-08F5-D86C8A13A8D0}"/>
              </a:ext>
            </a:extLst>
          </p:cNvPr>
          <p:cNvGrpSpPr/>
          <p:nvPr/>
        </p:nvGrpSpPr>
        <p:grpSpPr>
          <a:xfrm>
            <a:off x="533400" y="1676400"/>
            <a:ext cx="22957994" cy="4069053"/>
            <a:chOff x="1076414" y="3084024"/>
            <a:chExt cx="22960652" cy="4424689"/>
          </a:xfrm>
        </p:grpSpPr>
        <p:sp>
          <p:nvSpPr>
            <p:cNvPr id="19" name="Rounded Rectangle 6">
              <a:extLst>
                <a:ext uri="{FF2B5EF4-FFF2-40B4-BE49-F238E27FC236}">
                  <a16:creationId xmlns:a16="http://schemas.microsoft.com/office/drawing/2014/main" id="{707551ED-3EFD-3CF2-2207-4DB5E18301D3}"/>
                </a:ext>
              </a:extLst>
            </p:cNvPr>
            <p:cNvSpPr/>
            <p:nvPr/>
          </p:nvSpPr>
          <p:spPr>
            <a:xfrm>
              <a:off x="1312549" y="3442479"/>
              <a:ext cx="22724517" cy="4066234"/>
            </a:xfrm>
            <a:prstGeom prst="roundRect">
              <a:avLst>
                <a:gd name="adj" fmla="val 5894"/>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5996" tIns="17998" rIns="35996" bIns="17998" rtlCol="0" anchor="ctr"/>
            <a:lstStyle/>
            <a:p>
              <a:pPr algn="ctr"/>
              <a:endParaRPr lang="en-US" sz="4600" dirty="0">
                <a:latin typeface="Tahoma" pitchFamily="34" charset="0"/>
                <a:ea typeface="Tahoma" pitchFamily="34" charset="0"/>
                <a:cs typeface="Tahoma" pitchFamily="34" charset="0"/>
              </a:endParaRPr>
            </a:p>
          </p:txBody>
        </p:sp>
        <p:grpSp>
          <p:nvGrpSpPr>
            <p:cNvPr id="20" name="Group 65">
              <a:extLst>
                <a:ext uri="{FF2B5EF4-FFF2-40B4-BE49-F238E27FC236}">
                  <a16:creationId xmlns:a16="http://schemas.microsoft.com/office/drawing/2014/main" id="{C0E48664-56B5-8F9D-EED6-3C822358CDBD}"/>
                </a:ext>
              </a:extLst>
            </p:cNvPr>
            <p:cNvGrpSpPr/>
            <p:nvPr/>
          </p:nvGrpSpPr>
          <p:grpSpPr>
            <a:xfrm>
              <a:off x="1076414" y="3084024"/>
              <a:ext cx="3802555" cy="870158"/>
              <a:chOff x="166396" y="8689823"/>
              <a:chExt cx="3802555" cy="870158"/>
            </a:xfrm>
          </p:grpSpPr>
          <p:sp>
            <p:nvSpPr>
              <p:cNvPr id="21" name="Freeform 20">
                <a:extLst>
                  <a:ext uri="{FF2B5EF4-FFF2-40B4-BE49-F238E27FC236}">
                    <a16:creationId xmlns:a16="http://schemas.microsoft.com/office/drawing/2014/main" id="{02B5B7A5-C4EB-2CD1-B84C-097648C29BBF}"/>
                  </a:ext>
                </a:extLst>
              </p:cNvPr>
              <p:cNvSpPr>
                <a:spLocks/>
              </p:cNvSpPr>
              <p:nvPr/>
            </p:nvSpPr>
            <p:spPr bwMode="auto">
              <a:xfrm>
                <a:off x="384522" y="8755081"/>
                <a:ext cx="3584429" cy="78194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dirty="0">
                  <a:latin typeface="Tahoma" pitchFamily="34" charset="0"/>
                  <a:ea typeface="Tahoma" pitchFamily="34" charset="0"/>
                  <a:cs typeface="Tahoma" pitchFamily="34" charset="0"/>
                </a:endParaRPr>
              </a:p>
            </p:txBody>
          </p:sp>
          <p:grpSp>
            <p:nvGrpSpPr>
              <p:cNvPr id="22" name="Group 11">
                <a:extLst>
                  <a:ext uri="{FF2B5EF4-FFF2-40B4-BE49-F238E27FC236}">
                    <a16:creationId xmlns:a16="http://schemas.microsoft.com/office/drawing/2014/main" id="{A0DD576D-B64D-39B8-167D-E2968AF4F261}"/>
                  </a:ext>
                </a:extLst>
              </p:cNvPr>
              <p:cNvGrpSpPr/>
              <p:nvPr/>
            </p:nvGrpSpPr>
            <p:grpSpPr>
              <a:xfrm>
                <a:off x="166396" y="8780577"/>
                <a:ext cx="702538" cy="572229"/>
                <a:chOff x="-145995" y="8633545"/>
                <a:chExt cx="787401" cy="641352"/>
              </a:xfrm>
            </p:grpSpPr>
            <p:sp>
              <p:nvSpPr>
                <p:cNvPr id="24" name="Freeform 45">
                  <a:extLst>
                    <a:ext uri="{FF2B5EF4-FFF2-40B4-BE49-F238E27FC236}">
                      <a16:creationId xmlns:a16="http://schemas.microsoft.com/office/drawing/2014/main" id="{B30F5DEA-4ADF-1C49-52A4-E104E64BFCCD}"/>
                    </a:ext>
                  </a:extLst>
                </p:cNvPr>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5" name="Freeform 46">
                  <a:extLst>
                    <a:ext uri="{FF2B5EF4-FFF2-40B4-BE49-F238E27FC236}">
                      <a16:creationId xmlns:a16="http://schemas.microsoft.com/office/drawing/2014/main" id="{8F1DB0A8-B102-84C7-15E6-4598B7780852}"/>
                    </a:ext>
                  </a:extLst>
                </p:cNvPr>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6" name="Freeform 47">
                  <a:extLst>
                    <a:ext uri="{FF2B5EF4-FFF2-40B4-BE49-F238E27FC236}">
                      <a16:creationId xmlns:a16="http://schemas.microsoft.com/office/drawing/2014/main" id="{3A631A9B-0F26-B20A-1730-17636A4B1874}"/>
                    </a:ext>
                  </a:extLst>
                </p:cNvPr>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7" name="Freeform 48">
                  <a:extLst>
                    <a:ext uri="{FF2B5EF4-FFF2-40B4-BE49-F238E27FC236}">
                      <a16:creationId xmlns:a16="http://schemas.microsoft.com/office/drawing/2014/main" id="{6A601277-5CC8-3D0B-A585-61E19C4BB7CE}"/>
                    </a:ext>
                  </a:extLst>
                </p:cNvPr>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8" name="Freeform 49">
                  <a:extLst>
                    <a:ext uri="{FF2B5EF4-FFF2-40B4-BE49-F238E27FC236}">
                      <a16:creationId xmlns:a16="http://schemas.microsoft.com/office/drawing/2014/main" id="{5A2798E4-E887-BE98-5007-03C6E366C83E}"/>
                    </a:ext>
                  </a:extLst>
                </p:cNvPr>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9" name="Freeform 50">
                  <a:extLst>
                    <a:ext uri="{FF2B5EF4-FFF2-40B4-BE49-F238E27FC236}">
                      <a16:creationId xmlns:a16="http://schemas.microsoft.com/office/drawing/2014/main" id="{8A49680D-A238-CADD-4B1A-0BF829303127}"/>
                    </a:ext>
                  </a:extLst>
                </p:cNvPr>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0" name="Freeform 51">
                  <a:extLst>
                    <a:ext uri="{FF2B5EF4-FFF2-40B4-BE49-F238E27FC236}">
                      <a16:creationId xmlns:a16="http://schemas.microsoft.com/office/drawing/2014/main" id="{4821BD14-25B4-218B-3063-5F200060A99D}"/>
                    </a:ext>
                  </a:extLst>
                </p:cNvPr>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1" name="Freeform 52">
                  <a:extLst>
                    <a:ext uri="{FF2B5EF4-FFF2-40B4-BE49-F238E27FC236}">
                      <a16:creationId xmlns:a16="http://schemas.microsoft.com/office/drawing/2014/main" id="{8327D3E7-5893-F670-B4E7-335DF2014AB6}"/>
                    </a:ext>
                  </a:extLst>
                </p:cNvPr>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2" name="Rectangle 53">
                  <a:extLst>
                    <a:ext uri="{FF2B5EF4-FFF2-40B4-BE49-F238E27FC236}">
                      <a16:creationId xmlns:a16="http://schemas.microsoft.com/office/drawing/2014/main" id="{2F0B9E41-66D5-0D05-D217-9287F989AAEF}"/>
                    </a:ext>
                  </a:extLst>
                </p:cNvPr>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3" name="Rectangle 54">
                  <a:extLst>
                    <a:ext uri="{FF2B5EF4-FFF2-40B4-BE49-F238E27FC236}">
                      <a16:creationId xmlns:a16="http://schemas.microsoft.com/office/drawing/2014/main" id="{F4CA5AD0-ACA0-7BED-1306-C7964EFDD635}"/>
                    </a:ext>
                  </a:extLst>
                </p:cNvPr>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4" name="Freeform 55">
                  <a:extLst>
                    <a:ext uri="{FF2B5EF4-FFF2-40B4-BE49-F238E27FC236}">
                      <a16:creationId xmlns:a16="http://schemas.microsoft.com/office/drawing/2014/main" id="{04B07294-F05A-3447-1740-46FEEAC98546}"/>
                    </a:ext>
                  </a:extLst>
                </p:cNvPr>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5" name="Freeform 56">
                  <a:extLst>
                    <a:ext uri="{FF2B5EF4-FFF2-40B4-BE49-F238E27FC236}">
                      <a16:creationId xmlns:a16="http://schemas.microsoft.com/office/drawing/2014/main" id="{17CD5FFF-EEE4-BF0C-55AF-5849FA2CC6A0}"/>
                    </a:ext>
                  </a:extLst>
                </p:cNvPr>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sp>
            <p:nvSpPr>
              <p:cNvPr id="23" name="TextBox 22">
                <a:extLst>
                  <a:ext uri="{FF2B5EF4-FFF2-40B4-BE49-F238E27FC236}">
                    <a16:creationId xmlns:a16="http://schemas.microsoft.com/office/drawing/2014/main" id="{E6BFE6E1-E065-026B-F48B-28144A099EC8}"/>
                  </a:ext>
                </a:extLst>
              </p:cNvPr>
              <p:cNvSpPr txBox="1"/>
              <p:nvPr/>
            </p:nvSpPr>
            <p:spPr>
              <a:xfrm>
                <a:off x="1140441" y="8689823"/>
                <a:ext cx="2233562" cy="870158"/>
              </a:xfrm>
              <a:prstGeom prst="rect">
                <a:avLst/>
              </a:prstGeom>
              <a:noFill/>
            </p:spPr>
            <p:txBody>
              <a:bodyPr wrap="none" rtlCol="0">
                <a:spAutoFit/>
              </a:bodyPr>
              <a:lstStyle/>
              <a:p>
                <a:r>
                  <a:rPr lang="en-US" sz="4600" b="1" dirty="0" err="1">
                    <a:solidFill>
                      <a:schemeClr val="bg1"/>
                    </a:solidFill>
                    <a:latin typeface="Tahoma" pitchFamily="34" charset="0"/>
                    <a:ea typeface="Tahoma" pitchFamily="34" charset="0"/>
                    <a:cs typeface="Tahoma" pitchFamily="34" charset="0"/>
                  </a:rPr>
                  <a:t>Câu</a:t>
                </a:r>
                <a:r>
                  <a:rPr lang="en-US" sz="4600" b="1" dirty="0">
                    <a:solidFill>
                      <a:schemeClr val="bg1"/>
                    </a:solidFill>
                    <a:latin typeface="Tahoma" pitchFamily="34" charset="0"/>
                    <a:ea typeface="Tahoma" pitchFamily="34" charset="0"/>
                    <a:cs typeface="Tahoma" pitchFamily="34" charset="0"/>
                  </a:rPr>
                  <a:t> 10</a:t>
                </a:r>
              </a:p>
            </p:txBody>
          </p:sp>
        </p:grpSp>
      </p:grpSp>
      <mc:AlternateContent xmlns:mc="http://schemas.openxmlformats.org/markup-compatibility/2006" xmlns:a14="http://schemas.microsoft.com/office/drawing/2010/main">
        <mc:Choice Requires="a14">
          <p:sp>
            <p:nvSpPr>
              <p:cNvPr id="36" name="Rectangle 35">
                <a:extLst>
                  <a:ext uri="{FF2B5EF4-FFF2-40B4-BE49-F238E27FC236}">
                    <a16:creationId xmlns:a16="http://schemas.microsoft.com/office/drawing/2014/main" id="{35510E14-0822-E230-41F9-57F983CCD859}"/>
                  </a:ext>
                </a:extLst>
              </p:cNvPr>
              <p:cNvSpPr/>
              <p:nvPr/>
            </p:nvSpPr>
            <p:spPr>
              <a:xfrm>
                <a:off x="835060" y="2497730"/>
                <a:ext cx="22420228" cy="2877711"/>
              </a:xfrm>
              <a:prstGeom prst="rect">
                <a:avLst/>
              </a:prstGeom>
            </p:spPr>
            <p:txBody>
              <a:bodyPr wrap="square">
                <a:spAutoFit/>
              </a:bodyPr>
              <a:lstStyle/>
              <a:p>
                <a:pPr algn="just">
                  <a:spcBef>
                    <a:spcPts val="600"/>
                  </a:spcBef>
                  <a:spcAft>
                    <a:spcPts val="600"/>
                  </a:spcAft>
                </a:pPr>
                <a:r>
                  <a:rPr lang="pt-BR"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Trong một trường THPT, khối </a:t>
                </a:r>
                <a14:m>
                  <m:oMath xmlns:m="http://schemas.openxmlformats.org/officeDocument/2006/math">
                    <m:r>
                      <a:rPr lang="pt-BR"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𝟏𝟏</m:t>
                    </m:r>
                  </m:oMath>
                </a14:m>
                <a:r>
                  <a:rPr lang="pt-BR"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có </a:t>
                </a:r>
                <a14:m>
                  <m:oMath xmlns:m="http://schemas.openxmlformats.org/officeDocument/2006/math">
                    <m:r>
                      <a:rPr lang="pt-BR"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𝟐𝟖𝟎</m:t>
                    </m:r>
                  </m:oMath>
                </a14:m>
                <a:r>
                  <a:rPr lang="pt-BR"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học sinh nam và </a:t>
                </a:r>
                <a14:m>
                  <m:oMath xmlns:m="http://schemas.openxmlformats.org/officeDocument/2006/math">
                    <m:r>
                      <a:rPr lang="pt-BR"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𝟑𝟐𝟓</m:t>
                    </m:r>
                  </m:oMath>
                </a14:m>
                <a:r>
                  <a:rPr lang="pt-BR"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học sinh nữ. Nhà trường cần chọn hai học sinh trong đó có một nam và một nữ đi dự trại hè của học sinh thành phố. Hỏi nhà trường có bao nhiêu cách chọn?</a:t>
                </a:r>
                <a:endParaRPr lang="en-US" sz="4400" b="1" dirty="0">
                  <a:latin typeface="Tahoma" panose="020B0604030504040204" pitchFamily="34" charset="0"/>
                  <a:ea typeface="Tahoma" panose="020B0604030504040204" pitchFamily="34" charset="0"/>
                  <a:cs typeface="Tahoma" panose="020B0604030504040204" pitchFamily="34" charset="0"/>
                </a:endParaRPr>
              </a:p>
              <a:p>
                <a:pPr algn="just">
                  <a:spcAft>
                    <a:spcPts val="600"/>
                  </a:spcAft>
                </a:pPr>
                <a:r>
                  <a:rPr lang="en-US"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r>
                      <a:rPr lang="en-US" sz="4400" b="1" i="0" smtClean="0">
                        <a:solidFill>
                          <a:schemeClr val="tx1"/>
                        </a:solidFill>
                        <a:effectLst/>
                        <a:latin typeface="Cambria Math" panose="02040503050406030204" pitchFamily="18" charset="0"/>
                        <a:ea typeface="Tahoma" panose="020B0604030504040204" pitchFamily="34" charset="0"/>
                        <a:cs typeface="Tahoma" panose="020B0604030504040204" pitchFamily="34" charset="0"/>
                      </a:rPr>
                      <m:t>𝟗𝟏𝟎𝟎𝟎𝟎</m:t>
                    </m:r>
                  </m:oMath>
                </a14:m>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B. </a:t>
                </a:r>
                <a14:m>
                  <m:oMath xmlns:m="http://schemas.openxmlformats.org/officeDocument/2006/math">
                    <m:r>
                      <a:rPr lang="en-US" sz="4400" b="1"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𝟗𝟏𝟎𝟎𝟎</m:t>
                    </m:r>
                    <m:r>
                      <a:rPr lang="en-US" sz="4400" b="1"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C. </a:t>
                </a:r>
                <a14:m>
                  <m:oMath xmlns:m="http://schemas.openxmlformats.org/officeDocument/2006/math">
                    <m:r>
                      <a:rPr lang="en-US" sz="4400" b="1" i="0" smtClean="0">
                        <a:solidFill>
                          <a:schemeClr val="tx1"/>
                        </a:solidFill>
                        <a:effectLst/>
                        <a:latin typeface="Cambria Math" panose="02040503050406030204" pitchFamily="18" charset="0"/>
                        <a:ea typeface="Tahoma" panose="020B0604030504040204" pitchFamily="34" charset="0"/>
                        <a:cs typeface="Tahoma" panose="020B0604030504040204" pitchFamily="34" charset="0"/>
                      </a:rPr>
                      <m:t>𝟗𝟏𝟎</m:t>
                    </m:r>
                  </m:oMath>
                </a14:m>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D. </a:t>
                </a:r>
                <a14:m>
                  <m:oMath xmlns:m="http://schemas.openxmlformats.org/officeDocument/2006/math">
                    <m:r>
                      <a:rPr lang="en-US" sz="4400" b="1" i="0" smtClean="0">
                        <a:solidFill>
                          <a:schemeClr val="tx1"/>
                        </a:solidFill>
                        <a:effectLst/>
                        <a:latin typeface="Cambria Math" panose="02040503050406030204" pitchFamily="18" charset="0"/>
                        <a:ea typeface="Tahoma" panose="020B0604030504040204" pitchFamily="34" charset="0"/>
                        <a:cs typeface="Tahoma" panose="020B0604030504040204" pitchFamily="34" charset="0"/>
                      </a:rPr>
                      <m:t>𝟔𝟐𝟓</m:t>
                    </m:r>
                    <m:r>
                      <a:rPr lang="en-US" sz="4400" b="1" i="0" smtClean="0">
                        <a:solidFill>
                          <a:schemeClr val="tx1"/>
                        </a:solidFill>
                        <a:effectLst/>
                        <a:latin typeface="Cambria Math" panose="02040503050406030204" pitchFamily="18" charset="0"/>
                        <a:ea typeface="Tahoma" panose="020B0604030504040204" pitchFamily="34" charset="0"/>
                        <a:cs typeface="Tahoma" panose="020B0604030504040204" pitchFamily="34" charset="0"/>
                      </a:rPr>
                      <m:t>.</m:t>
                    </m:r>
                  </m:oMath>
                </a14:m>
                <a:r>
                  <a:rPr lang="en-US" sz="4400" b="1" dirty="0">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36" name="Rectangle 35">
                <a:extLst>
                  <a:ext uri="{FF2B5EF4-FFF2-40B4-BE49-F238E27FC236}">
                    <a16:creationId xmlns:a16="http://schemas.microsoft.com/office/drawing/2014/main" id="{35510E14-0822-E230-41F9-57F983CCD859}"/>
                  </a:ext>
                </a:extLst>
              </p:cNvPr>
              <p:cNvSpPr>
                <a:spLocks noRot="1" noChangeAspect="1" noMove="1" noResize="1" noEditPoints="1" noAdjustHandles="1" noChangeArrowheads="1" noChangeShapeType="1" noTextEdit="1"/>
              </p:cNvSpPr>
              <p:nvPr/>
            </p:nvSpPr>
            <p:spPr>
              <a:xfrm>
                <a:off x="835060" y="2497730"/>
                <a:ext cx="22420228" cy="2877711"/>
              </a:xfrm>
              <a:prstGeom prst="rect">
                <a:avLst/>
              </a:prstGeom>
              <a:blipFill>
                <a:blip r:embed="rId3"/>
                <a:stretch>
                  <a:fillRect l="-1115" t="-4661" r="-1088" b="-8898"/>
                </a:stretch>
              </a:blipFill>
            </p:spPr>
            <p:txBody>
              <a:bodyPr/>
              <a:lstStyle/>
              <a:p>
                <a:r>
                  <a:rPr lang="en-US">
                    <a:noFill/>
                  </a:rPr>
                  <a:t> </a:t>
                </a:r>
              </a:p>
            </p:txBody>
          </p:sp>
        </mc:Fallback>
      </mc:AlternateContent>
      <p:grpSp>
        <p:nvGrpSpPr>
          <p:cNvPr id="37" name="Group 36">
            <a:extLst>
              <a:ext uri="{FF2B5EF4-FFF2-40B4-BE49-F238E27FC236}">
                <a16:creationId xmlns:a16="http://schemas.microsoft.com/office/drawing/2014/main" id="{81F998A1-D2D2-FFAF-AC12-675785B30585}"/>
              </a:ext>
            </a:extLst>
          </p:cNvPr>
          <p:cNvGrpSpPr/>
          <p:nvPr/>
        </p:nvGrpSpPr>
        <p:grpSpPr>
          <a:xfrm>
            <a:off x="767809" y="6269395"/>
            <a:ext cx="22723585" cy="6223770"/>
            <a:chOff x="1270511" y="5867400"/>
            <a:chExt cx="22726215" cy="7422948"/>
          </a:xfrm>
        </p:grpSpPr>
        <p:sp>
          <p:nvSpPr>
            <p:cNvPr id="38" name="Rounded Rectangle 2">
              <a:extLst>
                <a:ext uri="{FF2B5EF4-FFF2-40B4-BE49-F238E27FC236}">
                  <a16:creationId xmlns:a16="http://schemas.microsoft.com/office/drawing/2014/main" id="{36BB408C-B31C-97E6-BB45-0362493154B8}"/>
                </a:ext>
              </a:extLst>
            </p:cNvPr>
            <p:cNvSpPr/>
            <p:nvPr/>
          </p:nvSpPr>
          <p:spPr>
            <a:xfrm>
              <a:off x="1272210" y="6139011"/>
              <a:ext cx="22724516" cy="7151337"/>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60">
              <a:extLst>
                <a:ext uri="{FF2B5EF4-FFF2-40B4-BE49-F238E27FC236}">
                  <a16:creationId xmlns:a16="http://schemas.microsoft.com/office/drawing/2014/main" id="{B2532AD9-E986-FB18-65B5-54BE07CC7535}"/>
                </a:ext>
              </a:extLst>
            </p:cNvPr>
            <p:cNvGrpSpPr/>
            <p:nvPr/>
          </p:nvGrpSpPr>
          <p:grpSpPr>
            <a:xfrm>
              <a:off x="1270511" y="5867400"/>
              <a:ext cx="3568119" cy="849746"/>
              <a:chOff x="1224541" y="6305967"/>
              <a:chExt cx="3568119" cy="849746"/>
            </a:xfrm>
          </p:grpSpPr>
          <p:sp>
            <p:nvSpPr>
              <p:cNvPr id="40" name="Freeform 20">
                <a:extLst>
                  <a:ext uri="{FF2B5EF4-FFF2-40B4-BE49-F238E27FC236}">
                    <a16:creationId xmlns:a16="http://schemas.microsoft.com/office/drawing/2014/main" id="{58658E44-FC05-3721-515C-62C7AA8910AD}"/>
                  </a:ext>
                </a:extLst>
              </p:cNvPr>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41" name="TextBox 40">
                <a:extLst>
                  <a:ext uri="{FF2B5EF4-FFF2-40B4-BE49-F238E27FC236}">
                    <a16:creationId xmlns:a16="http://schemas.microsoft.com/office/drawing/2014/main" id="{43F54855-247D-CDD5-F046-097A04A729A3}"/>
                  </a:ext>
                </a:extLst>
              </p:cNvPr>
              <p:cNvSpPr txBox="1"/>
              <p:nvPr/>
            </p:nvSpPr>
            <p:spPr>
              <a:xfrm>
                <a:off x="2296330" y="6305967"/>
                <a:ext cx="2372919" cy="849746"/>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42" name="Round Diagonal Corner Rectangle 6">
                <a:extLst>
                  <a:ext uri="{FF2B5EF4-FFF2-40B4-BE49-F238E27FC236}">
                    <a16:creationId xmlns:a16="http://schemas.microsoft.com/office/drawing/2014/main" id="{25EFEE4D-1569-3B4B-19F0-C0629C9DC044}"/>
                  </a:ext>
                </a:extLst>
              </p:cNvPr>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15">
                <a:extLst>
                  <a:ext uri="{FF2B5EF4-FFF2-40B4-BE49-F238E27FC236}">
                    <a16:creationId xmlns:a16="http://schemas.microsoft.com/office/drawing/2014/main" id="{04B08489-47FC-7779-8DAE-35199607BF99}"/>
                  </a:ext>
                </a:extLst>
              </p:cNvPr>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40CF9F82-B386-405D-8C30-5C6EF6CE0D3F}"/>
                  </a:ext>
                </a:extLst>
              </p:cNvPr>
              <p:cNvSpPr txBox="1"/>
              <p:nvPr/>
            </p:nvSpPr>
            <p:spPr>
              <a:xfrm>
                <a:off x="6019800" y="7278217"/>
                <a:ext cx="15789441" cy="4154984"/>
              </a:xfrm>
              <a:prstGeom prst="rect">
                <a:avLst/>
              </a:prstGeom>
              <a:noFill/>
            </p:spPr>
            <p:txBody>
              <a:bodyPr wrap="square" rtlCol="0">
                <a:spAutoFit/>
              </a:bodyPr>
              <a:lstStyle/>
              <a:p>
                <a:pPr>
                  <a:lnSpc>
                    <a:spcPct val="200000"/>
                  </a:lnSpc>
                  <a:spcAft>
                    <a:spcPts val="0"/>
                  </a:spcAft>
                </a:pP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𝟐𝟖𝟎</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chọn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học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sinh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nam</a:t>
                </a:r>
                <a:r>
                  <a:rPr lang="en-US" sz="4400" b="1" dirty="0">
                    <a:latin typeface="Tahoma" panose="020B0604030504040204" pitchFamily="34" charset="0"/>
                    <a:ea typeface="Tahoma" panose="020B0604030504040204" pitchFamily="34" charset="0"/>
                    <a:cs typeface="Tahoma" panose="020B0604030504040204" pitchFamily="34" charset="0"/>
                  </a:rPr>
                  <a:t>.</a:t>
                </a:r>
              </a:p>
              <a:p>
                <a:pPr>
                  <a:lnSpc>
                    <a:spcPct val="200000"/>
                  </a:lnSpc>
                  <a:spcAft>
                    <a:spcPts val="0"/>
                  </a:spcAft>
                </a:pP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𝟑𝟐𝟓</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chọn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học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sinh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nữ</a:t>
                </a:r>
                <a:r>
                  <a:rPr lang="en-US" sz="4400" b="1" dirty="0">
                    <a:latin typeface="Tahoma" panose="020B0604030504040204" pitchFamily="34" charset="0"/>
                    <a:ea typeface="Tahoma" panose="020B0604030504040204" pitchFamily="34" charset="0"/>
                    <a:cs typeface="Tahoma" panose="020B0604030504040204" pitchFamily="34" charset="0"/>
                  </a:rPr>
                  <a:t>.</a:t>
                </a:r>
              </a:p>
              <a:p>
                <a:pPr>
                  <a:lnSpc>
                    <a:spcPct val="200000"/>
                  </a:lnSpc>
                </a:pPr>
                <a:r>
                  <a:rPr lang="fr-FR" sz="4400" b="1" dirty="0" err="1">
                    <a:latin typeface="Tahoma" panose="020B0604030504040204" pitchFamily="34" charset="0"/>
                    <a:ea typeface="Tahoma" panose="020B0604030504040204" pitchFamily="34" charset="0"/>
                    <a:cs typeface="Tahoma" panose="020B0604030504040204" pitchFamily="34" charset="0"/>
                  </a:rPr>
                  <a:t>Vậy</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theo</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quy</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tắc</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nhân</a:t>
                </a:r>
                <a:r>
                  <a:rPr lang="fr-FR" sz="4400" b="1" dirty="0">
                    <a:latin typeface="Tahoma" panose="020B0604030504040204" pitchFamily="34" charset="0"/>
                    <a:ea typeface="Tahoma" panose="020B0604030504040204" pitchFamily="34" charset="0"/>
                    <a:cs typeface="Tahoma" panose="020B0604030504040204" pitchFamily="34" charset="0"/>
                  </a:rPr>
                  <a:t> ta </a:t>
                </a:r>
                <a:r>
                  <a:rPr lang="fr-FR" sz="4400" b="1" dirty="0" err="1">
                    <a:latin typeface="Tahoma" panose="020B0604030504040204" pitchFamily="34" charset="0"/>
                    <a:ea typeface="Tahoma" panose="020B0604030504040204" pitchFamily="34" charset="0"/>
                    <a:cs typeface="Tahoma" panose="020B0604030504040204" pitchFamily="34" charset="0"/>
                  </a:rPr>
                  <a:t>có</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400" b="1" i="1">
                        <a:latin typeface="Cambria Math" panose="02040503050406030204" pitchFamily="18" charset="0"/>
                      </a:rPr>
                      <m:t>𝟐𝟖𝟎</m:t>
                    </m:r>
                    <m:r>
                      <a:rPr lang="fr-FR" sz="4400" b="1" i="1">
                        <a:latin typeface="Cambria Math" panose="02040503050406030204" pitchFamily="18" charset="0"/>
                      </a:rPr>
                      <m:t>×</m:t>
                    </m:r>
                    <m:r>
                      <a:rPr lang="fr-FR" sz="4400" b="1" i="1">
                        <a:latin typeface="Cambria Math" panose="02040503050406030204" pitchFamily="18" charset="0"/>
                      </a:rPr>
                      <m:t>𝟑𝟐𝟓</m:t>
                    </m:r>
                    <m:r>
                      <a:rPr lang="fr-FR" sz="4400" b="1" i="1">
                        <a:latin typeface="Cambria Math" panose="02040503050406030204" pitchFamily="18" charset="0"/>
                      </a:rPr>
                      <m:t>=</m:t>
                    </m:r>
                    <m:r>
                      <a:rPr lang="fr-FR" sz="4400" b="1" i="1">
                        <a:latin typeface="Cambria Math" panose="02040503050406030204" pitchFamily="18" charset="0"/>
                      </a:rPr>
                      <m:t>𝟗𝟏𝟎𝟎𝟎</m:t>
                    </m:r>
                  </m:oMath>
                </a14:m>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cách</a:t>
                </a:r>
                <a:r>
                  <a:rPr lang="en-US" sz="4400" b="1" dirty="0">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44" name="TextBox 43">
                <a:extLst>
                  <a:ext uri="{FF2B5EF4-FFF2-40B4-BE49-F238E27FC236}">
                    <a16:creationId xmlns:a16="http://schemas.microsoft.com/office/drawing/2014/main" id="{40CF9F82-B386-405D-8C30-5C6EF6CE0D3F}"/>
                  </a:ext>
                </a:extLst>
              </p:cNvPr>
              <p:cNvSpPr txBox="1">
                <a:spLocks noRot="1" noChangeAspect="1" noMove="1" noResize="1" noEditPoints="1" noAdjustHandles="1" noChangeArrowheads="1" noChangeShapeType="1" noTextEdit="1"/>
              </p:cNvSpPr>
              <p:nvPr/>
            </p:nvSpPr>
            <p:spPr>
              <a:xfrm>
                <a:off x="6019800" y="7278217"/>
                <a:ext cx="15789441" cy="4154984"/>
              </a:xfrm>
              <a:prstGeom prst="rect">
                <a:avLst/>
              </a:prstGeom>
              <a:blipFill>
                <a:blip r:embed="rId4"/>
                <a:stretch>
                  <a:fillRect l="-1583" b="-733"/>
                </a:stretch>
              </a:blipFill>
            </p:spPr>
            <p:txBody>
              <a:bodyPr/>
              <a:lstStyle/>
              <a:p>
                <a:r>
                  <a:rPr lang="en-US">
                    <a:noFill/>
                  </a:rPr>
                  <a:t> </a:t>
                </a:r>
              </a:p>
            </p:txBody>
          </p:sp>
        </mc:Fallback>
      </mc:AlternateContent>
      <p:sp>
        <p:nvSpPr>
          <p:cNvPr id="45" name="Oval 44">
            <a:extLst>
              <a:ext uri="{FF2B5EF4-FFF2-40B4-BE49-F238E27FC236}">
                <a16:creationId xmlns:a16="http://schemas.microsoft.com/office/drawing/2014/main" id="{8286960E-FA3B-E9D4-1F50-1F5B617C55AE}"/>
              </a:ext>
            </a:extLst>
          </p:cNvPr>
          <p:cNvSpPr/>
          <p:nvPr/>
        </p:nvSpPr>
        <p:spPr>
          <a:xfrm>
            <a:off x="9144000" y="4525279"/>
            <a:ext cx="1088672" cy="1000532"/>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4400" b="1" dirty="0">
                <a:latin typeface="Tahoma" pitchFamily="34" charset="0"/>
                <a:ea typeface="Tahoma" pitchFamily="34" charset="0"/>
                <a:cs typeface="Tahoma" pitchFamily="34" charset="0"/>
              </a:rPr>
              <a:t>B</a:t>
            </a:r>
          </a:p>
        </p:txBody>
      </p:sp>
    </p:spTree>
    <p:extLst>
      <p:ext uri="{BB962C8B-B14F-4D97-AF65-F5344CB8AC3E}">
        <p14:creationId xmlns:p14="http://schemas.microsoft.com/office/powerpoint/2010/main" val="17441011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4">
                                            <p:txEl>
                                              <p:pRg st="0" end="0"/>
                                            </p:txEl>
                                          </p:spTgt>
                                        </p:tgtEl>
                                        <p:attrNameLst>
                                          <p:attrName>style.visibility</p:attrName>
                                        </p:attrNameLst>
                                      </p:cBhvr>
                                      <p:to>
                                        <p:strVal val="visible"/>
                                      </p:to>
                                    </p:set>
                                    <p:animEffect transition="in" filter="barn(inVertical)">
                                      <p:cBhvr>
                                        <p:cTn id="12" dur="500"/>
                                        <p:tgtEl>
                                          <p:spTgt spid="4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4">
                                            <p:txEl>
                                              <p:pRg st="1" end="1"/>
                                            </p:txEl>
                                          </p:spTgt>
                                        </p:tgtEl>
                                        <p:attrNameLst>
                                          <p:attrName>style.visibility</p:attrName>
                                        </p:attrNameLst>
                                      </p:cBhvr>
                                      <p:to>
                                        <p:strVal val="visible"/>
                                      </p:to>
                                    </p:set>
                                    <p:animEffect transition="in" filter="barn(inVertical)">
                                      <p:cBhvr>
                                        <p:cTn id="17" dur="500"/>
                                        <p:tgtEl>
                                          <p:spTgt spid="4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4">
                                            <p:txEl>
                                              <p:pRg st="2" end="2"/>
                                            </p:txEl>
                                          </p:spTgt>
                                        </p:tgtEl>
                                        <p:attrNameLst>
                                          <p:attrName>style.visibility</p:attrName>
                                        </p:attrNameLst>
                                      </p:cBhvr>
                                      <p:to>
                                        <p:strVal val="visible"/>
                                      </p:to>
                                    </p:set>
                                    <p:animEffect transition="in" filter="barn(inVertical)">
                                      <p:cBhvr>
                                        <p:cTn id="22" dur="500"/>
                                        <p:tgtEl>
                                          <p:spTgt spid="4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wipe(left)">
                                      <p:cBhvr>
                                        <p:cTn id="2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7">
            <a:extLst>
              <a:ext uri="{FF2B5EF4-FFF2-40B4-BE49-F238E27FC236}">
                <a16:creationId xmlns:a16="http://schemas.microsoft.com/office/drawing/2014/main" id="{FC03A809-7A06-37E1-504B-2AE29FA70A10}"/>
              </a:ext>
            </a:extLst>
          </p:cNvPr>
          <p:cNvGrpSpPr/>
          <p:nvPr/>
        </p:nvGrpSpPr>
        <p:grpSpPr>
          <a:xfrm>
            <a:off x="7084095" y="1100460"/>
            <a:ext cx="10400085" cy="968318"/>
            <a:chOff x="739068" y="1515168"/>
            <a:chExt cx="9473319" cy="968444"/>
          </a:xfrm>
          <a:solidFill>
            <a:srgbClr val="FFC000"/>
          </a:solidFill>
        </p:grpSpPr>
        <p:sp>
          <p:nvSpPr>
            <p:cNvPr id="3" name="Freeform 71">
              <a:extLst>
                <a:ext uri="{FF2B5EF4-FFF2-40B4-BE49-F238E27FC236}">
                  <a16:creationId xmlns:a16="http://schemas.microsoft.com/office/drawing/2014/main" id="{353CB514-523E-77BE-CD9A-ABB74E6548F2}"/>
                </a:ext>
              </a:extLst>
            </p:cNvPr>
            <p:cNvSpPr>
              <a:spLocks/>
            </p:cNvSpPr>
            <p:nvPr/>
          </p:nvSpPr>
          <p:spPr bwMode="auto">
            <a:xfrm flipH="1">
              <a:off x="3250419" y="2066147"/>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grpSp>
          <p:nvGrpSpPr>
            <p:cNvPr id="4" name="Group 30">
              <a:extLst>
                <a:ext uri="{FF2B5EF4-FFF2-40B4-BE49-F238E27FC236}">
                  <a16:creationId xmlns:a16="http://schemas.microsoft.com/office/drawing/2014/main" id="{93CA7BC6-4E26-CE02-947F-86C5B0DF630C}"/>
                </a:ext>
              </a:extLst>
            </p:cNvPr>
            <p:cNvGrpSpPr/>
            <p:nvPr/>
          </p:nvGrpSpPr>
          <p:grpSpPr>
            <a:xfrm>
              <a:off x="739068" y="1515168"/>
              <a:ext cx="8177919" cy="960327"/>
              <a:chOff x="739068" y="1515168"/>
              <a:chExt cx="8177919" cy="960327"/>
            </a:xfrm>
            <a:grpFill/>
          </p:grpSpPr>
          <p:sp>
            <p:nvSpPr>
              <p:cNvPr id="5" name="Freeform 71">
                <a:extLst>
                  <a:ext uri="{FF2B5EF4-FFF2-40B4-BE49-F238E27FC236}">
                    <a16:creationId xmlns:a16="http://schemas.microsoft.com/office/drawing/2014/main" id="{6762A292-B888-917B-B096-D8F72C9C6721}"/>
                  </a:ext>
                </a:extLst>
              </p:cNvPr>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 name="Oval 72">
                <a:extLst>
                  <a:ext uri="{FF2B5EF4-FFF2-40B4-BE49-F238E27FC236}">
                    <a16:creationId xmlns:a16="http://schemas.microsoft.com/office/drawing/2014/main" id="{7FD3A134-BC04-FD84-C39A-22976A351F93}"/>
                  </a:ext>
                </a:extLst>
              </p:cNvPr>
              <p:cNvSpPr>
                <a:spLocks noChangeArrowheads="1"/>
              </p:cNvSpPr>
              <p:nvPr/>
            </p:nvSpPr>
            <p:spPr bwMode="auto">
              <a:xfrm>
                <a:off x="1372407" y="1515168"/>
                <a:ext cx="285717" cy="280956"/>
              </a:xfrm>
              <a:prstGeom prst="ellipse">
                <a:avLst/>
              </a:pr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 name="Freeform 73">
                <a:extLst>
                  <a:ext uri="{FF2B5EF4-FFF2-40B4-BE49-F238E27FC236}">
                    <a16:creationId xmlns:a16="http://schemas.microsoft.com/office/drawing/2014/main" id="{023C9E7D-4344-E7C2-FA6A-F7EABB46E2BC}"/>
                  </a:ext>
                </a:extLst>
              </p:cNvPr>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 name="Freeform 74">
                <a:extLst>
                  <a:ext uri="{FF2B5EF4-FFF2-40B4-BE49-F238E27FC236}">
                    <a16:creationId xmlns:a16="http://schemas.microsoft.com/office/drawing/2014/main" id="{EFD45F29-EF78-FE47-111A-3CAF000C1901}"/>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9" name="Freeform 75">
                <a:extLst>
                  <a:ext uri="{FF2B5EF4-FFF2-40B4-BE49-F238E27FC236}">
                    <a16:creationId xmlns:a16="http://schemas.microsoft.com/office/drawing/2014/main" id="{0E19B5D4-D4D7-A531-9F25-C671E71BB606}"/>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0" name="Freeform 76">
                <a:extLst>
                  <a:ext uri="{FF2B5EF4-FFF2-40B4-BE49-F238E27FC236}">
                    <a16:creationId xmlns:a16="http://schemas.microsoft.com/office/drawing/2014/main" id="{47D9ED29-618B-FCC6-4E5B-3E24C14149EE}"/>
                  </a:ext>
                </a:extLst>
              </p:cNvPr>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1" name="Freeform 77">
                <a:extLst>
                  <a:ext uri="{FF2B5EF4-FFF2-40B4-BE49-F238E27FC236}">
                    <a16:creationId xmlns:a16="http://schemas.microsoft.com/office/drawing/2014/main" id="{CB1F2A2C-B831-B83F-FC4D-E8A56ADE5403}"/>
                  </a:ext>
                </a:extLst>
              </p:cNvPr>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2" name="Freeform 78">
                <a:extLst>
                  <a:ext uri="{FF2B5EF4-FFF2-40B4-BE49-F238E27FC236}">
                    <a16:creationId xmlns:a16="http://schemas.microsoft.com/office/drawing/2014/main" id="{BAFA5A78-8CA0-86F4-ABCC-9F84C8FF78E8}"/>
                  </a:ext>
                </a:extLst>
              </p:cNvPr>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3" name="Freeform 79">
                <a:extLst>
                  <a:ext uri="{FF2B5EF4-FFF2-40B4-BE49-F238E27FC236}">
                    <a16:creationId xmlns:a16="http://schemas.microsoft.com/office/drawing/2014/main" id="{A348241E-6E75-924B-6D2E-14CBDEF02FE8}"/>
                  </a:ext>
                </a:extLst>
              </p:cNvPr>
              <p:cNvSpPr>
                <a:spLocks/>
              </p:cNvSpPr>
              <p:nvPr/>
            </p:nvSpPr>
            <p:spPr bwMode="auto">
              <a:xfrm>
                <a:off x="1204151" y="1908822"/>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4" name="Freeform 80">
                <a:extLst>
                  <a:ext uri="{FF2B5EF4-FFF2-40B4-BE49-F238E27FC236}">
                    <a16:creationId xmlns:a16="http://schemas.microsoft.com/office/drawing/2014/main" id="{355BC2A7-1569-CC10-FE73-FB1CC0A45D28}"/>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5" name="Freeform 81">
                <a:extLst>
                  <a:ext uri="{FF2B5EF4-FFF2-40B4-BE49-F238E27FC236}">
                    <a16:creationId xmlns:a16="http://schemas.microsoft.com/office/drawing/2014/main" id="{84466C02-B0A1-2970-4B63-5006982951D0}"/>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6" name="Freeform 82">
                <a:extLst>
                  <a:ext uri="{FF2B5EF4-FFF2-40B4-BE49-F238E27FC236}">
                    <a16:creationId xmlns:a16="http://schemas.microsoft.com/office/drawing/2014/main" id="{8FD25E6F-4AE4-2F05-FB50-1B7959A544FB}"/>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7" name="TextBox 43">
                <a:extLst>
                  <a:ext uri="{FF2B5EF4-FFF2-40B4-BE49-F238E27FC236}">
                    <a16:creationId xmlns:a16="http://schemas.microsoft.com/office/drawing/2014/main" id="{028D8FA8-6A40-15F0-464A-0BE8CBC102E7}"/>
                  </a:ext>
                </a:extLst>
              </p:cNvPr>
              <p:cNvSpPr txBox="1"/>
              <p:nvPr/>
            </p:nvSpPr>
            <p:spPr>
              <a:xfrm>
                <a:off x="2132731" y="1706054"/>
                <a:ext cx="6784256" cy="769441"/>
              </a:xfrm>
              <a:prstGeom prst="rect">
                <a:avLst/>
              </a:prstGeom>
              <a:grp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4400" b="1" dirty="0">
                    <a:ln>
                      <a:solidFill>
                        <a:srgbClr val="008000"/>
                      </a:solidFill>
                    </a:ln>
                    <a:solidFill>
                      <a:srgbClr val="008000"/>
                    </a:solidFill>
                    <a:latin typeface="Arial" panose="020B0604020202020204" pitchFamily="34" charset="0"/>
                    <a:ea typeface="Tahoma" panose="020B0604030504040204" pitchFamily="34" charset="0"/>
                    <a:cs typeface="Arial" panose="020B0604020202020204" pitchFamily="34" charset="0"/>
                  </a:rPr>
                  <a:t>   BÀI TẬP TRẮC NGHIỆM</a:t>
                </a:r>
              </a:p>
            </p:txBody>
          </p:sp>
        </p:grpSp>
      </p:grpSp>
      <p:grpSp>
        <p:nvGrpSpPr>
          <p:cNvPr id="18" name="Group 144">
            <a:extLst>
              <a:ext uri="{FF2B5EF4-FFF2-40B4-BE49-F238E27FC236}">
                <a16:creationId xmlns:a16="http://schemas.microsoft.com/office/drawing/2014/main" id="{A44A276C-42AC-8013-D353-62BA83153444}"/>
              </a:ext>
            </a:extLst>
          </p:cNvPr>
          <p:cNvGrpSpPr/>
          <p:nvPr/>
        </p:nvGrpSpPr>
        <p:grpSpPr>
          <a:xfrm>
            <a:off x="514831" y="1630983"/>
            <a:ext cx="22957994" cy="4072440"/>
            <a:chOff x="1076414" y="3080341"/>
            <a:chExt cx="22960652" cy="4428372"/>
          </a:xfrm>
        </p:grpSpPr>
        <p:sp>
          <p:nvSpPr>
            <p:cNvPr id="19" name="Rounded Rectangle 6">
              <a:extLst>
                <a:ext uri="{FF2B5EF4-FFF2-40B4-BE49-F238E27FC236}">
                  <a16:creationId xmlns:a16="http://schemas.microsoft.com/office/drawing/2014/main" id="{37C54C05-C1EB-3490-5C42-9B35DD5E478D}"/>
                </a:ext>
              </a:extLst>
            </p:cNvPr>
            <p:cNvSpPr/>
            <p:nvPr/>
          </p:nvSpPr>
          <p:spPr>
            <a:xfrm>
              <a:off x="1312549" y="3442479"/>
              <a:ext cx="22724517" cy="4066234"/>
            </a:xfrm>
            <a:prstGeom prst="roundRect">
              <a:avLst>
                <a:gd name="adj" fmla="val 5894"/>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5996" tIns="17998" rIns="35996" bIns="17998" rtlCol="0" anchor="ctr"/>
            <a:lstStyle/>
            <a:p>
              <a:pPr algn="ctr"/>
              <a:endParaRPr lang="en-US" sz="4600" dirty="0">
                <a:latin typeface="Tahoma" pitchFamily="34" charset="0"/>
                <a:ea typeface="Tahoma" pitchFamily="34" charset="0"/>
                <a:cs typeface="Tahoma" pitchFamily="34" charset="0"/>
              </a:endParaRPr>
            </a:p>
          </p:txBody>
        </p:sp>
        <p:grpSp>
          <p:nvGrpSpPr>
            <p:cNvPr id="20" name="Group 65">
              <a:extLst>
                <a:ext uri="{FF2B5EF4-FFF2-40B4-BE49-F238E27FC236}">
                  <a16:creationId xmlns:a16="http://schemas.microsoft.com/office/drawing/2014/main" id="{EDDA8E47-7301-88BB-66DC-3C88393BD400}"/>
                </a:ext>
              </a:extLst>
            </p:cNvPr>
            <p:cNvGrpSpPr/>
            <p:nvPr/>
          </p:nvGrpSpPr>
          <p:grpSpPr>
            <a:xfrm>
              <a:off x="1076414" y="3080341"/>
              <a:ext cx="3802554" cy="870158"/>
              <a:chOff x="166396" y="8686140"/>
              <a:chExt cx="3802554" cy="870158"/>
            </a:xfrm>
          </p:grpSpPr>
          <p:sp>
            <p:nvSpPr>
              <p:cNvPr id="21" name="Freeform 20">
                <a:extLst>
                  <a:ext uri="{FF2B5EF4-FFF2-40B4-BE49-F238E27FC236}">
                    <a16:creationId xmlns:a16="http://schemas.microsoft.com/office/drawing/2014/main" id="{BB38789A-E34F-F985-2932-3C4B852A11B9}"/>
                  </a:ext>
                </a:extLst>
              </p:cNvPr>
              <p:cNvSpPr>
                <a:spLocks/>
              </p:cNvSpPr>
              <p:nvPr/>
            </p:nvSpPr>
            <p:spPr bwMode="auto">
              <a:xfrm>
                <a:off x="384522" y="8755081"/>
                <a:ext cx="3584428" cy="78194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dirty="0">
                  <a:latin typeface="Tahoma" pitchFamily="34" charset="0"/>
                  <a:ea typeface="Tahoma" pitchFamily="34" charset="0"/>
                  <a:cs typeface="Tahoma" pitchFamily="34" charset="0"/>
                </a:endParaRPr>
              </a:p>
            </p:txBody>
          </p:sp>
          <p:grpSp>
            <p:nvGrpSpPr>
              <p:cNvPr id="22" name="Group 11">
                <a:extLst>
                  <a:ext uri="{FF2B5EF4-FFF2-40B4-BE49-F238E27FC236}">
                    <a16:creationId xmlns:a16="http://schemas.microsoft.com/office/drawing/2014/main" id="{6A718556-3180-7DFA-B62D-34BFF2C0A75C}"/>
                  </a:ext>
                </a:extLst>
              </p:cNvPr>
              <p:cNvGrpSpPr/>
              <p:nvPr/>
            </p:nvGrpSpPr>
            <p:grpSpPr>
              <a:xfrm>
                <a:off x="166396" y="8780577"/>
                <a:ext cx="702538" cy="572229"/>
                <a:chOff x="-145995" y="8633545"/>
                <a:chExt cx="787401" cy="641352"/>
              </a:xfrm>
            </p:grpSpPr>
            <p:sp>
              <p:nvSpPr>
                <p:cNvPr id="24" name="Freeform 45">
                  <a:extLst>
                    <a:ext uri="{FF2B5EF4-FFF2-40B4-BE49-F238E27FC236}">
                      <a16:creationId xmlns:a16="http://schemas.microsoft.com/office/drawing/2014/main" id="{46FCA9AA-7DEA-E300-3C0C-8003FA47C17D}"/>
                    </a:ext>
                  </a:extLst>
                </p:cNvPr>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5" name="Freeform 46">
                  <a:extLst>
                    <a:ext uri="{FF2B5EF4-FFF2-40B4-BE49-F238E27FC236}">
                      <a16:creationId xmlns:a16="http://schemas.microsoft.com/office/drawing/2014/main" id="{2046CB23-778D-E86F-9DB5-5F8196623126}"/>
                    </a:ext>
                  </a:extLst>
                </p:cNvPr>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6" name="Freeform 47">
                  <a:extLst>
                    <a:ext uri="{FF2B5EF4-FFF2-40B4-BE49-F238E27FC236}">
                      <a16:creationId xmlns:a16="http://schemas.microsoft.com/office/drawing/2014/main" id="{F7103279-5461-4BCA-8C43-8BA2547C9B0D}"/>
                    </a:ext>
                  </a:extLst>
                </p:cNvPr>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7" name="Freeform 48">
                  <a:extLst>
                    <a:ext uri="{FF2B5EF4-FFF2-40B4-BE49-F238E27FC236}">
                      <a16:creationId xmlns:a16="http://schemas.microsoft.com/office/drawing/2014/main" id="{174AF634-933C-8347-DAE2-6022DC74D5A5}"/>
                    </a:ext>
                  </a:extLst>
                </p:cNvPr>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8" name="Freeform 49">
                  <a:extLst>
                    <a:ext uri="{FF2B5EF4-FFF2-40B4-BE49-F238E27FC236}">
                      <a16:creationId xmlns:a16="http://schemas.microsoft.com/office/drawing/2014/main" id="{4196AFCB-39F9-D17D-8842-CE166DF6E621}"/>
                    </a:ext>
                  </a:extLst>
                </p:cNvPr>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9" name="Freeform 50">
                  <a:extLst>
                    <a:ext uri="{FF2B5EF4-FFF2-40B4-BE49-F238E27FC236}">
                      <a16:creationId xmlns:a16="http://schemas.microsoft.com/office/drawing/2014/main" id="{110513C0-FAAD-B18B-E945-640B4D1C5D8B}"/>
                    </a:ext>
                  </a:extLst>
                </p:cNvPr>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0" name="Freeform 51">
                  <a:extLst>
                    <a:ext uri="{FF2B5EF4-FFF2-40B4-BE49-F238E27FC236}">
                      <a16:creationId xmlns:a16="http://schemas.microsoft.com/office/drawing/2014/main" id="{0C9B81C0-55C8-D8D8-EF13-1404AF8F3904}"/>
                    </a:ext>
                  </a:extLst>
                </p:cNvPr>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1" name="Freeform 52">
                  <a:extLst>
                    <a:ext uri="{FF2B5EF4-FFF2-40B4-BE49-F238E27FC236}">
                      <a16:creationId xmlns:a16="http://schemas.microsoft.com/office/drawing/2014/main" id="{C526F2BA-92FC-ED93-0193-14A64AC1108A}"/>
                    </a:ext>
                  </a:extLst>
                </p:cNvPr>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2" name="Rectangle 53">
                  <a:extLst>
                    <a:ext uri="{FF2B5EF4-FFF2-40B4-BE49-F238E27FC236}">
                      <a16:creationId xmlns:a16="http://schemas.microsoft.com/office/drawing/2014/main" id="{AFF4F230-9CCD-7184-4F4B-6EB0C724E296}"/>
                    </a:ext>
                  </a:extLst>
                </p:cNvPr>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3" name="Rectangle 54">
                  <a:extLst>
                    <a:ext uri="{FF2B5EF4-FFF2-40B4-BE49-F238E27FC236}">
                      <a16:creationId xmlns:a16="http://schemas.microsoft.com/office/drawing/2014/main" id="{D7835AAD-A7B4-6CED-CF55-32DBAEBD6095}"/>
                    </a:ext>
                  </a:extLst>
                </p:cNvPr>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4" name="Freeform 55">
                  <a:extLst>
                    <a:ext uri="{FF2B5EF4-FFF2-40B4-BE49-F238E27FC236}">
                      <a16:creationId xmlns:a16="http://schemas.microsoft.com/office/drawing/2014/main" id="{E0B290B3-FD13-829E-7882-02F0BE71076A}"/>
                    </a:ext>
                  </a:extLst>
                </p:cNvPr>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5" name="Freeform 56">
                  <a:extLst>
                    <a:ext uri="{FF2B5EF4-FFF2-40B4-BE49-F238E27FC236}">
                      <a16:creationId xmlns:a16="http://schemas.microsoft.com/office/drawing/2014/main" id="{7CFE7596-BBAB-AF25-B440-C37897EF6841}"/>
                    </a:ext>
                  </a:extLst>
                </p:cNvPr>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sp>
            <p:nvSpPr>
              <p:cNvPr id="23" name="TextBox 22">
                <a:extLst>
                  <a:ext uri="{FF2B5EF4-FFF2-40B4-BE49-F238E27FC236}">
                    <a16:creationId xmlns:a16="http://schemas.microsoft.com/office/drawing/2014/main" id="{C71203E2-AE80-3308-0121-8D049CBD8DC8}"/>
                  </a:ext>
                </a:extLst>
              </p:cNvPr>
              <p:cNvSpPr txBox="1"/>
              <p:nvPr/>
            </p:nvSpPr>
            <p:spPr>
              <a:xfrm>
                <a:off x="1101338" y="8686140"/>
                <a:ext cx="2233562" cy="870158"/>
              </a:xfrm>
              <a:prstGeom prst="rect">
                <a:avLst/>
              </a:prstGeom>
              <a:noFill/>
            </p:spPr>
            <p:txBody>
              <a:bodyPr wrap="none" rtlCol="0">
                <a:spAutoFit/>
              </a:bodyPr>
              <a:lstStyle/>
              <a:p>
                <a:r>
                  <a:rPr lang="en-US" sz="4600" b="1" dirty="0" err="1">
                    <a:solidFill>
                      <a:schemeClr val="bg1"/>
                    </a:solidFill>
                    <a:latin typeface="Tahoma" pitchFamily="34" charset="0"/>
                    <a:ea typeface="Tahoma" pitchFamily="34" charset="0"/>
                    <a:cs typeface="Tahoma" pitchFamily="34" charset="0"/>
                  </a:rPr>
                  <a:t>Câu</a:t>
                </a:r>
                <a:r>
                  <a:rPr lang="en-US" sz="4600" b="1" dirty="0">
                    <a:solidFill>
                      <a:schemeClr val="bg1"/>
                    </a:solidFill>
                    <a:latin typeface="Tahoma" pitchFamily="34" charset="0"/>
                    <a:ea typeface="Tahoma" pitchFamily="34" charset="0"/>
                    <a:cs typeface="Tahoma" pitchFamily="34" charset="0"/>
                  </a:rPr>
                  <a:t> 11</a:t>
                </a:r>
              </a:p>
            </p:txBody>
          </p:sp>
        </p:grpSp>
      </p:grpSp>
      <mc:AlternateContent xmlns:mc="http://schemas.openxmlformats.org/markup-compatibility/2006" xmlns:a14="http://schemas.microsoft.com/office/drawing/2010/main">
        <mc:Choice Requires="a14">
          <p:sp>
            <p:nvSpPr>
              <p:cNvPr id="36" name="Rectangle 35">
                <a:extLst>
                  <a:ext uri="{FF2B5EF4-FFF2-40B4-BE49-F238E27FC236}">
                    <a16:creationId xmlns:a16="http://schemas.microsoft.com/office/drawing/2014/main" id="{2FD6F72E-C85F-EC6C-C836-239B96A0E2FF}"/>
                  </a:ext>
                </a:extLst>
              </p:cNvPr>
              <p:cNvSpPr/>
              <p:nvPr/>
            </p:nvSpPr>
            <p:spPr>
              <a:xfrm>
                <a:off x="820101" y="2331338"/>
                <a:ext cx="22420228" cy="2877711"/>
              </a:xfrm>
              <a:prstGeom prst="rect">
                <a:avLst/>
              </a:prstGeom>
            </p:spPr>
            <p:txBody>
              <a:bodyPr wrap="square">
                <a:spAutoFit/>
              </a:bodyPr>
              <a:lstStyle/>
              <a:p>
                <a:pPr algn="just">
                  <a:spcBef>
                    <a:spcPts val="600"/>
                  </a:spcBef>
                  <a:spcAft>
                    <a:spcPts val="600"/>
                  </a:spcAft>
                </a:pPr>
                <a:r>
                  <a:rPr lang="pt-BR"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Một đội học sinh giỏi của trường THPT, gồm </a:t>
                </a:r>
                <a14:m>
                  <m:oMath xmlns:m="http://schemas.openxmlformats.org/officeDocument/2006/math">
                    <m:r>
                      <a:rPr lang="pt-BR"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𝟓</m:t>
                    </m:r>
                  </m:oMath>
                </a14:m>
                <a:r>
                  <a:rPr lang="pt-BR"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học sinh khối </a:t>
                </a:r>
                <a14:m>
                  <m:oMath xmlns:m="http://schemas.openxmlformats.org/officeDocument/2006/math">
                    <m:r>
                      <a:rPr lang="pt-BR"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m:t>
                    </m:r>
                    <m:r>
                      <a:rPr lang="pt-BR"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oMath>
                </a14:m>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Chu Văn An (Uni)"/>
                      </a:rPr>
                      <m:t>𝟒</m:t>
                    </m:r>
                  </m:oMath>
                </a14:m>
                <a:r>
                  <a:rPr lang="pt-BR"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học sinh khối </a:t>
                </a:r>
                <a14:m>
                  <m:oMath xmlns:m="http://schemas.openxmlformats.org/officeDocument/2006/math">
                    <m:r>
                      <a:rPr lang="pt-BR"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𝟏𝟏</m:t>
                    </m:r>
                  </m:oMath>
                </a14:m>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Chu Văn An (Uni)"/>
                      </a:rPr>
                      <m:t>𝟑</m:t>
                    </m:r>
                  </m:oMath>
                </a14:m>
                <a:r>
                  <a:rPr lang="pt-BR"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học sinh khối </a:t>
                </a:r>
                <a14:m>
                  <m:oMath xmlns:m="http://schemas.openxmlformats.org/officeDocument/2006/math">
                    <m:r>
                      <a:rPr lang="pt-BR"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𝟏𝟎</m:t>
                    </m:r>
                  </m:oMath>
                </a14:m>
                <a:r>
                  <a:rPr lang="pt-BR"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Số cách chọn ba học sinh trong đó mỗi khối có một em là</a:t>
                </a:r>
                <a:endParaRPr lang="en-US" sz="4400" b="1" dirty="0">
                  <a:latin typeface="Tahoma" panose="020B0604030504040204" pitchFamily="34" charset="0"/>
                  <a:ea typeface="Tahoma" panose="020B0604030504040204" pitchFamily="34" charset="0"/>
                  <a:cs typeface="Tahoma" panose="020B0604030504040204" pitchFamily="34" charset="0"/>
                </a:endParaRPr>
              </a:p>
              <a:p>
                <a:pPr algn="just">
                  <a:spcAft>
                    <a:spcPts val="600"/>
                  </a:spcAft>
                </a:pPr>
                <a:r>
                  <a:rPr lang="en-US"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r>
                      <a:rPr lang="en-US" sz="4400" b="1" i="0" smtClean="0">
                        <a:solidFill>
                          <a:schemeClr val="tx1"/>
                        </a:solidFill>
                        <a:effectLst/>
                        <a:latin typeface="Cambria Math" panose="02040503050406030204" pitchFamily="18" charset="0"/>
                        <a:ea typeface="Tahoma" panose="020B0604030504040204" pitchFamily="34" charset="0"/>
                        <a:cs typeface="Tahoma" panose="020B0604030504040204" pitchFamily="34" charset="0"/>
                      </a:rPr>
                      <m:t>𝟏𝟐</m:t>
                    </m:r>
                  </m:oMath>
                </a14:m>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B. </a:t>
                </a:r>
                <a14:m>
                  <m:oMath xmlns:m="http://schemas.openxmlformats.org/officeDocument/2006/math">
                    <m:r>
                      <a:rPr lang="en-US" sz="4400" b="1"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𝟐𝟐𝟎</m:t>
                    </m:r>
                    <m:r>
                      <a:rPr lang="en-US" sz="4400" b="1"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C. </a:t>
                </a:r>
                <a14:m>
                  <m:oMath xmlns:m="http://schemas.openxmlformats.org/officeDocument/2006/math">
                    <m:r>
                      <a:rPr lang="en-US" sz="4400" b="1" i="0" smtClean="0">
                        <a:solidFill>
                          <a:schemeClr val="tx1"/>
                        </a:solidFill>
                        <a:effectLst/>
                        <a:latin typeface="Cambria Math" panose="02040503050406030204" pitchFamily="18" charset="0"/>
                        <a:ea typeface="Tahoma" panose="020B0604030504040204" pitchFamily="34" charset="0"/>
                        <a:cs typeface="Tahoma" panose="020B0604030504040204" pitchFamily="34" charset="0"/>
                      </a:rPr>
                      <m:t>𝟔𝟎</m:t>
                    </m:r>
                  </m:oMath>
                </a14:m>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D. </a:t>
                </a:r>
                <a14:m>
                  <m:oMath xmlns:m="http://schemas.openxmlformats.org/officeDocument/2006/math">
                    <m:r>
                      <a:rPr lang="en-US" sz="4400" b="1" i="0" smtClean="0">
                        <a:solidFill>
                          <a:schemeClr val="tx1"/>
                        </a:solidFill>
                        <a:effectLst/>
                        <a:latin typeface="Cambria Math" panose="02040503050406030204" pitchFamily="18" charset="0"/>
                        <a:ea typeface="Tahoma" panose="020B0604030504040204" pitchFamily="34" charset="0"/>
                        <a:cs typeface="Tahoma" panose="020B0604030504040204" pitchFamily="34" charset="0"/>
                      </a:rPr>
                      <m:t>𝟑</m:t>
                    </m:r>
                    <m:r>
                      <a:rPr lang="en-US" sz="4400" b="1" i="0" smtClean="0">
                        <a:solidFill>
                          <a:schemeClr val="tx1"/>
                        </a:solidFill>
                        <a:effectLst/>
                        <a:latin typeface="Cambria Math" panose="02040503050406030204" pitchFamily="18" charset="0"/>
                        <a:ea typeface="Tahoma" panose="020B0604030504040204" pitchFamily="34" charset="0"/>
                        <a:cs typeface="Tahoma" panose="020B0604030504040204" pitchFamily="34" charset="0"/>
                      </a:rPr>
                      <m:t>.</m:t>
                    </m:r>
                  </m:oMath>
                </a14:m>
                <a:r>
                  <a:rPr lang="en-US" sz="4400" b="1" dirty="0">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36" name="Rectangle 35">
                <a:extLst>
                  <a:ext uri="{FF2B5EF4-FFF2-40B4-BE49-F238E27FC236}">
                    <a16:creationId xmlns:a16="http://schemas.microsoft.com/office/drawing/2014/main" id="{2FD6F72E-C85F-EC6C-C836-239B96A0E2FF}"/>
                  </a:ext>
                </a:extLst>
              </p:cNvPr>
              <p:cNvSpPr>
                <a:spLocks noRot="1" noChangeAspect="1" noMove="1" noResize="1" noEditPoints="1" noAdjustHandles="1" noChangeArrowheads="1" noChangeShapeType="1" noTextEdit="1"/>
              </p:cNvSpPr>
              <p:nvPr/>
            </p:nvSpPr>
            <p:spPr>
              <a:xfrm>
                <a:off x="820101" y="2331338"/>
                <a:ext cx="22420228" cy="2877711"/>
              </a:xfrm>
              <a:prstGeom prst="rect">
                <a:avLst/>
              </a:prstGeom>
              <a:blipFill>
                <a:blip r:embed="rId2"/>
                <a:stretch>
                  <a:fillRect l="-1115" t="-4440" r="-1115" b="-8668"/>
                </a:stretch>
              </a:blipFill>
            </p:spPr>
            <p:txBody>
              <a:bodyPr/>
              <a:lstStyle/>
              <a:p>
                <a:r>
                  <a:rPr lang="en-US">
                    <a:noFill/>
                  </a:rPr>
                  <a:t> </a:t>
                </a:r>
              </a:p>
            </p:txBody>
          </p:sp>
        </mc:Fallback>
      </mc:AlternateContent>
      <p:grpSp>
        <p:nvGrpSpPr>
          <p:cNvPr id="37" name="Group 36">
            <a:extLst>
              <a:ext uri="{FF2B5EF4-FFF2-40B4-BE49-F238E27FC236}">
                <a16:creationId xmlns:a16="http://schemas.microsoft.com/office/drawing/2014/main" id="{53CC605E-59AC-01C4-D128-16C484530639}"/>
              </a:ext>
            </a:extLst>
          </p:cNvPr>
          <p:cNvGrpSpPr/>
          <p:nvPr/>
        </p:nvGrpSpPr>
        <p:grpSpPr>
          <a:xfrm>
            <a:off x="749239" y="6420250"/>
            <a:ext cx="22723585" cy="6223770"/>
            <a:chOff x="1270511" y="5867400"/>
            <a:chExt cx="22726215" cy="7422948"/>
          </a:xfrm>
        </p:grpSpPr>
        <p:sp>
          <p:nvSpPr>
            <p:cNvPr id="38" name="Rounded Rectangle 2">
              <a:extLst>
                <a:ext uri="{FF2B5EF4-FFF2-40B4-BE49-F238E27FC236}">
                  <a16:creationId xmlns:a16="http://schemas.microsoft.com/office/drawing/2014/main" id="{A8EB43DA-A845-AE84-F43D-66316902C81D}"/>
                </a:ext>
              </a:extLst>
            </p:cNvPr>
            <p:cNvSpPr/>
            <p:nvPr/>
          </p:nvSpPr>
          <p:spPr>
            <a:xfrm>
              <a:off x="1272210" y="6139011"/>
              <a:ext cx="22724516" cy="7151337"/>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60">
              <a:extLst>
                <a:ext uri="{FF2B5EF4-FFF2-40B4-BE49-F238E27FC236}">
                  <a16:creationId xmlns:a16="http://schemas.microsoft.com/office/drawing/2014/main" id="{E99DDD12-D84F-6C1F-6780-D34D610CE828}"/>
                </a:ext>
              </a:extLst>
            </p:cNvPr>
            <p:cNvGrpSpPr/>
            <p:nvPr/>
          </p:nvGrpSpPr>
          <p:grpSpPr>
            <a:xfrm>
              <a:off x="1270511" y="5867400"/>
              <a:ext cx="3568119" cy="849746"/>
              <a:chOff x="1224541" y="6305967"/>
              <a:chExt cx="3568119" cy="849746"/>
            </a:xfrm>
          </p:grpSpPr>
          <p:sp>
            <p:nvSpPr>
              <p:cNvPr id="40" name="Freeform 20">
                <a:extLst>
                  <a:ext uri="{FF2B5EF4-FFF2-40B4-BE49-F238E27FC236}">
                    <a16:creationId xmlns:a16="http://schemas.microsoft.com/office/drawing/2014/main" id="{0568619A-60B9-2A12-4218-AB8AA76F8024}"/>
                  </a:ext>
                </a:extLst>
              </p:cNvPr>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41" name="TextBox 40">
                <a:extLst>
                  <a:ext uri="{FF2B5EF4-FFF2-40B4-BE49-F238E27FC236}">
                    <a16:creationId xmlns:a16="http://schemas.microsoft.com/office/drawing/2014/main" id="{FD1D38EC-78BF-8541-9524-479D5F98FDF2}"/>
                  </a:ext>
                </a:extLst>
              </p:cNvPr>
              <p:cNvSpPr txBox="1"/>
              <p:nvPr/>
            </p:nvSpPr>
            <p:spPr>
              <a:xfrm>
                <a:off x="2296330" y="6305967"/>
                <a:ext cx="2372919" cy="849746"/>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42" name="Round Diagonal Corner Rectangle 6">
                <a:extLst>
                  <a:ext uri="{FF2B5EF4-FFF2-40B4-BE49-F238E27FC236}">
                    <a16:creationId xmlns:a16="http://schemas.microsoft.com/office/drawing/2014/main" id="{41ABC5BF-3B12-321C-3D5F-3BEA1CDF3058}"/>
                  </a:ext>
                </a:extLst>
              </p:cNvPr>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15">
                <a:extLst>
                  <a:ext uri="{FF2B5EF4-FFF2-40B4-BE49-F238E27FC236}">
                    <a16:creationId xmlns:a16="http://schemas.microsoft.com/office/drawing/2014/main" id="{58193E80-B57A-E9CD-B8B8-9D3088723AD7}"/>
                  </a:ext>
                </a:extLst>
              </p:cNvPr>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99533DB9-FE03-D6D4-57C1-15D11F0C28E9}"/>
                  </a:ext>
                </a:extLst>
              </p:cNvPr>
              <p:cNvSpPr txBox="1"/>
              <p:nvPr/>
            </p:nvSpPr>
            <p:spPr>
              <a:xfrm>
                <a:off x="5557277" y="6677530"/>
                <a:ext cx="16798611" cy="5509200"/>
              </a:xfrm>
              <a:prstGeom prst="rect">
                <a:avLst/>
              </a:prstGeom>
              <a:noFill/>
            </p:spPr>
            <p:txBody>
              <a:bodyPr wrap="square" rtlCol="0">
                <a:spAutoFit/>
              </a:bodyPr>
              <a:lstStyle/>
              <a:p>
                <a:pPr>
                  <a:lnSpc>
                    <a:spcPct val="200000"/>
                  </a:lnSpc>
                  <a:spcAft>
                    <a:spcPts val="0"/>
                  </a:spcAft>
                </a:pP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𝟓</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chọn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học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sinh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khối</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𝟏𝟐</m:t>
                    </m:r>
                  </m:oMath>
                </a14:m>
                <a:r>
                  <a:rPr lang="en-US" sz="4400" b="1" dirty="0">
                    <a:latin typeface="Tahoma" panose="020B0604030504040204" pitchFamily="34" charset="0"/>
                    <a:ea typeface="Tahoma" panose="020B0604030504040204" pitchFamily="34" charset="0"/>
                    <a:cs typeface="Tahoma" panose="020B0604030504040204" pitchFamily="34" charset="0"/>
                  </a:rPr>
                  <a:t>.</a:t>
                </a:r>
              </a:p>
              <a:p>
                <a:pPr>
                  <a:lnSpc>
                    <a:spcPct val="200000"/>
                  </a:lnSpc>
                  <a:spcAft>
                    <a:spcPts val="0"/>
                  </a:spcAft>
                </a:pP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𝟒</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chọn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học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sinh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khối</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𝟏𝟏</m:t>
                    </m:r>
                  </m:oMath>
                </a14:m>
                <a:r>
                  <a:rPr lang="en-US" sz="4400" b="1" dirty="0">
                    <a:latin typeface="Tahoma" panose="020B0604030504040204" pitchFamily="34" charset="0"/>
                    <a:ea typeface="Tahoma" panose="020B0604030504040204" pitchFamily="34" charset="0"/>
                    <a:cs typeface="Tahoma" panose="020B0604030504040204" pitchFamily="34" charset="0"/>
                  </a:rPr>
                  <a:t>.</a:t>
                </a:r>
              </a:p>
              <a:p>
                <a:pPr>
                  <a:lnSpc>
                    <a:spcPct val="200000"/>
                  </a:lnSpc>
                  <a:spcAft>
                    <a:spcPts val="0"/>
                  </a:spcAft>
                </a:pP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𝟑</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chọn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học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sinh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khối</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𝟏𝟎</m:t>
                    </m:r>
                  </m:oMath>
                </a14:m>
                <a:r>
                  <a:rPr lang="en-US" sz="4400" b="1" dirty="0">
                    <a:latin typeface="Tahoma" panose="020B0604030504040204" pitchFamily="34" charset="0"/>
                    <a:ea typeface="Tahoma" panose="020B0604030504040204" pitchFamily="34" charset="0"/>
                    <a:cs typeface="Tahoma" panose="020B0604030504040204" pitchFamily="34" charset="0"/>
                  </a:rPr>
                  <a:t>.</a:t>
                </a:r>
              </a:p>
              <a:p>
                <a:pPr>
                  <a:lnSpc>
                    <a:spcPct val="200000"/>
                  </a:lnSpc>
                </a:pPr>
                <a:r>
                  <a:rPr lang="fr-FR" sz="4400" b="1" dirty="0" err="1">
                    <a:latin typeface="Tahoma" panose="020B0604030504040204" pitchFamily="34" charset="0"/>
                    <a:ea typeface="Tahoma" panose="020B0604030504040204" pitchFamily="34" charset="0"/>
                    <a:cs typeface="Tahoma" panose="020B0604030504040204" pitchFamily="34" charset="0"/>
                  </a:rPr>
                  <a:t>Vậy</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theo</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quy</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tắc</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nhân</a:t>
                </a:r>
                <a:r>
                  <a:rPr lang="fr-FR" sz="4400" b="1" dirty="0">
                    <a:latin typeface="Tahoma" panose="020B0604030504040204" pitchFamily="34" charset="0"/>
                    <a:ea typeface="Tahoma" panose="020B0604030504040204" pitchFamily="34" charset="0"/>
                    <a:cs typeface="Tahoma" panose="020B0604030504040204" pitchFamily="34" charset="0"/>
                  </a:rPr>
                  <a:t> ta </a:t>
                </a:r>
                <a:r>
                  <a:rPr lang="fr-FR" sz="4400" b="1" dirty="0" err="1">
                    <a:latin typeface="Tahoma" panose="020B0604030504040204" pitchFamily="34" charset="0"/>
                    <a:ea typeface="Tahoma" panose="020B0604030504040204" pitchFamily="34" charset="0"/>
                    <a:cs typeface="Tahoma" panose="020B0604030504040204" pitchFamily="34" charset="0"/>
                  </a:rPr>
                  <a:t>có</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400" b="1" i="1">
                        <a:latin typeface="Cambria Math" panose="02040503050406030204" pitchFamily="18" charset="0"/>
                      </a:rPr>
                      <m:t>𝟓</m:t>
                    </m:r>
                    <m:r>
                      <a:rPr lang="fr-FR" sz="4400" b="1" i="1">
                        <a:latin typeface="Cambria Math" panose="02040503050406030204" pitchFamily="18" charset="0"/>
                      </a:rPr>
                      <m:t>×</m:t>
                    </m:r>
                    <m:r>
                      <a:rPr lang="fr-FR" sz="4400" b="1" i="1">
                        <a:latin typeface="Cambria Math" panose="02040503050406030204" pitchFamily="18" charset="0"/>
                      </a:rPr>
                      <m:t>𝟒</m:t>
                    </m:r>
                    <m:r>
                      <a:rPr lang="fr-FR" sz="4400" b="1" i="1">
                        <a:latin typeface="Cambria Math" panose="02040503050406030204" pitchFamily="18" charset="0"/>
                      </a:rPr>
                      <m:t>×</m:t>
                    </m:r>
                    <m:r>
                      <a:rPr lang="fr-FR" sz="4400" b="1" i="1">
                        <a:latin typeface="Cambria Math" panose="02040503050406030204" pitchFamily="18" charset="0"/>
                      </a:rPr>
                      <m:t>𝟑</m:t>
                    </m:r>
                    <m:r>
                      <a:rPr lang="fr-FR" sz="4400" b="1" i="1">
                        <a:latin typeface="Cambria Math" panose="02040503050406030204" pitchFamily="18" charset="0"/>
                      </a:rPr>
                      <m:t>=</m:t>
                    </m:r>
                    <m:r>
                      <a:rPr lang="fr-FR" sz="4400" b="1" i="1">
                        <a:latin typeface="Cambria Math" panose="02040503050406030204" pitchFamily="18" charset="0"/>
                      </a:rPr>
                      <m:t>𝟔𝟎</m:t>
                    </m:r>
                  </m:oMath>
                </a14:m>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cách</a:t>
                </a:r>
                <a:r>
                  <a:rPr lang="en-US" sz="4400" b="1" dirty="0">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44" name="TextBox 43">
                <a:extLst>
                  <a:ext uri="{FF2B5EF4-FFF2-40B4-BE49-F238E27FC236}">
                    <a16:creationId xmlns:a16="http://schemas.microsoft.com/office/drawing/2014/main" id="{99533DB9-FE03-D6D4-57C1-15D11F0C28E9}"/>
                  </a:ext>
                </a:extLst>
              </p:cNvPr>
              <p:cNvSpPr txBox="1">
                <a:spLocks noRot="1" noChangeAspect="1" noMove="1" noResize="1" noEditPoints="1" noAdjustHandles="1" noChangeArrowheads="1" noChangeShapeType="1" noTextEdit="1"/>
              </p:cNvSpPr>
              <p:nvPr/>
            </p:nvSpPr>
            <p:spPr>
              <a:xfrm>
                <a:off x="5557277" y="6677530"/>
                <a:ext cx="16798611" cy="5509200"/>
              </a:xfrm>
              <a:prstGeom prst="rect">
                <a:avLst/>
              </a:prstGeom>
              <a:blipFill>
                <a:blip r:embed="rId3"/>
                <a:stretch>
                  <a:fillRect l="-1488" b="-332"/>
                </a:stretch>
              </a:blipFill>
            </p:spPr>
            <p:txBody>
              <a:bodyPr/>
              <a:lstStyle/>
              <a:p>
                <a:r>
                  <a:rPr lang="en-US">
                    <a:noFill/>
                  </a:rPr>
                  <a:t> </a:t>
                </a:r>
              </a:p>
            </p:txBody>
          </p:sp>
        </mc:Fallback>
      </mc:AlternateContent>
      <p:sp>
        <p:nvSpPr>
          <p:cNvPr id="45" name="Oval 44">
            <a:extLst>
              <a:ext uri="{FF2B5EF4-FFF2-40B4-BE49-F238E27FC236}">
                <a16:creationId xmlns:a16="http://schemas.microsoft.com/office/drawing/2014/main" id="{64055C23-AACC-95F4-81CE-6E734513A02D}"/>
              </a:ext>
            </a:extLst>
          </p:cNvPr>
          <p:cNvSpPr/>
          <p:nvPr/>
        </p:nvSpPr>
        <p:spPr>
          <a:xfrm>
            <a:off x="11432758" y="4258962"/>
            <a:ext cx="1088672" cy="1000532"/>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4400" b="1" dirty="0">
                <a:latin typeface="Tahoma" pitchFamily="34" charset="0"/>
                <a:ea typeface="Tahoma" pitchFamily="34" charset="0"/>
                <a:cs typeface="Tahoma" pitchFamily="34" charset="0"/>
              </a:rPr>
              <a:t>C</a:t>
            </a:r>
          </a:p>
        </p:txBody>
      </p:sp>
    </p:spTree>
    <p:extLst>
      <p:ext uri="{BB962C8B-B14F-4D97-AF65-F5344CB8AC3E}">
        <p14:creationId xmlns:p14="http://schemas.microsoft.com/office/powerpoint/2010/main" val="26230805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4">
                                            <p:txEl>
                                              <p:pRg st="0" end="0"/>
                                            </p:txEl>
                                          </p:spTgt>
                                        </p:tgtEl>
                                        <p:attrNameLst>
                                          <p:attrName>style.visibility</p:attrName>
                                        </p:attrNameLst>
                                      </p:cBhvr>
                                      <p:to>
                                        <p:strVal val="visible"/>
                                      </p:to>
                                    </p:set>
                                    <p:animEffect transition="in" filter="barn(inVertical)">
                                      <p:cBhvr>
                                        <p:cTn id="12" dur="500"/>
                                        <p:tgtEl>
                                          <p:spTgt spid="4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4">
                                            <p:txEl>
                                              <p:pRg st="1" end="1"/>
                                            </p:txEl>
                                          </p:spTgt>
                                        </p:tgtEl>
                                        <p:attrNameLst>
                                          <p:attrName>style.visibility</p:attrName>
                                        </p:attrNameLst>
                                      </p:cBhvr>
                                      <p:to>
                                        <p:strVal val="visible"/>
                                      </p:to>
                                    </p:set>
                                    <p:animEffect transition="in" filter="barn(inVertical)">
                                      <p:cBhvr>
                                        <p:cTn id="17" dur="500"/>
                                        <p:tgtEl>
                                          <p:spTgt spid="4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4">
                                            <p:txEl>
                                              <p:pRg st="2" end="2"/>
                                            </p:txEl>
                                          </p:spTgt>
                                        </p:tgtEl>
                                        <p:attrNameLst>
                                          <p:attrName>style.visibility</p:attrName>
                                        </p:attrNameLst>
                                      </p:cBhvr>
                                      <p:to>
                                        <p:strVal val="visible"/>
                                      </p:to>
                                    </p:set>
                                    <p:animEffect transition="in" filter="barn(inVertical)">
                                      <p:cBhvr>
                                        <p:cTn id="22" dur="500"/>
                                        <p:tgtEl>
                                          <p:spTgt spid="4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4">
                                            <p:txEl>
                                              <p:pRg st="3" end="3"/>
                                            </p:txEl>
                                          </p:spTgt>
                                        </p:tgtEl>
                                        <p:attrNameLst>
                                          <p:attrName>style.visibility</p:attrName>
                                        </p:attrNameLst>
                                      </p:cBhvr>
                                      <p:to>
                                        <p:strVal val="visible"/>
                                      </p:to>
                                    </p:set>
                                    <p:animEffect transition="in" filter="barn(inVertical)">
                                      <p:cBhvr>
                                        <p:cTn id="27" dur="500"/>
                                        <p:tgtEl>
                                          <p:spTgt spid="4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wipe(left)">
                                      <p:cBhvr>
                                        <p:cTn id="32"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7">
            <a:extLst>
              <a:ext uri="{FF2B5EF4-FFF2-40B4-BE49-F238E27FC236}">
                <a16:creationId xmlns:a16="http://schemas.microsoft.com/office/drawing/2014/main" id="{FC03A809-7A06-37E1-504B-2AE29FA70A10}"/>
              </a:ext>
            </a:extLst>
          </p:cNvPr>
          <p:cNvGrpSpPr/>
          <p:nvPr/>
        </p:nvGrpSpPr>
        <p:grpSpPr>
          <a:xfrm>
            <a:off x="7084095" y="1100460"/>
            <a:ext cx="10400085" cy="968318"/>
            <a:chOff x="739068" y="1515168"/>
            <a:chExt cx="9473319" cy="968444"/>
          </a:xfrm>
          <a:solidFill>
            <a:srgbClr val="FFC000"/>
          </a:solidFill>
        </p:grpSpPr>
        <p:sp>
          <p:nvSpPr>
            <p:cNvPr id="3" name="Freeform 71">
              <a:extLst>
                <a:ext uri="{FF2B5EF4-FFF2-40B4-BE49-F238E27FC236}">
                  <a16:creationId xmlns:a16="http://schemas.microsoft.com/office/drawing/2014/main" id="{353CB514-523E-77BE-CD9A-ABB74E6548F2}"/>
                </a:ext>
              </a:extLst>
            </p:cNvPr>
            <p:cNvSpPr>
              <a:spLocks/>
            </p:cNvSpPr>
            <p:nvPr/>
          </p:nvSpPr>
          <p:spPr bwMode="auto">
            <a:xfrm flipH="1">
              <a:off x="3250419" y="2066147"/>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grpSp>
          <p:nvGrpSpPr>
            <p:cNvPr id="4" name="Group 30">
              <a:extLst>
                <a:ext uri="{FF2B5EF4-FFF2-40B4-BE49-F238E27FC236}">
                  <a16:creationId xmlns:a16="http://schemas.microsoft.com/office/drawing/2014/main" id="{93CA7BC6-4E26-CE02-947F-86C5B0DF630C}"/>
                </a:ext>
              </a:extLst>
            </p:cNvPr>
            <p:cNvGrpSpPr/>
            <p:nvPr/>
          </p:nvGrpSpPr>
          <p:grpSpPr>
            <a:xfrm>
              <a:off x="739068" y="1515168"/>
              <a:ext cx="8177919" cy="960327"/>
              <a:chOff x="739068" y="1515168"/>
              <a:chExt cx="8177919" cy="960327"/>
            </a:xfrm>
            <a:grpFill/>
          </p:grpSpPr>
          <p:sp>
            <p:nvSpPr>
              <p:cNvPr id="5" name="Freeform 71">
                <a:extLst>
                  <a:ext uri="{FF2B5EF4-FFF2-40B4-BE49-F238E27FC236}">
                    <a16:creationId xmlns:a16="http://schemas.microsoft.com/office/drawing/2014/main" id="{6762A292-B888-917B-B096-D8F72C9C6721}"/>
                  </a:ext>
                </a:extLst>
              </p:cNvPr>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 name="Oval 72">
                <a:extLst>
                  <a:ext uri="{FF2B5EF4-FFF2-40B4-BE49-F238E27FC236}">
                    <a16:creationId xmlns:a16="http://schemas.microsoft.com/office/drawing/2014/main" id="{7FD3A134-BC04-FD84-C39A-22976A351F93}"/>
                  </a:ext>
                </a:extLst>
              </p:cNvPr>
              <p:cNvSpPr>
                <a:spLocks noChangeArrowheads="1"/>
              </p:cNvSpPr>
              <p:nvPr/>
            </p:nvSpPr>
            <p:spPr bwMode="auto">
              <a:xfrm>
                <a:off x="1372407" y="1515168"/>
                <a:ext cx="285717" cy="280956"/>
              </a:xfrm>
              <a:prstGeom prst="ellipse">
                <a:avLst/>
              </a:pr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 name="Freeform 73">
                <a:extLst>
                  <a:ext uri="{FF2B5EF4-FFF2-40B4-BE49-F238E27FC236}">
                    <a16:creationId xmlns:a16="http://schemas.microsoft.com/office/drawing/2014/main" id="{023C9E7D-4344-E7C2-FA6A-F7EABB46E2BC}"/>
                  </a:ext>
                </a:extLst>
              </p:cNvPr>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 name="Freeform 74">
                <a:extLst>
                  <a:ext uri="{FF2B5EF4-FFF2-40B4-BE49-F238E27FC236}">
                    <a16:creationId xmlns:a16="http://schemas.microsoft.com/office/drawing/2014/main" id="{EFD45F29-EF78-FE47-111A-3CAF000C1901}"/>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9" name="Freeform 75">
                <a:extLst>
                  <a:ext uri="{FF2B5EF4-FFF2-40B4-BE49-F238E27FC236}">
                    <a16:creationId xmlns:a16="http://schemas.microsoft.com/office/drawing/2014/main" id="{0E19B5D4-D4D7-A531-9F25-C671E71BB606}"/>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0" name="Freeform 76">
                <a:extLst>
                  <a:ext uri="{FF2B5EF4-FFF2-40B4-BE49-F238E27FC236}">
                    <a16:creationId xmlns:a16="http://schemas.microsoft.com/office/drawing/2014/main" id="{47D9ED29-618B-FCC6-4E5B-3E24C14149EE}"/>
                  </a:ext>
                </a:extLst>
              </p:cNvPr>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1" name="Freeform 77">
                <a:extLst>
                  <a:ext uri="{FF2B5EF4-FFF2-40B4-BE49-F238E27FC236}">
                    <a16:creationId xmlns:a16="http://schemas.microsoft.com/office/drawing/2014/main" id="{CB1F2A2C-B831-B83F-FC4D-E8A56ADE5403}"/>
                  </a:ext>
                </a:extLst>
              </p:cNvPr>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2" name="Freeform 78">
                <a:extLst>
                  <a:ext uri="{FF2B5EF4-FFF2-40B4-BE49-F238E27FC236}">
                    <a16:creationId xmlns:a16="http://schemas.microsoft.com/office/drawing/2014/main" id="{BAFA5A78-8CA0-86F4-ABCC-9F84C8FF78E8}"/>
                  </a:ext>
                </a:extLst>
              </p:cNvPr>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3" name="Freeform 79">
                <a:extLst>
                  <a:ext uri="{FF2B5EF4-FFF2-40B4-BE49-F238E27FC236}">
                    <a16:creationId xmlns:a16="http://schemas.microsoft.com/office/drawing/2014/main" id="{A348241E-6E75-924B-6D2E-14CBDEF02FE8}"/>
                  </a:ext>
                </a:extLst>
              </p:cNvPr>
              <p:cNvSpPr>
                <a:spLocks/>
              </p:cNvSpPr>
              <p:nvPr/>
            </p:nvSpPr>
            <p:spPr bwMode="auto">
              <a:xfrm>
                <a:off x="1204151" y="1908822"/>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4" name="Freeform 80">
                <a:extLst>
                  <a:ext uri="{FF2B5EF4-FFF2-40B4-BE49-F238E27FC236}">
                    <a16:creationId xmlns:a16="http://schemas.microsoft.com/office/drawing/2014/main" id="{355BC2A7-1569-CC10-FE73-FB1CC0A45D28}"/>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5" name="Freeform 81">
                <a:extLst>
                  <a:ext uri="{FF2B5EF4-FFF2-40B4-BE49-F238E27FC236}">
                    <a16:creationId xmlns:a16="http://schemas.microsoft.com/office/drawing/2014/main" id="{84466C02-B0A1-2970-4B63-5006982951D0}"/>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6" name="Freeform 82">
                <a:extLst>
                  <a:ext uri="{FF2B5EF4-FFF2-40B4-BE49-F238E27FC236}">
                    <a16:creationId xmlns:a16="http://schemas.microsoft.com/office/drawing/2014/main" id="{8FD25E6F-4AE4-2F05-FB50-1B7959A544FB}"/>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7" name="TextBox 43">
                <a:extLst>
                  <a:ext uri="{FF2B5EF4-FFF2-40B4-BE49-F238E27FC236}">
                    <a16:creationId xmlns:a16="http://schemas.microsoft.com/office/drawing/2014/main" id="{028D8FA8-6A40-15F0-464A-0BE8CBC102E7}"/>
                  </a:ext>
                </a:extLst>
              </p:cNvPr>
              <p:cNvSpPr txBox="1"/>
              <p:nvPr/>
            </p:nvSpPr>
            <p:spPr>
              <a:xfrm>
                <a:off x="2132731" y="1706054"/>
                <a:ext cx="6784256" cy="769441"/>
              </a:xfrm>
              <a:prstGeom prst="rect">
                <a:avLst/>
              </a:prstGeom>
              <a:grp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4400" b="1" dirty="0">
                    <a:ln>
                      <a:solidFill>
                        <a:srgbClr val="008000"/>
                      </a:solidFill>
                    </a:ln>
                    <a:solidFill>
                      <a:srgbClr val="008000"/>
                    </a:solidFill>
                    <a:latin typeface="Arial" panose="020B0604020202020204" pitchFamily="34" charset="0"/>
                    <a:ea typeface="Tahoma" panose="020B0604030504040204" pitchFamily="34" charset="0"/>
                    <a:cs typeface="Arial" panose="020B0604020202020204" pitchFamily="34" charset="0"/>
                  </a:rPr>
                  <a:t>   BÀI TẬP TRẮC NGHIỆM</a:t>
                </a:r>
              </a:p>
            </p:txBody>
          </p:sp>
        </p:grpSp>
      </p:grpSp>
      <p:grpSp>
        <p:nvGrpSpPr>
          <p:cNvPr id="18" name="Group 144">
            <a:extLst>
              <a:ext uri="{FF2B5EF4-FFF2-40B4-BE49-F238E27FC236}">
                <a16:creationId xmlns:a16="http://schemas.microsoft.com/office/drawing/2014/main" id="{647E05C2-347C-360A-202A-D03AC9AB356E}"/>
              </a:ext>
            </a:extLst>
          </p:cNvPr>
          <p:cNvGrpSpPr/>
          <p:nvPr/>
        </p:nvGrpSpPr>
        <p:grpSpPr>
          <a:xfrm>
            <a:off x="9336" y="1631771"/>
            <a:ext cx="24117299" cy="5197011"/>
            <a:chOff x="1076414" y="3083465"/>
            <a:chExt cx="22960652" cy="5350040"/>
          </a:xfrm>
        </p:grpSpPr>
        <p:sp>
          <p:nvSpPr>
            <p:cNvPr id="19" name="Rounded Rectangle 6">
              <a:extLst>
                <a:ext uri="{FF2B5EF4-FFF2-40B4-BE49-F238E27FC236}">
                  <a16:creationId xmlns:a16="http://schemas.microsoft.com/office/drawing/2014/main" id="{B748479D-E57C-1CF6-A940-11F143A6691D}"/>
                </a:ext>
              </a:extLst>
            </p:cNvPr>
            <p:cNvSpPr/>
            <p:nvPr/>
          </p:nvSpPr>
          <p:spPr>
            <a:xfrm>
              <a:off x="1312549" y="3442479"/>
              <a:ext cx="22724517" cy="4991026"/>
            </a:xfrm>
            <a:prstGeom prst="roundRect">
              <a:avLst>
                <a:gd name="adj" fmla="val 5894"/>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5996" tIns="17998" rIns="35996" bIns="17998" rtlCol="0" anchor="ctr"/>
            <a:lstStyle/>
            <a:p>
              <a:pPr algn="ctr"/>
              <a:endParaRPr lang="en-US" sz="4600" dirty="0">
                <a:latin typeface="Tahoma" pitchFamily="34" charset="0"/>
                <a:ea typeface="Tahoma" pitchFamily="34" charset="0"/>
                <a:cs typeface="Tahoma" pitchFamily="34" charset="0"/>
              </a:endParaRPr>
            </a:p>
          </p:txBody>
        </p:sp>
        <p:grpSp>
          <p:nvGrpSpPr>
            <p:cNvPr id="20" name="Group 65">
              <a:extLst>
                <a:ext uri="{FF2B5EF4-FFF2-40B4-BE49-F238E27FC236}">
                  <a16:creationId xmlns:a16="http://schemas.microsoft.com/office/drawing/2014/main" id="{AA4EF2E9-FA9F-8FCE-8C89-385B8379019F}"/>
                </a:ext>
              </a:extLst>
            </p:cNvPr>
            <p:cNvGrpSpPr/>
            <p:nvPr/>
          </p:nvGrpSpPr>
          <p:grpSpPr>
            <a:xfrm>
              <a:off x="1076414" y="3083465"/>
              <a:ext cx="4026277" cy="870158"/>
              <a:chOff x="166396" y="8689264"/>
              <a:chExt cx="4026277" cy="870158"/>
            </a:xfrm>
          </p:grpSpPr>
          <p:sp>
            <p:nvSpPr>
              <p:cNvPr id="21" name="Freeform 20">
                <a:extLst>
                  <a:ext uri="{FF2B5EF4-FFF2-40B4-BE49-F238E27FC236}">
                    <a16:creationId xmlns:a16="http://schemas.microsoft.com/office/drawing/2014/main" id="{C4177D8F-B70C-0DD4-2199-1032898272A0}"/>
                  </a:ext>
                </a:extLst>
              </p:cNvPr>
              <p:cNvSpPr>
                <a:spLocks/>
              </p:cNvSpPr>
              <p:nvPr/>
            </p:nvSpPr>
            <p:spPr bwMode="auto">
              <a:xfrm>
                <a:off x="384523" y="8755081"/>
                <a:ext cx="3808150" cy="78194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dirty="0">
                  <a:latin typeface="Tahoma" pitchFamily="34" charset="0"/>
                  <a:ea typeface="Tahoma" pitchFamily="34" charset="0"/>
                  <a:cs typeface="Tahoma" pitchFamily="34" charset="0"/>
                </a:endParaRPr>
              </a:p>
            </p:txBody>
          </p:sp>
          <p:grpSp>
            <p:nvGrpSpPr>
              <p:cNvPr id="22" name="Group 11">
                <a:extLst>
                  <a:ext uri="{FF2B5EF4-FFF2-40B4-BE49-F238E27FC236}">
                    <a16:creationId xmlns:a16="http://schemas.microsoft.com/office/drawing/2014/main" id="{10287FB9-4AF6-7498-D695-C0EC1932EDD3}"/>
                  </a:ext>
                </a:extLst>
              </p:cNvPr>
              <p:cNvGrpSpPr/>
              <p:nvPr/>
            </p:nvGrpSpPr>
            <p:grpSpPr>
              <a:xfrm>
                <a:off x="166396" y="8780577"/>
                <a:ext cx="702538" cy="572229"/>
                <a:chOff x="-145995" y="8633545"/>
                <a:chExt cx="787401" cy="641352"/>
              </a:xfrm>
            </p:grpSpPr>
            <p:sp>
              <p:nvSpPr>
                <p:cNvPr id="24" name="Freeform 45">
                  <a:extLst>
                    <a:ext uri="{FF2B5EF4-FFF2-40B4-BE49-F238E27FC236}">
                      <a16:creationId xmlns:a16="http://schemas.microsoft.com/office/drawing/2014/main" id="{14B747F9-1A47-5FBD-2841-CC3A279C5739}"/>
                    </a:ext>
                  </a:extLst>
                </p:cNvPr>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5" name="Freeform 46">
                  <a:extLst>
                    <a:ext uri="{FF2B5EF4-FFF2-40B4-BE49-F238E27FC236}">
                      <a16:creationId xmlns:a16="http://schemas.microsoft.com/office/drawing/2014/main" id="{420AB58B-CBC9-F889-63C5-09F9CB8BC7F3}"/>
                    </a:ext>
                  </a:extLst>
                </p:cNvPr>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6" name="Freeform 47">
                  <a:extLst>
                    <a:ext uri="{FF2B5EF4-FFF2-40B4-BE49-F238E27FC236}">
                      <a16:creationId xmlns:a16="http://schemas.microsoft.com/office/drawing/2014/main" id="{21256AF7-779A-09EC-85B5-70CD0F25C8F3}"/>
                    </a:ext>
                  </a:extLst>
                </p:cNvPr>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7" name="Freeform 48">
                  <a:extLst>
                    <a:ext uri="{FF2B5EF4-FFF2-40B4-BE49-F238E27FC236}">
                      <a16:creationId xmlns:a16="http://schemas.microsoft.com/office/drawing/2014/main" id="{46127EAF-D82B-C19D-FBF1-0EF4E4B25F28}"/>
                    </a:ext>
                  </a:extLst>
                </p:cNvPr>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8" name="Freeform 49">
                  <a:extLst>
                    <a:ext uri="{FF2B5EF4-FFF2-40B4-BE49-F238E27FC236}">
                      <a16:creationId xmlns:a16="http://schemas.microsoft.com/office/drawing/2014/main" id="{DDA9A990-3F43-48D8-5B96-636D8277DA63}"/>
                    </a:ext>
                  </a:extLst>
                </p:cNvPr>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9" name="Freeform 50">
                  <a:extLst>
                    <a:ext uri="{FF2B5EF4-FFF2-40B4-BE49-F238E27FC236}">
                      <a16:creationId xmlns:a16="http://schemas.microsoft.com/office/drawing/2014/main" id="{8B3552AE-3834-9C9F-DBB3-910BFF66734A}"/>
                    </a:ext>
                  </a:extLst>
                </p:cNvPr>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0" name="Freeform 51">
                  <a:extLst>
                    <a:ext uri="{FF2B5EF4-FFF2-40B4-BE49-F238E27FC236}">
                      <a16:creationId xmlns:a16="http://schemas.microsoft.com/office/drawing/2014/main" id="{A4FB3EE5-3A7D-75B0-7F54-6BC416EB0DC1}"/>
                    </a:ext>
                  </a:extLst>
                </p:cNvPr>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1" name="Freeform 52">
                  <a:extLst>
                    <a:ext uri="{FF2B5EF4-FFF2-40B4-BE49-F238E27FC236}">
                      <a16:creationId xmlns:a16="http://schemas.microsoft.com/office/drawing/2014/main" id="{E3A66027-FE4D-99BF-52C4-EA0AC775B50E}"/>
                    </a:ext>
                  </a:extLst>
                </p:cNvPr>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2" name="Rectangle 53">
                  <a:extLst>
                    <a:ext uri="{FF2B5EF4-FFF2-40B4-BE49-F238E27FC236}">
                      <a16:creationId xmlns:a16="http://schemas.microsoft.com/office/drawing/2014/main" id="{5F7D6ADA-D5DF-C2E8-3145-2997B98B38A7}"/>
                    </a:ext>
                  </a:extLst>
                </p:cNvPr>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3" name="Rectangle 54">
                  <a:extLst>
                    <a:ext uri="{FF2B5EF4-FFF2-40B4-BE49-F238E27FC236}">
                      <a16:creationId xmlns:a16="http://schemas.microsoft.com/office/drawing/2014/main" id="{DE0FE9B9-6646-8C8A-40D4-4E976DF7463B}"/>
                    </a:ext>
                  </a:extLst>
                </p:cNvPr>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4" name="Freeform 55">
                  <a:extLst>
                    <a:ext uri="{FF2B5EF4-FFF2-40B4-BE49-F238E27FC236}">
                      <a16:creationId xmlns:a16="http://schemas.microsoft.com/office/drawing/2014/main" id="{D0718375-DEF6-1ED9-079C-0179E8444CD4}"/>
                    </a:ext>
                  </a:extLst>
                </p:cNvPr>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5" name="Freeform 56">
                  <a:extLst>
                    <a:ext uri="{FF2B5EF4-FFF2-40B4-BE49-F238E27FC236}">
                      <a16:creationId xmlns:a16="http://schemas.microsoft.com/office/drawing/2014/main" id="{2977EAE2-6E56-6A2F-D248-50CB7A988B6C}"/>
                    </a:ext>
                  </a:extLst>
                </p:cNvPr>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sp>
            <p:nvSpPr>
              <p:cNvPr id="23" name="TextBox 22">
                <a:extLst>
                  <a:ext uri="{FF2B5EF4-FFF2-40B4-BE49-F238E27FC236}">
                    <a16:creationId xmlns:a16="http://schemas.microsoft.com/office/drawing/2014/main" id="{C9ADDC7C-E42C-DA8C-05AE-C5BAC936F18B}"/>
                  </a:ext>
                </a:extLst>
              </p:cNvPr>
              <p:cNvSpPr txBox="1"/>
              <p:nvPr/>
            </p:nvSpPr>
            <p:spPr>
              <a:xfrm>
                <a:off x="1169986" y="8689264"/>
                <a:ext cx="2233562" cy="870158"/>
              </a:xfrm>
              <a:prstGeom prst="rect">
                <a:avLst/>
              </a:prstGeom>
              <a:noFill/>
            </p:spPr>
            <p:txBody>
              <a:bodyPr wrap="none" rtlCol="0">
                <a:spAutoFit/>
              </a:bodyPr>
              <a:lstStyle/>
              <a:p>
                <a:r>
                  <a:rPr lang="en-US" sz="4600" b="1" dirty="0" err="1">
                    <a:solidFill>
                      <a:schemeClr val="bg1"/>
                    </a:solidFill>
                    <a:latin typeface="Tahoma" pitchFamily="34" charset="0"/>
                    <a:ea typeface="Tahoma" pitchFamily="34" charset="0"/>
                    <a:cs typeface="Tahoma" pitchFamily="34" charset="0"/>
                  </a:rPr>
                  <a:t>Câu</a:t>
                </a:r>
                <a:r>
                  <a:rPr lang="en-US" sz="4600" b="1" dirty="0">
                    <a:solidFill>
                      <a:schemeClr val="bg1"/>
                    </a:solidFill>
                    <a:latin typeface="Tahoma" pitchFamily="34" charset="0"/>
                    <a:ea typeface="Tahoma" pitchFamily="34" charset="0"/>
                    <a:cs typeface="Tahoma" pitchFamily="34" charset="0"/>
                  </a:rPr>
                  <a:t> 12</a:t>
                </a:r>
              </a:p>
            </p:txBody>
          </p:sp>
        </p:grpSp>
      </p:grpSp>
      <mc:AlternateContent xmlns:mc="http://schemas.openxmlformats.org/markup-compatibility/2006" xmlns:a14="http://schemas.microsoft.com/office/drawing/2010/main">
        <mc:Choice Requires="a14">
          <p:sp>
            <p:nvSpPr>
              <p:cNvPr id="36" name="Rectangle 35">
                <a:extLst>
                  <a:ext uri="{FF2B5EF4-FFF2-40B4-BE49-F238E27FC236}">
                    <a16:creationId xmlns:a16="http://schemas.microsoft.com/office/drawing/2014/main" id="{E47B38F5-8553-7244-0ADB-B585FD7BEC44}"/>
                  </a:ext>
                </a:extLst>
              </p:cNvPr>
              <p:cNvSpPr/>
              <p:nvPr/>
            </p:nvSpPr>
            <p:spPr>
              <a:xfrm>
                <a:off x="385739" y="2506334"/>
                <a:ext cx="23530967" cy="4231928"/>
              </a:xfrm>
              <a:prstGeom prst="rect">
                <a:avLst/>
              </a:prstGeom>
            </p:spPr>
            <p:txBody>
              <a:bodyPr wrap="square">
                <a:spAutoFit/>
              </a:bodyPr>
              <a:lstStyle/>
              <a:p>
                <a:pPr algn="just">
                  <a:spcBef>
                    <a:spcPts val="600"/>
                  </a:spcBef>
                  <a:spcAft>
                    <a:spcPts val="600"/>
                  </a:spcAft>
                </a:pP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Biển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số</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xe</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máy</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của</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tỉnh</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𝑨</m:t>
                    </m:r>
                  </m:oMath>
                </a14:m>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nếu</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không</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kể</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mã</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số</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tỉnh</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có</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𝟔</m:t>
                    </m:r>
                  </m:oMath>
                </a14:m>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kí</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tự</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trong</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đó</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kí</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tự</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ở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vị</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trí</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đầu</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tiên</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là</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một</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chữ</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cái</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trong</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bảng</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𝟐𝟔</m:t>
                    </m:r>
                  </m:oMath>
                </a14:m>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cái</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tiếng</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Anh),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kí</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tự</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ở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vị</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trí</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thứ</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hai</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là</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một</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chữ</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số</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thuộc</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tập</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sz="4400" b="1" i="1">
                            <a:effectLst/>
                            <a:latin typeface="Cambria Math" panose="02040503050406030204" pitchFamily="18" charset="0"/>
                            <a:cs typeface="Times New Roman" panose="02020603050405020304" pitchFamily="18" charset="0"/>
                          </a:rPr>
                        </m:ctrlPr>
                      </m:dPr>
                      <m:e>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𝟗</m:t>
                        </m:r>
                      </m:e>
                    </m:d>
                  </m:oMath>
                </a14:m>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mỗi</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kí</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tự</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ở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bốn</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vị</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trí</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tiếp</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theo</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là</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một</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chữ</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số</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thuộc</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tập</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sz="4400" b="1" i="1">
                            <a:effectLst/>
                            <a:latin typeface="Cambria Math" panose="02040503050406030204" pitchFamily="18" charset="0"/>
                            <a:cs typeface="Times New Roman" panose="02020603050405020304" pitchFamily="18" charset="0"/>
                          </a:rPr>
                        </m:ctrlPr>
                      </m:dPr>
                      <m:e>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𝟎</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𝟗</m:t>
                        </m:r>
                      </m:e>
                    </m:d>
                  </m:oMath>
                </a14:m>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Hỏi</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nếu</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chỉ</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dùng</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một</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mã</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số</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tỉnh</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thì</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tỉnh</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𝑨</m:t>
                    </m:r>
                  </m:oMath>
                </a14:m>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có</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thể</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làm</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được</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nhiều</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nhất</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bao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nhiêu</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biển</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số</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xe</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máy</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khác</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nhau</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a:p>
                <a:pPr algn="just">
                  <a:spcAft>
                    <a:spcPts val="600"/>
                  </a:spcAft>
                </a:pPr>
                <a:r>
                  <a:rPr lang="en-US"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r>
                      <a:rPr lang="fr-FR" sz="4400" b="1" i="1" dirty="0" smtClean="0">
                        <a:latin typeface="Cambria Math" panose="02040503050406030204" pitchFamily="18" charset="0"/>
                      </a:rPr>
                      <m:t>𝟐𝟑𝟒𝟎𝟎𝟎𝟎</m:t>
                    </m:r>
                  </m:oMath>
                </a14:m>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B. </a:t>
                </a:r>
                <a14:m>
                  <m:oMath xmlns:m="http://schemas.openxmlformats.org/officeDocument/2006/math">
                    <m:r>
                      <a:rPr lang="fr-FR" sz="4400" b="1" i="1" dirty="0" smtClean="0">
                        <a:latin typeface="Cambria Math" panose="02040503050406030204" pitchFamily="18" charset="0"/>
                      </a:rPr>
                      <m:t>𝟐𝟑𝟒𝟎𝟎𝟎</m:t>
                    </m:r>
                    <m:r>
                      <a:rPr lang="en-US" sz="4400" b="1" i="1">
                        <a:latin typeface="Cambria Math" panose="02040503050406030204" pitchFamily="18" charset="0"/>
                      </a:rPr>
                      <m:t>.</m:t>
                    </m:r>
                  </m:oMath>
                </a14:m>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C. </a:t>
                </a:r>
                <a14:m>
                  <m:oMath xmlns:m="http://schemas.openxmlformats.org/officeDocument/2006/math">
                    <m:r>
                      <a:rPr lang="en-US" sz="4400" b="1" i="0" smtClean="0">
                        <a:solidFill>
                          <a:schemeClr val="tx1"/>
                        </a:solidFill>
                        <a:effectLst/>
                        <a:latin typeface="Cambria Math" panose="02040503050406030204" pitchFamily="18" charset="0"/>
                        <a:ea typeface="Tahoma" panose="020B0604030504040204" pitchFamily="34" charset="0"/>
                        <a:cs typeface="Tahoma" panose="020B0604030504040204" pitchFamily="34" charset="0"/>
                      </a:rPr>
                      <m:t>𝟕𝟓</m:t>
                    </m:r>
                  </m:oMath>
                </a14:m>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D.</a:t>
                </a:r>
                <a14:m>
                  <m:oMath xmlns:m="http://schemas.openxmlformats.org/officeDocument/2006/math">
                    <m:r>
                      <a:rPr lang="en-US" sz="4400" b="1" i="1" dirty="0" smtClean="0">
                        <a:latin typeface="Cambria Math" panose="02040503050406030204" pitchFamily="18" charset="0"/>
                      </a:rPr>
                      <m:t>𝟐𝟔𝟎𝟎𝟎𝟎𝟎</m:t>
                    </m:r>
                  </m:oMath>
                </a14:m>
                <a:r>
                  <a:rPr lang="en-US" sz="4400" b="1" dirty="0">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36" name="Rectangle 35">
                <a:extLst>
                  <a:ext uri="{FF2B5EF4-FFF2-40B4-BE49-F238E27FC236}">
                    <a16:creationId xmlns:a16="http://schemas.microsoft.com/office/drawing/2014/main" id="{E47B38F5-8553-7244-0ADB-B585FD7BEC44}"/>
                  </a:ext>
                </a:extLst>
              </p:cNvPr>
              <p:cNvSpPr>
                <a:spLocks noRot="1" noChangeAspect="1" noMove="1" noResize="1" noEditPoints="1" noAdjustHandles="1" noChangeArrowheads="1" noChangeShapeType="1" noTextEdit="1"/>
              </p:cNvSpPr>
              <p:nvPr/>
            </p:nvSpPr>
            <p:spPr>
              <a:xfrm>
                <a:off x="385739" y="2506334"/>
                <a:ext cx="23530967" cy="4231928"/>
              </a:xfrm>
              <a:prstGeom prst="rect">
                <a:avLst/>
              </a:prstGeom>
              <a:blipFill>
                <a:blip r:embed="rId2"/>
                <a:stretch>
                  <a:fillRect l="-1036" t="-3026" r="-1736" b="-5764"/>
                </a:stretch>
              </a:blipFill>
            </p:spPr>
            <p:txBody>
              <a:bodyPr/>
              <a:lstStyle/>
              <a:p>
                <a:r>
                  <a:rPr lang="en-US">
                    <a:noFill/>
                  </a:rPr>
                  <a:t> </a:t>
                </a:r>
              </a:p>
            </p:txBody>
          </p:sp>
        </mc:Fallback>
      </mc:AlternateContent>
      <p:grpSp>
        <p:nvGrpSpPr>
          <p:cNvPr id="37" name="Group 36">
            <a:extLst>
              <a:ext uri="{FF2B5EF4-FFF2-40B4-BE49-F238E27FC236}">
                <a16:creationId xmlns:a16="http://schemas.microsoft.com/office/drawing/2014/main" id="{8B7287ED-077E-0E70-CF63-B434FADCE170}"/>
              </a:ext>
            </a:extLst>
          </p:cNvPr>
          <p:cNvGrpSpPr/>
          <p:nvPr/>
        </p:nvGrpSpPr>
        <p:grpSpPr>
          <a:xfrm>
            <a:off x="293672" y="7010400"/>
            <a:ext cx="23796655" cy="6400800"/>
            <a:chOff x="1270511" y="5867400"/>
            <a:chExt cx="22726215" cy="7053543"/>
          </a:xfrm>
        </p:grpSpPr>
        <p:sp>
          <p:nvSpPr>
            <p:cNvPr id="38" name="Rounded Rectangle 2">
              <a:extLst>
                <a:ext uri="{FF2B5EF4-FFF2-40B4-BE49-F238E27FC236}">
                  <a16:creationId xmlns:a16="http://schemas.microsoft.com/office/drawing/2014/main" id="{4529E60F-63BE-D3FF-9F2B-CBD63FC2AABA}"/>
                </a:ext>
              </a:extLst>
            </p:cNvPr>
            <p:cNvSpPr/>
            <p:nvPr/>
          </p:nvSpPr>
          <p:spPr>
            <a:xfrm>
              <a:off x="1272210" y="6139011"/>
              <a:ext cx="22724516" cy="6781932"/>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60">
              <a:extLst>
                <a:ext uri="{FF2B5EF4-FFF2-40B4-BE49-F238E27FC236}">
                  <a16:creationId xmlns:a16="http://schemas.microsoft.com/office/drawing/2014/main" id="{80EA818E-25B8-E5EB-96C2-16E0F46C86EE}"/>
                </a:ext>
              </a:extLst>
            </p:cNvPr>
            <p:cNvGrpSpPr/>
            <p:nvPr/>
          </p:nvGrpSpPr>
          <p:grpSpPr>
            <a:xfrm>
              <a:off x="1270511" y="5867400"/>
              <a:ext cx="3568119" cy="849746"/>
              <a:chOff x="1224541" y="6305967"/>
              <a:chExt cx="3568119" cy="849746"/>
            </a:xfrm>
          </p:grpSpPr>
          <p:sp>
            <p:nvSpPr>
              <p:cNvPr id="40" name="Freeform 20">
                <a:extLst>
                  <a:ext uri="{FF2B5EF4-FFF2-40B4-BE49-F238E27FC236}">
                    <a16:creationId xmlns:a16="http://schemas.microsoft.com/office/drawing/2014/main" id="{DA00F76C-815C-4C74-3B5E-214C3A16ECBD}"/>
                  </a:ext>
                </a:extLst>
              </p:cNvPr>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41" name="TextBox 40">
                <a:extLst>
                  <a:ext uri="{FF2B5EF4-FFF2-40B4-BE49-F238E27FC236}">
                    <a16:creationId xmlns:a16="http://schemas.microsoft.com/office/drawing/2014/main" id="{D45D47A6-33E8-CFD1-FE7B-B657CAA7E4BF}"/>
                  </a:ext>
                </a:extLst>
              </p:cNvPr>
              <p:cNvSpPr txBox="1"/>
              <p:nvPr/>
            </p:nvSpPr>
            <p:spPr>
              <a:xfrm>
                <a:off x="2296330" y="6305967"/>
                <a:ext cx="2372919" cy="849746"/>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42" name="Round Diagonal Corner Rectangle 6">
                <a:extLst>
                  <a:ext uri="{FF2B5EF4-FFF2-40B4-BE49-F238E27FC236}">
                    <a16:creationId xmlns:a16="http://schemas.microsoft.com/office/drawing/2014/main" id="{67BCF74A-8E47-E26D-B74C-5423C9CD2F7A}"/>
                  </a:ext>
                </a:extLst>
              </p:cNvPr>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15">
                <a:extLst>
                  <a:ext uri="{FF2B5EF4-FFF2-40B4-BE49-F238E27FC236}">
                    <a16:creationId xmlns:a16="http://schemas.microsoft.com/office/drawing/2014/main" id="{A0B9347F-A52F-27F9-202A-9B338E995262}"/>
                  </a:ext>
                </a:extLst>
              </p:cNvPr>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5557764E-D57F-7CE8-A8E8-B50ADB5DDDB7}"/>
                  </a:ext>
                </a:extLst>
              </p:cNvPr>
              <p:cNvSpPr txBox="1"/>
              <p:nvPr/>
            </p:nvSpPr>
            <p:spPr>
              <a:xfrm>
                <a:off x="849345" y="7627352"/>
                <a:ext cx="9882119" cy="5045035"/>
              </a:xfrm>
              <a:prstGeom prst="rect">
                <a:avLst/>
              </a:prstGeom>
              <a:noFill/>
            </p:spPr>
            <p:txBody>
              <a:bodyPr wrap="square" rtlCol="0">
                <a:spAutoFit/>
              </a:bodyPr>
              <a:lstStyle/>
              <a:p>
                <a:pPr>
                  <a:lnSpc>
                    <a:spcPct val="150000"/>
                  </a:lnSpc>
                  <a:spcAft>
                    <a:spcPts val="0"/>
                  </a:spcAft>
                </a:pPr>
                <a:r>
                  <a:rPr lang="fr-FR" sz="4400" b="1" dirty="0">
                    <a:latin typeface="Tahoma" panose="020B0604030504040204" pitchFamily="34" charset="0"/>
                    <a:ea typeface="Tahoma" panose="020B0604030504040204" pitchFamily="34" charset="0"/>
                    <a:cs typeface="Tahoma" panose="020B0604030504040204" pitchFamily="34" charset="0"/>
                  </a:rPr>
                  <a:t>Giả </a:t>
                </a:r>
                <a:r>
                  <a:rPr lang="fr-FR" sz="4400" b="1" dirty="0" err="1">
                    <a:latin typeface="Tahoma" panose="020B0604030504040204" pitchFamily="34" charset="0"/>
                    <a:ea typeface="Tahoma" panose="020B0604030504040204" pitchFamily="34" charset="0"/>
                    <a:cs typeface="Tahoma" panose="020B0604030504040204" pitchFamily="34" charset="0"/>
                  </a:rPr>
                  <a:t>sử</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biển</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số</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xe</a:t>
                </a:r>
                <a:r>
                  <a:rPr lang="fr-FR" sz="4400" b="1" dirty="0">
                    <a:latin typeface="Tahoma" panose="020B0604030504040204" pitchFamily="34" charset="0"/>
                    <a:ea typeface="Tahoma" panose="020B0604030504040204" pitchFamily="34" charset="0"/>
                    <a:cs typeface="Tahoma" panose="020B0604030504040204" pitchFamily="34" charset="0"/>
                  </a:rPr>
                  <a:t> là. </a:t>
                </a:r>
                <a14:m>
                  <m:oMath xmlns:m="http://schemas.openxmlformats.org/officeDocument/2006/math">
                    <m:sSub>
                      <m:sSubPr>
                        <m:ctrlPr>
                          <a:rPr lang="en-US" sz="4400" b="1" i="1">
                            <a:latin typeface="Cambria Math" panose="02040503050406030204" pitchFamily="18" charset="0"/>
                          </a:rPr>
                        </m:ctrlPr>
                      </m:sSubPr>
                      <m:e>
                        <m:r>
                          <a:rPr lang="fr-FR" sz="4400" b="1" i="1">
                            <a:latin typeface="Cambria Math" panose="02040503050406030204" pitchFamily="18" charset="0"/>
                          </a:rPr>
                          <m:t>𝒂</m:t>
                        </m:r>
                      </m:e>
                      <m:sub>
                        <m:r>
                          <a:rPr lang="fr-FR" sz="4400" b="1" i="1">
                            <a:latin typeface="Cambria Math" panose="02040503050406030204" pitchFamily="18" charset="0"/>
                          </a:rPr>
                          <m:t>𝟏</m:t>
                        </m:r>
                      </m:sub>
                    </m:sSub>
                    <m:sSub>
                      <m:sSubPr>
                        <m:ctrlPr>
                          <a:rPr lang="en-US" sz="4400" b="1" i="1">
                            <a:latin typeface="Cambria Math" panose="02040503050406030204" pitchFamily="18" charset="0"/>
                          </a:rPr>
                        </m:ctrlPr>
                      </m:sSubPr>
                      <m:e>
                        <m:r>
                          <a:rPr lang="fr-FR" sz="4400" b="1" i="1">
                            <a:latin typeface="Cambria Math" panose="02040503050406030204" pitchFamily="18" charset="0"/>
                          </a:rPr>
                          <m:t>𝒂</m:t>
                        </m:r>
                      </m:e>
                      <m:sub>
                        <m:r>
                          <a:rPr lang="fr-FR" sz="4400" b="1" i="1">
                            <a:latin typeface="Cambria Math" panose="02040503050406030204" pitchFamily="18" charset="0"/>
                          </a:rPr>
                          <m:t>𝟐</m:t>
                        </m:r>
                      </m:sub>
                    </m:sSub>
                    <m:sSub>
                      <m:sSubPr>
                        <m:ctrlPr>
                          <a:rPr lang="en-US" sz="4400" b="1" i="1">
                            <a:latin typeface="Cambria Math" panose="02040503050406030204" pitchFamily="18" charset="0"/>
                          </a:rPr>
                        </m:ctrlPr>
                      </m:sSubPr>
                      <m:e>
                        <m:r>
                          <a:rPr lang="fr-FR" sz="4400" b="1" i="1">
                            <a:latin typeface="Cambria Math" panose="02040503050406030204" pitchFamily="18" charset="0"/>
                          </a:rPr>
                          <m:t>𝒂</m:t>
                        </m:r>
                      </m:e>
                      <m:sub>
                        <m:r>
                          <a:rPr lang="fr-FR" sz="4400" b="1" i="1">
                            <a:latin typeface="Cambria Math" panose="02040503050406030204" pitchFamily="18" charset="0"/>
                          </a:rPr>
                          <m:t>𝟑</m:t>
                        </m:r>
                      </m:sub>
                    </m:sSub>
                    <m:sSub>
                      <m:sSubPr>
                        <m:ctrlPr>
                          <a:rPr lang="en-US" sz="4400" b="1" i="1">
                            <a:latin typeface="Cambria Math" panose="02040503050406030204" pitchFamily="18" charset="0"/>
                          </a:rPr>
                        </m:ctrlPr>
                      </m:sSubPr>
                      <m:e>
                        <m:r>
                          <a:rPr lang="fr-FR" sz="4400" b="1" i="1">
                            <a:latin typeface="Cambria Math" panose="02040503050406030204" pitchFamily="18" charset="0"/>
                          </a:rPr>
                          <m:t>𝒂</m:t>
                        </m:r>
                      </m:e>
                      <m:sub>
                        <m:r>
                          <a:rPr lang="fr-FR" sz="4400" b="1" i="1">
                            <a:latin typeface="Cambria Math" panose="02040503050406030204" pitchFamily="18" charset="0"/>
                          </a:rPr>
                          <m:t>𝟒</m:t>
                        </m:r>
                      </m:sub>
                    </m:sSub>
                    <m:sSub>
                      <m:sSubPr>
                        <m:ctrlPr>
                          <a:rPr lang="en-US" sz="4400" b="1" i="1">
                            <a:latin typeface="Cambria Math" panose="02040503050406030204" pitchFamily="18" charset="0"/>
                          </a:rPr>
                        </m:ctrlPr>
                      </m:sSubPr>
                      <m:e>
                        <m:r>
                          <a:rPr lang="fr-FR" sz="4400" b="1" i="1">
                            <a:latin typeface="Cambria Math" panose="02040503050406030204" pitchFamily="18" charset="0"/>
                          </a:rPr>
                          <m:t>𝒂</m:t>
                        </m:r>
                      </m:e>
                      <m:sub>
                        <m:r>
                          <a:rPr lang="fr-FR" sz="4400" b="1" i="1">
                            <a:latin typeface="Cambria Math" panose="02040503050406030204" pitchFamily="18" charset="0"/>
                          </a:rPr>
                          <m:t>𝟓</m:t>
                        </m:r>
                      </m:sub>
                    </m:sSub>
                    <m:sSub>
                      <m:sSubPr>
                        <m:ctrlPr>
                          <a:rPr lang="en-US" sz="4400" b="1" i="1">
                            <a:latin typeface="Cambria Math" panose="02040503050406030204" pitchFamily="18" charset="0"/>
                          </a:rPr>
                        </m:ctrlPr>
                      </m:sSubPr>
                      <m:e>
                        <m:r>
                          <a:rPr lang="fr-FR" sz="4400" b="1" i="1">
                            <a:latin typeface="Cambria Math" panose="02040503050406030204" pitchFamily="18" charset="0"/>
                          </a:rPr>
                          <m:t>𝒂</m:t>
                        </m:r>
                      </m:e>
                      <m:sub>
                        <m:r>
                          <a:rPr lang="fr-FR" sz="4400" b="1" i="1">
                            <a:latin typeface="Cambria Math" panose="02040503050406030204" pitchFamily="18" charset="0"/>
                          </a:rPr>
                          <m:t>𝟔</m:t>
                        </m:r>
                      </m:sub>
                    </m:sSub>
                  </m:oMath>
                </a14:m>
                <a:r>
                  <a:rPr lang="en-US" sz="4400" b="1" dirty="0">
                    <a:latin typeface="Tahoma" panose="020B0604030504040204" pitchFamily="34" charset="0"/>
                    <a:ea typeface="Tahoma" panose="020B0604030504040204" pitchFamily="34" charset="0"/>
                    <a:cs typeface="Tahoma" panose="020B0604030504040204" pitchFamily="34" charset="0"/>
                  </a:rPr>
                  <a:t> </a:t>
                </a:r>
              </a:p>
              <a:p>
                <a:pPr>
                  <a:lnSpc>
                    <a:spcPct val="150000"/>
                  </a:lnSpc>
                  <a:spcAft>
                    <a:spcPts val="0"/>
                  </a:spcAft>
                </a:pPr>
                <a:r>
                  <a:rPr lang="en-US"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Có</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400" b="1" i="1">
                        <a:latin typeface="Cambria Math" panose="02040503050406030204" pitchFamily="18" charset="0"/>
                      </a:rPr>
                      <m:t>𝟐𝟔</m:t>
                    </m:r>
                  </m:oMath>
                </a14:m>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cách</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chọn</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latin typeface="Cambria Math" panose="02040503050406030204" pitchFamily="18" charset="0"/>
                          </a:rPr>
                        </m:ctrlPr>
                      </m:sSubPr>
                      <m:e>
                        <m:r>
                          <a:rPr lang="fr-FR" sz="4400" b="1" i="1">
                            <a:latin typeface="Cambria Math" panose="02040503050406030204" pitchFamily="18" charset="0"/>
                          </a:rPr>
                          <m:t>𝒂</m:t>
                        </m:r>
                      </m:e>
                      <m:sub>
                        <m:r>
                          <a:rPr lang="fr-FR" sz="4400" b="1" i="1">
                            <a:latin typeface="Cambria Math" panose="02040503050406030204" pitchFamily="18" charset="0"/>
                          </a:rPr>
                          <m:t>𝟏</m:t>
                        </m:r>
                      </m:sub>
                    </m:sSub>
                  </m:oMath>
                </a14:m>
                <a:r>
                  <a:rPr lang="en-US" sz="4400" b="1" dirty="0">
                    <a:latin typeface="Tahoma" panose="020B0604030504040204" pitchFamily="34" charset="0"/>
                    <a:ea typeface="Tahoma" panose="020B0604030504040204" pitchFamily="34" charset="0"/>
                    <a:cs typeface="Tahoma" panose="020B0604030504040204" pitchFamily="34" charset="0"/>
                  </a:rPr>
                  <a:t>.</a:t>
                </a:r>
              </a:p>
              <a:p>
                <a:pPr>
                  <a:lnSpc>
                    <a:spcPct val="150000"/>
                  </a:lnSpc>
                  <a:spcAft>
                    <a:spcPts val="0"/>
                  </a:spcAft>
                </a:pPr>
                <a:r>
                  <a:rPr lang="en-US"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Có</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400" b="1" i="1">
                        <a:latin typeface="Cambria Math" panose="02040503050406030204" pitchFamily="18" charset="0"/>
                      </a:rPr>
                      <m:t>𝟗</m:t>
                    </m:r>
                  </m:oMath>
                </a14:m>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cách</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chọn</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latin typeface="Cambria Math" panose="02040503050406030204" pitchFamily="18" charset="0"/>
                          </a:rPr>
                        </m:ctrlPr>
                      </m:sSubPr>
                      <m:e>
                        <m:r>
                          <a:rPr lang="fr-FR" sz="4400" b="1" i="1">
                            <a:latin typeface="Cambria Math" panose="02040503050406030204" pitchFamily="18" charset="0"/>
                          </a:rPr>
                          <m:t>𝒂</m:t>
                        </m:r>
                      </m:e>
                      <m:sub>
                        <m:r>
                          <a:rPr lang="fr-FR" sz="4400" b="1" i="1">
                            <a:latin typeface="Cambria Math" panose="02040503050406030204" pitchFamily="18" charset="0"/>
                          </a:rPr>
                          <m:t>𝟐</m:t>
                        </m:r>
                      </m:sub>
                    </m:sSub>
                  </m:oMath>
                </a14:m>
                <a:r>
                  <a:rPr lang="en-US" sz="4400" b="1" dirty="0">
                    <a:latin typeface="Tahoma" panose="020B0604030504040204" pitchFamily="34" charset="0"/>
                    <a:ea typeface="Tahoma" panose="020B0604030504040204" pitchFamily="34" charset="0"/>
                    <a:cs typeface="Tahoma" panose="020B0604030504040204" pitchFamily="34" charset="0"/>
                  </a:rPr>
                  <a:t>.</a:t>
                </a:r>
              </a:p>
              <a:p>
                <a:pPr>
                  <a:lnSpc>
                    <a:spcPct val="150000"/>
                  </a:lnSpc>
                </a:pPr>
                <a:r>
                  <a:rPr lang="en-US"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Có</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400" b="1" i="1">
                        <a:latin typeface="Cambria Math" panose="02040503050406030204" pitchFamily="18" charset="0"/>
                      </a:rPr>
                      <m:t>𝟏𝟎</m:t>
                    </m:r>
                  </m:oMath>
                </a14:m>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cách</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chọn</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latin typeface="Cambria Math" panose="02040503050406030204" pitchFamily="18" charset="0"/>
                          </a:rPr>
                        </m:ctrlPr>
                      </m:sSubPr>
                      <m:e>
                        <m:r>
                          <a:rPr lang="fr-FR" sz="4400" b="1" i="1">
                            <a:latin typeface="Cambria Math" panose="02040503050406030204" pitchFamily="18" charset="0"/>
                          </a:rPr>
                          <m:t>𝒂</m:t>
                        </m:r>
                      </m:e>
                      <m:sub>
                        <m:r>
                          <a:rPr lang="fr-FR" sz="4400" b="1" i="1">
                            <a:latin typeface="Cambria Math" panose="02040503050406030204" pitchFamily="18" charset="0"/>
                          </a:rPr>
                          <m:t>𝟒</m:t>
                        </m:r>
                      </m:sub>
                    </m:sSub>
                  </m:oMath>
                </a14:m>
                <a:r>
                  <a:rPr lang="en-US" sz="4400" b="1" dirty="0">
                    <a:latin typeface="Tahoma" panose="020B0604030504040204" pitchFamily="34" charset="0"/>
                    <a:ea typeface="Tahoma" panose="020B0604030504040204" pitchFamily="34" charset="0"/>
                    <a:cs typeface="Tahoma" panose="020B0604030504040204" pitchFamily="34" charset="0"/>
                  </a:rPr>
                  <a:t>.</a:t>
                </a:r>
              </a:p>
              <a:p>
                <a:pPr>
                  <a:lnSpc>
                    <a:spcPct val="150000"/>
                  </a:lnSpc>
                </a:pPr>
                <a:r>
                  <a:rPr lang="en-US"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Có</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400" b="1" i="1">
                        <a:latin typeface="Cambria Math" panose="02040503050406030204" pitchFamily="18" charset="0"/>
                      </a:rPr>
                      <m:t>𝟏𝟎</m:t>
                    </m:r>
                  </m:oMath>
                </a14:m>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cách</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chọn</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latin typeface="Cambria Math" panose="02040503050406030204" pitchFamily="18" charset="0"/>
                          </a:rPr>
                        </m:ctrlPr>
                      </m:sSubPr>
                      <m:e>
                        <m:r>
                          <a:rPr lang="fr-FR" sz="4400" b="1" i="1">
                            <a:latin typeface="Cambria Math" panose="02040503050406030204" pitchFamily="18" charset="0"/>
                          </a:rPr>
                          <m:t>𝒂</m:t>
                        </m:r>
                      </m:e>
                      <m:sub>
                        <m:r>
                          <a:rPr lang="fr-FR" sz="4400" b="1" i="1">
                            <a:latin typeface="Cambria Math" panose="02040503050406030204" pitchFamily="18" charset="0"/>
                          </a:rPr>
                          <m:t>𝟓</m:t>
                        </m:r>
                      </m:sub>
                    </m:sSub>
                  </m:oMath>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4" name="TextBox 43">
                <a:extLst>
                  <a:ext uri="{FF2B5EF4-FFF2-40B4-BE49-F238E27FC236}">
                    <a16:creationId xmlns:a16="http://schemas.microsoft.com/office/drawing/2014/main" id="{5557764E-D57F-7CE8-A8E8-B50ADB5DDDB7}"/>
                  </a:ext>
                </a:extLst>
              </p:cNvPr>
              <p:cNvSpPr txBox="1">
                <a:spLocks noRot="1" noChangeAspect="1" noMove="1" noResize="1" noEditPoints="1" noAdjustHandles="1" noChangeArrowheads="1" noChangeShapeType="1" noTextEdit="1"/>
              </p:cNvSpPr>
              <p:nvPr/>
            </p:nvSpPr>
            <p:spPr>
              <a:xfrm>
                <a:off x="849345" y="7627352"/>
                <a:ext cx="9882119" cy="5045035"/>
              </a:xfrm>
              <a:prstGeom prst="rect">
                <a:avLst/>
              </a:prstGeom>
              <a:blipFill>
                <a:blip r:embed="rId3"/>
                <a:stretch>
                  <a:fillRect l="-2468" b="-45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F54638FB-7349-2B79-967E-544B83DC4214}"/>
                  </a:ext>
                </a:extLst>
              </p:cNvPr>
              <p:cNvSpPr txBox="1"/>
              <p:nvPr/>
            </p:nvSpPr>
            <p:spPr>
              <a:xfrm>
                <a:off x="10482011" y="7349099"/>
                <a:ext cx="14249400" cy="5170646"/>
              </a:xfrm>
              <a:prstGeom prst="rect">
                <a:avLst/>
              </a:prstGeom>
              <a:noFill/>
            </p:spPr>
            <p:txBody>
              <a:bodyPr wrap="square" rtlCol="0">
                <a:spAutoFit/>
              </a:bodyPr>
              <a:lstStyle/>
              <a:p>
                <a:pPr>
                  <a:lnSpc>
                    <a:spcPct val="150000"/>
                  </a:lnSpc>
                </a:pPr>
                <a:r>
                  <a:rPr lang="en-US"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Có</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400" b="1" i="1">
                        <a:latin typeface="Cambria Math" panose="02040503050406030204" pitchFamily="18" charset="0"/>
                      </a:rPr>
                      <m:t>𝟏𝟎</m:t>
                    </m:r>
                  </m:oMath>
                </a14:m>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cách</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chọn</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latin typeface="Cambria Math" panose="02040503050406030204" pitchFamily="18" charset="0"/>
                          </a:rPr>
                        </m:ctrlPr>
                      </m:sSubPr>
                      <m:e>
                        <m:r>
                          <a:rPr lang="fr-FR" sz="4400" b="1" i="1">
                            <a:latin typeface="Cambria Math" panose="02040503050406030204" pitchFamily="18" charset="0"/>
                          </a:rPr>
                          <m:t>𝒂</m:t>
                        </m:r>
                      </m:e>
                      <m:sub>
                        <m:r>
                          <a:rPr lang="fr-FR" sz="4400" b="1" i="1">
                            <a:latin typeface="Cambria Math" panose="02040503050406030204" pitchFamily="18" charset="0"/>
                          </a:rPr>
                          <m:t>𝟓</m:t>
                        </m:r>
                      </m:sub>
                    </m:sSub>
                  </m:oMath>
                </a14:m>
                <a:endParaRPr lang="en-US" sz="4400" b="1" dirty="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en-US"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Có</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400" b="1" i="1">
                        <a:latin typeface="Cambria Math" panose="02040503050406030204" pitchFamily="18" charset="0"/>
                      </a:rPr>
                      <m:t>𝟏𝟎</m:t>
                    </m:r>
                  </m:oMath>
                </a14:m>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cách</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chọn</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latin typeface="Cambria Math" panose="02040503050406030204" pitchFamily="18" charset="0"/>
                          </a:rPr>
                        </m:ctrlPr>
                      </m:sSubPr>
                      <m:e>
                        <m:r>
                          <a:rPr lang="fr-FR" sz="4400" b="1" i="1">
                            <a:latin typeface="Cambria Math" panose="02040503050406030204" pitchFamily="18" charset="0"/>
                          </a:rPr>
                          <m:t>𝒂</m:t>
                        </m:r>
                      </m:e>
                      <m:sub>
                        <m:r>
                          <a:rPr lang="fr-FR" sz="4400" b="1" i="1">
                            <a:latin typeface="Cambria Math" panose="02040503050406030204" pitchFamily="18" charset="0"/>
                          </a:rPr>
                          <m:t>𝟔</m:t>
                        </m:r>
                      </m:sub>
                    </m:sSub>
                  </m:oMath>
                </a14:m>
                <a:endParaRPr lang="en-US" sz="4400" b="1" dirty="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fr-FR" sz="4400" b="1" dirty="0" err="1">
                    <a:latin typeface="Tahoma" panose="020B0604030504040204" pitchFamily="34" charset="0"/>
                    <a:ea typeface="Tahoma" panose="020B0604030504040204" pitchFamily="34" charset="0"/>
                    <a:cs typeface="Tahoma" panose="020B0604030504040204" pitchFamily="34" charset="0"/>
                  </a:rPr>
                  <a:t>Vậy</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theo</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quy</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tắc</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nhân</a:t>
                </a:r>
                <a:r>
                  <a:rPr lang="fr-FR" sz="4400" b="1" dirty="0">
                    <a:latin typeface="Tahoma" panose="020B0604030504040204" pitchFamily="34" charset="0"/>
                    <a:ea typeface="Tahoma" panose="020B0604030504040204" pitchFamily="34" charset="0"/>
                    <a:cs typeface="Tahoma" panose="020B0604030504040204" pitchFamily="34" charset="0"/>
                  </a:rPr>
                  <a:t> ta </a:t>
                </a:r>
                <a:r>
                  <a:rPr lang="fr-FR" sz="4400" b="1" dirty="0" err="1">
                    <a:latin typeface="Tahoma" panose="020B0604030504040204" pitchFamily="34" charset="0"/>
                    <a:ea typeface="Tahoma" panose="020B0604030504040204" pitchFamily="34" charset="0"/>
                    <a:cs typeface="Tahoma" panose="020B0604030504040204" pitchFamily="34" charset="0"/>
                  </a:rPr>
                  <a:t>có</a:t>
                </a:r>
                <a:r>
                  <a:rPr lang="fr-FR" sz="4400" b="1" dirty="0">
                    <a:latin typeface="Tahoma" panose="020B0604030504040204" pitchFamily="34" charset="0"/>
                    <a:ea typeface="Tahoma" panose="020B0604030504040204" pitchFamily="34" charset="0"/>
                    <a:cs typeface="Tahoma" panose="020B0604030504040204" pitchFamily="34" charset="0"/>
                  </a:rPr>
                  <a:t> </a:t>
                </a:r>
              </a:p>
              <a:p>
                <a:pPr>
                  <a:lnSpc>
                    <a:spcPct val="150000"/>
                  </a:lnSpc>
                </a:pPr>
                <a14:m>
                  <m:oMath xmlns:m="http://schemas.openxmlformats.org/officeDocument/2006/math">
                    <m:r>
                      <a:rPr lang="fr-FR" sz="4400" b="1" i="1">
                        <a:latin typeface="Cambria Math" panose="02040503050406030204" pitchFamily="18" charset="0"/>
                      </a:rPr>
                      <m:t>𝟐𝟔</m:t>
                    </m:r>
                    <m:r>
                      <a:rPr lang="fr-FR" sz="4400" b="1" i="1">
                        <a:latin typeface="Cambria Math" panose="02040503050406030204" pitchFamily="18" charset="0"/>
                      </a:rPr>
                      <m:t>×</m:t>
                    </m:r>
                    <m:r>
                      <a:rPr lang="fr-FR" sz="4400" b="1" i="1">
                        <a:latin typeface="Cambria Math" panose="02040503050406030204" pitchFamily="18" charset="0"/>
                      </a:rPr>
                      <m:t>𝟗</m:t>
                    </m:r>
                    <m:r>
                      <a:rPr lang="fr-FR" sz="4400" b="1" i="1">
                        <a:latin typeface="Cambria Math" panose="02040503050406030204" pitchFamily="18" charset="0"/>
                      </a:rPr>
                      <m:t>×</m:t>
                    </m:r>
                    <m:r>
                      <a:rPr lang="fr-FR" sz="4400" b="1" i="1">
                        <a:latin typeface="Cambria Math" panose="02040503050406030204" pitchFamily="18" charset="0"/>
                      </a:rPr>
                      <m:t>𝟏𝟎</m:t>
                    </m:r>
                    <m:r>
                      <a:rPr lang="fr-FR" sz="4400" b="1" i="1">
                        <a:latin typeface="Cambria Math" panose="02040503050406030204" pitchFamily="18" charset="0"/>
                      </a:rPr>
                      <m:t>×</m:t>
                    </m:r>
                    <m:r>
                      <a:rPr lang="fr-FR" sz="4400" b="1" i="1">
                        <a:latin typeface="Cambria Math" panose="02040503050406030204" pitchFamily="18" charset="0"/>
                      </a:rPr>
                      <m:t>𝟏𝟎</m:t>
                    </m:r>
                    <m:r>
                      <a:rPr lang="fr-FR" sz="4400" b="1" i="1">
                        <a:latin typeface="Cambria Math" panose="02040503050406030204" pitchFamily="18" charset="0"/>
                      </a:rPr>
                      <m:t>×</m:t>
                    </m:r>
                    <m:r>
                      <a:rPr lang="fr-FR" sz="4400" b="1" i="1">
                        <a:latin typeface="Cambria Math" panose="02040503050406030204" pitchFamily="18" charset="0"/>
                      </a:rPr>
                      <m:t>𝟏𝟎</m:t>
                    </m:r>
                    <m:r>
                      <a:rPr lang="fr-FR" sz="4400" b="1" i="1">
                        <a:latin typeface="Cambria Math" panose="02040503050406030204" pitchFamily="18" charset="0"/>
                      </a:rPr>
                      <m:t>×</m:t>
                    </m:r>
                    <m:r>
                      <a:rPr lang="fr-FR" sz="4400" b="1" i="1">
                        <a:latin typeface="Cambria Math" panose="02040503050406030204" pitchFamily="18" charset="0"/>
                      </a:rPr>
                      <m:t>𝟏𝟎</m:t>
                    </m:r>
                    <m:r>
                      <a:rPr lang="fr-FR" sz="4400" b="1" i="1">
                        <a:latin typeface="Cambria Math" panose="02040503050406030204" pitchFamily="18" charset="0"/>
                      </a:rPr>
                      <m:t>=</m:t>
                    </m:r>
                    <m:r>
                      <a:rPr lang="fr-FR" sz="4400" b="1" i="1">
                        <a:latin typeface="Cambria Math" panose="02040503050406030204" pitchFamily="18" charset="0"/>
                      </a:rPr>
                      <m:t>𝟐𝟑𝟒𝟎𝟎𝟎𝟎</m:t>
                    </m:r>
                  </m:oMath>
                </a14:m>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biển</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số</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xe</a:t>
                </a:r>
                <a:r>
                  <a:rPr lang="fr-FR" sz="4400" b="1" dirty="0">
                    <a:latin typeface="Tahoma" panose="020B0604030504040204" pitchFamily="34" charset="0"/>
                    <a:ea typeface="Tahoma" panose="020B0604030504040204" pitchFamily="34" charset="0"/>
                    <a:cs typeface="Tahoma" panose="020B0604030504040204" pitchFamily="34" charset="0"/>
                  </a:rPr>
                  <a:t>.</a:t>
                </a:r>
              </a:p>
              <a:p>
                <a:pPr>
                  <a:lnSpc>
                    <a:spcPct val="150000"/>
                  </a:lnSpc>
                </a:pPr>
                <a:r>
                  <a:rPr lang="en-US" sz="4400" b="1" dirty="0">
                    <a:latin typeface="Tahoma" panose="020B0604030504040204" pitchFamily="34" charset="0"/>
                    <a:ea typeface="Tahoma" panose="020B0604030504040204" pitchFamily="34" charset="0"/>
                    <a:cs typeface="Tahoma" panose="020B0604030504040204" pitchFamily="34" charset="0"/>
                  </a:rPr>
                  <a:t>=&gt; </a:t>
                </a:r>
                <a:r>
                  <a:rPr lang="en-US" sz="4400" b="1" dirty="0" err="1">
                    <a:latin typeface="Tahoma" panose="020B0604030504040204" pitchFamily="34" charset="0"/>
                    <a:ea typeface="Tahoma" panose="020B0604030504040204" pitchFamily="34" charset="0"/>
                    <a:cs typeface="Tahoma" panose="020B0604030504040204" pitchFamily="34" charset="0"/>
                  </a:rPr>
                  <a:t>Chọn</a:t>
                </a:r>
                <a:r>
                  <a:rPr lang="en-US" sz="4400" b="1" dirty="0">
                    <a:latin typeface="Tahoma" panose="020B0604030504040204" pitchFamily="34" charset="0"/>
                    <a:ea typeface="Tahoma" panose="020B0604030504040204" pitchFamily="34" charset="0"/>
                    <a:cs typeface="Tahoma" panose="020B0604030504040204" pitchFamily="34" charset="0"/>
                  </a:rPr>
                  <a:t> A</a:t>
                </a:r>
              </a:p>
            </p:txBody>
          </p:sp>
        </mc:Choice>
        <mc:Fallback xmlns="">
          <p:sp>
            <p:nvSpPr>
              <p:cNvPr id="45" name="TextBox 44">
                <a:extLst>
                  <a:ext uri="{FF2B5EF4-FFF2-40B4-BE49-F238E27FC236}">
                    <a16:creationId xmlns:a16="http://schemas.microsoft.com/office/drawing/2014/main" id="{F54638FB-7349-2B79-967E-544B83DC4214}"/>
                  </a:ext>
                </a:extLst>
              </p:cNvPr>
              <p:cNvSpPr txBox="1">
                <a:spLocks noRot="1" noChangeAspect="1" noMove="1" noResize="1" noEditPoints="1" noAdjustHandles="1" noChangeArrowheads="1" noChangeShapeType="1" noTextEdit="1"/>
              </p:cNvSpPr>
              <p:nvPr/>
            </p:nvSpPr>
            <p:spPr>
              <a:xfrm>
                <a:off x="10482011" y="7349099"/>
                <a:ext cx="14249400" cy="5170646"/>
              </a:xfrm>
              <a:prstGeom prst="rect">
                <a:avLst/>
              </a:prstGeom>
              <a:blipFill>
                <a:blip r:embed="rId4"/>
                <a:stretch>
                  <a:fillRect l="-1711" b="-2123"/>
                </a:stretch>
              </a:blipFill>
            </p:spPr>
            <p:txBody>
              <a:bodyPr/>
              <a:lstStyle/>
              <a:p>
                <a:r>
                  <a:rPr lang="en-US">
                    <a:noFill/>
                  </a:rPr>
                  <a:t> </a:t>
                </a:r>
              </a:p>
            </p:txBody>
          </p:sp>
        </mc:Fallback>
      </mc:AlternateContent>
      <p:sp>
        <p:nvSpPr>
          <p:cNvPr id="46" name="Oval 45">
            <a:extLst>
              <a:ext uri="{FF2B5EF4-FFF2-40B4-BE49-F238E27FC236}">
                <a16:creationId xmlns:a16="http://schemas.microsoft.com/office/drawing/2014/main" id="{18317E87-627B-C01A-C10A-EAC0DFB51608}"/>
              </a:ext>
            </a:extLst>
          </p:cNvPr>
          <p:cNvSpPr/>
          <p:nvPr/>
        </p:nvSpPr>
        <p:spPr>
          <a:xfrm>
            <a:off x="2113951" y="5844537"/>
            <a:ext cx="1088672" cy="1000532"/>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4400" b="1" dirty="0">
                <a:latin typeface="Tahoma" pitchFamily="34" charset="0"/>
                <a:ea typeface="Tahoma" pitchFamily="34" charset="0"/>
                <a:cs typeface="Tahoma" pitchFamily="34" charset="0"/>
              </a:rPr>
              <a:t>A</a:t>
            </a:r>
          </a:p>
        </p:txBody>
      </p:sp>
      <p:cxnSp>
        <p:nvCxnSpPr>
          <p:cNvPr id="47" name="Straight Connector 46">
            <a:extLst>
              <a:ext uri="{FF2B5EF4-FFF2-40B4-BE49-F238E27FC236}">
                <a16:creationId xmlns:a16="http://schemas.microsoft.com/office/drawing/2014/main" id="{37AD541C-AE89-2734-97DF-C2FF501C0C32}"/>
              </a:ext>
            </a:extLst>
          </p:cNvPr>
          <p:cNvCxnSpPr>
            <a:cxnSpLocks/>
          </p:cNvCxnSpPr>
          <p:nvPr/>
        </p:nvCxnSpPr>
        <p:spPr>
          <a:xfrm>
            <a:off x="10482011" y="7256876"/>
            <a:ext cx="0" cy="5925724"/>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781016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4">
                                            <p:txEl>
                                              <p:pRg st="0" end="0"/>
                                            </p:txEl>
                                          </p:spTgt>
                                        </p:tgtEl>
                                        <p:attrNameLst>
                                          <p:attrName>style.visibility</p:attrName>
                                        </p:attrNameLst>
                                      </p:cBhvr>
                                      <p:to>
                                        <p:strVal val="visible"/>
                                      </p:to>
                                    </p:set>
                                    <p:animEffect transition="in" filter="barn(inVertical)">
                                      <p:cBhvr>
                                        <p:cTn id="12" dur="500"/>
                                        <p:tgtEl>
                                          <p:spTgt spid="4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4">
                                            <p:txEl>
                                              <p:pRg st="1" end="1"/>
                                            </p:txEl>
                                          </p:spTgt>
                                        </p:tgtEl>
                                        <p:attrNameLst>
                                          <p:attrName>style.visibility</p:attrName>
                                        </p:attrNameLst>
                                      </p:cBhvr>
                                      <p:to>
                                        <p:strVal val="visible"/>
                                      </p:to>
                                    </p:set>
                                    <p:animEffect transition="in" filter="barn(inVertical)">
                                      <p:cBhvr>
                                        <p:cTn id="17" dur="500"/>
                                        <p:tgtEl>
                                          <p:spTgt spid="4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4">
                                            <p:txEl>
                                              <p:pRg st="2" end="2"/>
                                            </p:txEl>
                                          </p:spTgt>
                                        </p:tgtEl>
                                        <p:attrNameLst>
                                          <p:attrName>style.visibility</p:attrName>
                                        </p:attrNameLst>
                                      </p:cBhvr>
                                      <p:to>
                                        <p:strVal val="visible"/>
                                      </p:to>
                                    </p:set>
                                    <p:animEffect transition="in" filter="barn(inVertical)">
                                      <p:cBhvr>
                                        <p:cTn id="22" dur="500"/>
                                        <p:tgtEl>
                                          <p:spTgt spid="4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4">
                                            <p:txEl>
                                              <p:pRg st="3" end="3"/>
                                            </p:txEl>
                                          </p:spTgt>
                                        </p:tgtEl>
                                        <p:attrNameLst>
                                          <p:attrName>style.visibility</p:attrName>
                                        </p:attrNameLst>
                                      </p:cBhvr>
                                      <p:to>
                                        <p:strVal val="visible"/>
                                      </p:to>
                                    </p:set>
                                    <p:animEffect transition="in" filter="barn(inVertical)">
                                      <p:cBhvr>
                                        <p:cTn id="27" dur="500"/>
                                        <p:tgtEl>
                                          <p:spTgt spid="4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4">
                                            <p:txEl>
                                              <p:pRg st="4" end="4"/>
                                            </p:txEl>
                                          </p:spTgt>
                                        </p:tgtEl>
                                        <p:attrNameLst>
                                          <p:attrName>style.visibility</p:attrName>
                                        </p:attrNameLst>
                                      </p:cBhvr>
                                      <p:to>
                                        <p:strVal val="visible"/>
                                      </p:to>
                                    </p:set>
                                    <p:animEffect transition="in" filter="barn(inVertical)">
                                      <p:cBhvr>
                                        <p:cTn id="32" dur="500"/>
                                        <p:tgtEl>
                                          <p:spTgt spid="44">
                                            <p:txEl>
                                              <p:pRg st="4" end="4"/>
                                            </p:txEl>
                                          </p:spTgt>
                                        </p:tgtEl>
                                      </p:cBhvr>
                                    </p:animEffect>
                                  </p:childTnLst>
                                </p:cTn>
                              </p:par>
                              <p:par>
                                <p:cTn id="33" presetID="22" presetClass="entr" presetSubtype="4" fill="hold" nodeType="with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down)">
                                      <p:cBhvr>
                                        <p:cTn id="35" dur="500"/>
                                        <p:tgtEl>
                                          <p:spTgt spid="47"/>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45">
                                            <p:txEl>
                                              <p:pRg st="0" end="0"/>
                                            </p:txEl>
                                          </p:spTgt>
                                        </p:tgtEl>
                                        <p:attrNameLst>
                                          <p:attrName>style.visibility</p:attrName>
                                        </p:attrNameLst>
                                      </p:cBhvr>
                                      <p:to>
                                        <p:strVal val="visible"/>
                                      </p:to>
                                    </p:set>
                                    <p:animEffect transition="in" filter="barn(inVertical)">
                                      <p:cBhvr>
                                        <p:cTn id="40" dur="500"/>
                                        <p:tgtEl>
                                          <p:spTgt spid="45">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45">
                                            <p:txEl>
                                              <p:pRg st="1" end="1"/>
                                            </p:txEl>
                                          </p:spTgt>
                                        </p:tgtEl>
                                        <p:attrNameLst>
                                          <p:attrName>style.visibility</p:attrName>
                                        </p:attrNameLst>
                                      </p:cBhvr>
                                      <p:to>
                                        <p:strVal val="visible"/>
                                      </p:to>
                                    </p:set>
                                    <p:animEffect transition="in" filter="barn(inVertical)">
                                      <p:cBhvr>
                                        <p:cTn id="45" dur="500"/>
                                        <p:tgtEl>
                                          <p:spTgt spid="45">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45">
                                            <p:txEl>
                                              <p:pRg st="2" end="2"/>
                                            </p:txEl>
                                          </p:spTgt>
                                        </p:tgtEl>
                                        <p:attrNameLst>
                                          <p:attrName>style.visibility</p:attrName>
                                        </p:attrNameLst>
                                      </p:cBhvr>
                                      <p:to>
                                        <p:strVal val="visible"/>
                                      </p:to>
                                    </p:set>
                                    <p:animEffect transition="in" filter="barn(inVertical)">
                                      <p:cBhvr>
                                        <p:cTn id="50" dur="500"/>
                                        <p:tgtEl>
                                          <p:spTgt spid="45">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45">
                                            <p:txEl>
                                              <p:pRg st="3" end="3"/>
                                            </p:txEl>
                                          </p:spTgt>
                                        </p:tgtEl>
                                        <p:attrNameLst>
                                          <p:attrName>style.visibility</p:attrName>
                                        </p:attrNameLst>
                                      </p:cBhvr>
                                      <p:to>
                                        <p:strVal val="visible"/>
                                      </p:to>
                                    </p:set>
                                    <p:animEffect transition="in" filter="barn(inVertical)">
                                      <p:cBhvr>
                                        <p:cTn id="55" dur="500"/>
                                        <p:tgtEl>
                                          <p:spTgt spid="45">
                                            <p:txEl>
                                              <p:pRg st="3" end="3"/>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nodeType="clickEffect">
                                  <p:stCondLst>
                                    <p:cond delay="0"/>
                                  </p:stCondLst>
                                  <p:childTnLst>
                                    <p:set>
                                      <p:cBhvr>
                                        <p:cTn id="59" dur="1" fill="hold">
                                          <p:stCondLst>
                                            <p:cond delay="0"/>
                                          </p:stCondLst>
                                        </p:cTn>
                                        <p:tgtEl>
                                          <p:spTgt spid="45">
                                            <p:txEl>
                                              <p:pRg st="4" end="4"/>
                                            </p:txEl>
                                          </p:spTgt>
                                        </p:tgtEl>
                                        <p:attrNameLst>
                                          <p:attrName>style.visibility</p:attrName>
                                        </p:attrNameLst>
                                      </p:cBhvr>
                                      <p:to>
                                        <p:strVal val="visible"/>
                                      </p:to>
                                    </p:set>
                                    <p:animEffect transition="in" filter="barn(inVertical)">
                                      <p:cBhvr>
                                        <p:cTn id="60" dur="500"/>
                                        <p:tgtEl>
                                          <p:spTgt spid="45">
                                            <p:txEl>
                                              <p:pRg st="4" end="4"/>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left)">
                                      <p:cBhvr>
                                        <p:cTn id="65"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929280A-0BA3-4456-B228-E73044E9E189}"/>
                  </a:ext>
                </a:extLst>
              </p:cNvPr>
              <p:cNvSpPr txBox="1"/>
              <p:nvPr/>
            </p:nvSpPr>
            <p:spPr>
              <a:xfrm>
                <a:off x="1257300" y="3276600"/>
                <a:ext cx="21869400" cy="2123658"/>
              </a:xfrm>
              <a:prstGeom prst="rect">
                <a:avLst/>
              </a:prstGeom>
              <a:noFill/>
            </p:spPr>
            <p:txBody>
              <a:bodyPr wrap="square">
                <a:spAutoFit/>
              </a:bodyPr>
              <a:lstStyle/>
              <a:p>
                <a:r>
                  <a:rPr lang="en-US" sz="4400" b="1" dirty="0">
                    <a:latin typeface="Tahoma" panose="020B0604030504040204" pitchFamily="34" charset="0"/>
                    <a:ea typeface="Tahoma" panose="020B0604030504040204" pitchFamily="34" charset="0"/>
                    <a:cs typeface="Tahoma" panose="020B0604030504040204" pitchFamily="34" charset="0"/>
                  </a:rPr>
                  <a:t>Gia </a:t>
                </a:r>
                <a:r>
                  <a:rPr lang="en-US" sz="4400" b="1" dirty="0" err="1">
                    <a:latin typeface="Tahoma" panose="020B0604030504040204" pitchFamily="34" charset="0"/>
                    <a:ea typeface="Tahoma" panose="020B0604030504040204" pitchFamily="34" charset="0"/>
                    <a:cs typeface="Tahoma" panose="020B0604030504040204" pitchFamily="34" charset="0"/>
                  </a:rPr>
                  <a:t>đình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bạn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Quân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đặt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mật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mã</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chiếc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khóa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cổng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một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dãy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gồm</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𝟒</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chữ</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Hỏi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bao </a:t>
                </a:r>
                <a:r>
                  <a:rPr lang="en-US" sz="4400" b="1" dirty="0" err="1">
                    <a:latin typeface="Tahoma" panose="020B0604030504040204" pitchFamily="34" charset="0"/>
                    <a:ea typeface="Tahoma" panose="020B0604030504040204" pitchFamily="34" charset="0"/>
                    <a:cs typeface="Tahoma" panose="020B0604030504040204" pitchFamily="34" charset="0"/>
                  </a:rPr>
                  <a:t>nhiêu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đặt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mật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mã</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với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yêu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cầu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chữ</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phải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đôi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một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nhau</a:t>
                </a:r>
                <a:r>
                  <a:rPr lang="en-US" sz="44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12" name="TextBox 11">
                <a:extLst>
                  <a:ext uri="{FF2B5EF4-FFF2-40B4-BE49-F238E27FC236}">
                    <a16:creationId xmlns:a16="http://schemas.microsoft.com/office/drawing/2014/main" id="{2929280A-0BA3-4456-B228-E73044E9E189}"/>
                  </a:ext>
                </a:extLst>
              </p:cNvPr>
              <p:cNvSpPr txBox="1">
                <a:spLocks noRot="1" noChangeAspect="1" noMove="1" noResize="1" noEditPoints="1" noAdjustHandles="1" noChangeArrowheads="1" noChangeShapeType="1" noTextEdit="1"/>
              </p:cNvSpPr>
              <p:nvPr/>
            </p:nvSpPr>
            <p:spPr>
              <a:xfrm>
                <a:off x="1257300" y="3276600"/>
                <a:ext cx="21869400" cy="2123658"/>
              </a:xfrm>
              <a:prstGeom prst="rect">
                <a:avLst/>
              </a:prstGeom>
              <a:blipFill>
                <a:blip r:embed="rId2"/>
                <a:stretch>
                  <a:fillRect l="-1115" t="-6322" r="-1226" b="-12644"/>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DD6C376D-C24D-4D1B-94F3-2240556F9438}"/>
              </a:ext>
            </a:extLst>
          </p:cNvPr>
          <p:cNvSpPr txBox="1"/>
          <p:nvPr/>
        </p:nvSpPr>
        <p:spPr>
          <a:xfrm>
            <a:off x="381000" y="2057400"/>
            <a:ext cx="13868400" cy="769441"/>
          </a:xfrm>
          <a:prstGeom prst="rect">
            <a:avLst/>
          </a:prstGeom>
          <a:noFill/>
        </p:spPr>
        <p:txBody>
          <a:bodyPr wrap="square" rtlCol="0">
            <a:spAutoFit/>
          </a:bodyPr>
          <a:lstStyle/>
          <a:p>
            <a:r>
              <a:rPr lang="en-US" sz="4400" b="1" dirty="0">
                <a:solidFill>
                  <a:srgbClr val="0070C0"/>
                </a:solidFill>
                <a:latin typeface="Tahoma" panose="020B0604030504040204" pitchFamily="34" charset="0"/>
                <a:ea typeface="Tahoma" panose="020B0604030504040204" pitchFamily="34" charset="0"/>
                <a:cs typeface="Tahoma" panose="020B0604030504040204" pitchFamily="34" charset="0"/>
              </a:rPr>
              <a:t>HĐ </a:t>
            </a:r>
            <a:r>
              <a:rPr lang="en-US" sz="4400" b="1" dirty="0" err="1">
                <a:solidFill>
                  <a:srgbClr val="0070C0"/>
                </a:solidFill>
                <a:latin typeface="Tahoma" panose="020B0604030504040204" pitchFamily="34" charset="0"/>
                <a:ea typeface="Tahoma" panose="020B0604030504040204" pitchFamily="34" charset="0"/>
                <a:cs typeface="Tahoma" panose="020B0604030504040204" pitchFamily="34" charset="0"/>
              </a:rPr>
              <a:t>Khởi</a:t>
            </a:r>
            <a:r>
              <a:rPr lang="en-US" sz="4400" b="1"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70C0"/>
                </a:solidFill>
                <a:latin typeface="Tahoma" panose="020B0604030504040204" pitchFamily="34" charset="0"/>
                <a:ea typeface="Tahoma" panose="020B0604030504040204" pitchFamily="34" charset="0"/>
                <a:cs typeface="Tahoma" panose="020B0604030504040204" pitchFamily="34" charset="0"/>
              </a:rPr>
              <a:t>động</a:t>
            </a:r>
            <a:endParaRPr lang="en-US" sz="44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pic>
        <p:nvPicPr>
          <p:cNvPr id="11" name="Hình ảnh 2">
            <a:extLst>
              <a:ext uri="{FF2B5EF4-FFF2-40B4-BE49-F238E27FC236}">
                <a16:creationId xmlns:a16="http://schemas.microsoft.com/office/drawing/2014/main" id="{8FE688EB-C97C-41E9-AC08-EE95476B1715}"/>
              </a:ext>
            </a:extLst>
          </p:cNvPr>
          <p:cNvPicPr>
            <a:picLocks noChangeAspect="1"/>
          </p:cNvPicPr>
          <p:nvPr/>
        </p:nvPicPr>
        <p:blipFill>
          <a:blip r:embed="rId3"/>
          <a:stretch>
            <a:fillRect/>
          </a:stretch>
        </p:blipFill>
        <p:spPr>
          <a:xfrm>
            <a:off x="7848600" y="5840185"/>
            <a:ext cx="4872350" cy="5720398"/>
          </a:xfrm>
          <a:prstGeom prst="rect">
            <a:avLst/>
          </a:prstGeom>
        </p:spPr>
      </p:pic>
    </p:spTree>
    <p:extLst>
      <p:ext uri="{BB962C8B-B14F-4D97-AF65-F5344CB8AC3E}">
        <p14:creationId xmlns:p14="http://schemas.microsoft.com/office/powerpoint/2010/main" val="3176433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7">
            <a:extLst>
              <a:ext uri="{FF2B5EF4-FFF2-40B4-BE49-F238E27FC236}">
                <a16:creationId xmlns:a16="http://schemas.microsoft.com/office/drawing/2014/main" id="{FC03A809-7A06-37E1-504B-2AE29FA70A10}"/>
              </a:ext>
            </a:extLst>
          </p:cNvPr>
          <p:cNvGrpSpPr/>
          <p:nvPr/>
        </p:nvGrpSpPr>
        <p:grpSpPr>
          <a:xfrm>
            <a:off x="7084095" y="1100460"/>
            <a:ext cx="10400085" cy="968318"/>
            <a:chOff x="739068" y="1515168"/>
            <a:chExt cx="9473319" cy="968444"/>
          </a:xfrm>
          <a:solidFill>
            <a:srgbClr val="FFC000"/>
          </a:solidFill>
        </p:grpSpPr>
        <p:sp>
          <p:nvSpPr>
            <p:cNvPr id="3" name="Freeform 71">
              <a:extLst>
                <a:ext uri="{FF2B5EF4-FFF2-40B4-BE49-F238E27FC236}">
                  <a16:creationId xmlns:a16="http://schemas.microsoft.com/office/drawing/2014/main" id="{353CB514-523E-77BE-CD9A-ABB74E6548F2}"/>
                </a:ext>
              </a:extLst>
            </p:cNvPr>
            <p:cNvSpPr>
              <a:spLocks/>
            </p:cNvSpPr>
            <p:nvPr/>
          </p:nvSpPr>
          <p:spPr bwMode="auto">
            <a:xfrm flipH="1">
              <a:off x="3250419" y="2066147"/>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grpSp>
          <p:nvGrpSpPr>
            <p:cNvPr id="4" name="Group 30">
              <a:extLst>
                <a:ext uri="{FF2B5EF4-FFF2-40B4-BE49-F238E27FC236}">
                  <a16:creationId xmlns:a16="http://schemas.microsoft.com/office/drawing/2014/main" id="{93CA7BC6-4E26-CE02-947F-86C5B0DF630C}"/>
                </a:ext>
              </a:extLst>
            </p:cNvPr>
            <p:cNvGrpSpPr/>
            <p:nvPr/>
          </p:nvGrpSpPr>
          <p:grpSpPr>
            <a:xfrm>
              <a:off x="739068" y="1515168"/>
              <a:ext cx="8177919" cy="960327"/>
              <a:chOff x="739068" y="1515168"/>
              <a:chExt cx="8177919" cy="960327"/>
            </a:xfrm>
            <a:grpFill/>
          </p:grpSpPr>
          <p:sp>
            <p:nvSpPr>
              <p:cNvPr id="5" name="Freeform 71">
                <a:extLst>
                  <a:ext uri="{FF2B5EF4-FFF2-40B4-BE49-F238E27FC236}">
                    <a16:creationId xmlns:a16="http://schemas.microsoft.com/office/drawing/2014/main" id="{6762A292-B888-917B-B096-D8F72C9C6721}"/>
                  </a:ext>
                </a:extLst>
              </p:cNvPr>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 name="Oval 72">
                <a:extLst>
                  <a:ext uri="{FF2B5EF4-FFF2-40B4-BE49-F238E27FC236}">
                    <a16:creationId xmlns:a16="http://schemas.microsoft.com/office/drawing/2014/main" id="{7FD3A134-BC04-FD84-C39A-22976A351F93}"/>
                  </a:ext>
                </a:extLst>
              </p:cNvPr>
              <p:cNvSpPr>
                <a:spLocks noChangeArrowheads="1"/>
              </p:cNvSpPr>
              <p:nvPr/>
            </p:nvSpPr>
            <p:spPr bwMode="auto">
              <a:xfrm>
                <a:off x="1372407" y="1515168"/>
                <a:ext cx="285717" cy="280956"/>
              </a:xfrm>
              <a:prstGeom prst="ellipse">
                <a:avLst/>
              </a:pr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 name="Freeform 73">
                <a:extLst>
                  <a:ext uri="{FF2B5EF4-FFF2-40B4-BE49-F238E27FC236}">
                    <a16:creationId xmlns:a16="http://schemas.microsoft.com/office/drawing/2014/main" id="{023C9E7D-4344-E7C2-FA6A-F7EABB46E2BC}"/>
                  </a:ext>
                </a:extLst>
              </p:cNvPr>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 name="Freeform 74">
                <a:extLst>
                  <a:ext uri="{FF2B5EF4-FFF2-40B4-BE49-F238E27FC236}">
                    <a16:creationId xmlns:a16="http://schemas.microsoft.com/office/drawing/2014/main" id="{EFD45F29-EF78-FE47-111A-3CAF000C1901}"/>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9" name="Freeform 75">
                <a:extLst>
                  <a:ext uri="{FF2B5EF4-FFF2-40B4-BE49-F238E27FC236}">
                    <a16:creationId xmlns:a16="http://schemas.microsoft.com/office/drawing/2014/main" id="{0E19B5D4-D4D7-A531-9F25-C671E71BB606}"/>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0" name="Freeform 76">
                <a:extLst>
                  <a:ext uri="{FF2B5EF4-FFF2-40B4-BE49-F238E27FC236}">
                    <a16:creationId xmlns:a16="http://schemas.microsoft.com/office/drawing/2014/main" id="{47D9ED29-618B-FCC6-4E5B-3E24C14149EE}"/>
                  </a:ext>
                </a:extLst>
              </p:cNvPr>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1" name="Freeform 77">
                <a:extLst>
                  <a:ext uri="{FF2B5EF4-FFF2-40B4-BE49-F238E27FC236}">
                    <a16:creationId xmlns:a16="http://schemas.microsoft.com/office/drawing/2014/main" id="{CB1F2A2C-B831-B83F-FC4D-E8A56ADE5403}"/>
                  </a:ext>
                </a:extLst>
              </p:cNvPr>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2" name="Freeform 78">
                <a:extLst>
                  <a:ext uri="{FF2B5EF4-FFF2-40B4-BE49-F238E27FC236}">
                    <a16:creationId xmlns:a16="http://schemas.microsoft.com/office/drawing/2014/main" id="{BAFA5A78-8CA0-86F4-ABCC-9F84C8FF78E8}"/>
                  </a:ext>
                </a:extLst>
              </p:cNvPr>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3" name="Freeform 79">
                <a:extLst>
                  <a:ext uri="{FF2B5EF4-FFF2-40B4-BE49-F238E27FC236}">
                    <a16:creationId xmlns:a16="http://schemas.microsoft.com/office/drawing/2014/main" id="{A348241E-6E75-924B-6D2E-14CBDEF02FE8}"/>
                  </a:ext>
                </a:extLst>
              </p:cNvPr>
              <p:cNvSpPr>
                <a:spLocks/>
              </p:cNvSpPr>
              <p:nvPr/>
            </p:nvSpPr>
            <p:spPr bwMode="auto">
              <a:xfrm>
                <a:off x="1204151" y="1908822"/>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4" name="Freeform 80">
                <a:extLst>
                  <a:ext uri="{FF2B5EF4-FFF2-40B4-BE49-F238E27FC236}">
                    <a16:creationId xmlns:a16="http://schemas.microsoft.com/office/drawing/2014/main" id="{355BC2A7-1569-CC10-FE73-FB1CC0A45D28}"/>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5" name="Freeform 81">
                <a:extLst>
                  <a:ext uri="{FF2B5EF4-FFF2-40B4-BE49-F238E27FC236}">
                    <a16:creationId xmlns:a16="http://schemas.microsoft.com/office/drawing/2014/main" id="{84466C02-B0A1-2970-4B63-5006982951D0}"/>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6" name="Freeform 82">
                <a:extLst>
                  <a:ext uri="{FF2B5EF4-FFF2-40B4-BE49-F238E27FC236}">
                    <a16:creationId xmlns:a16="http://schemas.microsoft.com/office/drawing/2014/main" id="{8FD25E6F-4AE4-2F05-FB50-1B7959A544FB}"/>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7" name="TextBox 43">
                <a:extLst>
                  <a:ext uri="{FF2B5EF4-FFF2-40B4-BE49-F238E27FC236}">
                    <a16:creationId xmlns:a16="http://schemas.microsoft.com/office/drawing/2014/main" id="{028D8FA8-6A40-15F0-464A-0BE8CBC102E7}"/>
                  </a:ext>
                </a:extLst>
              </p:cNvPr>
              <p:cNvSpPr txBox="1"/>
              <p:nvPr/>
            </p:nvSpPr>
            <p:spPr>
              <a:xfrm>
                <a:off x="2132731" y="1706054"/>
                <a:ext cx="6784256" cy="769441"/>
              </a:xfrm>
              <a:prstGeom prst="rect">
                <a:avLst/>
              </a:prstGeom>
              <a:grp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4400" b="1" dirty="0">
                    <a:ln>
                      <a:solidFill>
                        <a:srgbClr val="008000"/>
                      </a:solidFill>
                    </a:ln>
                    <a:solidFill>
                      <a:srgbClr val="008000"/>
                    </a:solidFill>
                    <a:latin typeface="Arial" panose="020B0604020202020204" pitchFamily="34" charset="0"/>
                    <a:ea typeface="Tahoma" panose="020B0604030504040204" pitchFamily="34" charset="0"/>
                    <a:cs typeface="Arial" panose="020B0604020202020204" pitchFamily="34" charset="0"/>
                  </a:rPr>
                  <a:t>   BÀI TẬP TRẮC NGHIỆM</a:t>
                </a:r>
              </a:p>
            </p:txBody>
          </p:sp>
        </p:grpSp>
      </p:grpSp>
      <p:grpSp>
        <p:nvGrpSpPr>
          <p:cNvPr id="18" name="Group 144">
            <a:extLst>
              <a:ext uri="{FF2B5EF4-FFF2-40B4-BE49-F238E27FC236}">
                <a16:creationId xmlns:a16="http://schemas.microsoft.com/office/drawing/2014/main" id="{CF6D49F4-4F8D-582F-7557-144EA6F2B802}"/>
              </a:ext>
            </a:extLst>
          </p:cNvPr>
          <p:cNvGrpSpPr/>
          <p:nvPr/>
        </p:nvGrpSpPr>
        <p:grpSpPr>
          <a:xfrm>
            <a:off x="24882" y="1678189"/>
            <a:ext cx="24117299" cy="3204834"/>
            <a:chOff x="1076414" y="3073283"/>
            <a:chExt cx="22960652" cy="5360222"/>
          </a:xfrm>
        </p:grpSpPr>
        <p:sp>
          <p:nvSpPr>
            <p:cNvPr id="19" name="Rounded Rectangle 6">
              <a:extLst>
                <a:ext uri="{FF2B5EF4-FFF2-40B4-BE49-F238E27FC236}">
                  <a16:creationId xmlns:a16="http://schemas.microsoft.com/office/drawing/2014/main" id="{2C04685C-C23F-6CAB-6EA9-A894D1B77C98}"/>
                </a:ext>
              </a:extLst>
            </p:cNvPr>
            <p:cNvSpPr/>
            <p:nvPr/>
          </p:nvSpPr>
          <p:spPr>
            <a:xfrm>
              <a:off x="1312549" y="3442479"/>
              <a:ext cx="22724517" cy="4991026"/>
            </a:xfrm>
            <a:prstGeom prst="roundRect">
              <a:avLst>
                <a:gd name="adj" fmla="val 5894"/>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5996" tIns="17998" rIns="35996" bIns="17998" rtlCol="0" anchor="ctr"/>
            <a:lstStyle/>
            <a:p>
              <a:pPr algn="ctr"/>
              <a:endParaRPr lang="en-US" sz="4600" dirty="0">
                <a:latin typeface="Tahoma" pitchFamily="34" charset="0"/>
                <a:ea typeface="Tahoma" pitchFamily="34" charset="0"/>
                <a:cs typeface="Tahoma" pitchFamily="34" charset="0"/>
              </a:endParaRPr>
            </a:p>
          </p:txBody>
        </p:sp>
        <p:grpSp>
          <p:nvGrpSpPr>
            <p:cNvPr id="20" name="Group 65">
              <a:extLst>
                <a:ext uri="{FF2B5EF4-FFF2-40B4-BE49-F238E27FC236}">
                  <a16:creationId xmlns:a16="http://schemas.microsoft.com/office/drawing/2014/main" id="{E30B2C7B-605E-19BF-3480-490673F4C65C}"/>
                </a:ext>
              </a:extLst>
            </p:cNvPr>
            <p:cNvGrpSpPr/>
            <p:nvPr/>
          </p:nvGrpSpPr>
          <p:grpSpPr>
            <a:xfrm>
              <a:off x="1076414" y="3073283"/>
              <a:ext cx="3735667" cy="1177924"/>
              <a:chOff x="166396" y="8679082"/>
              <a:chExt cx="3735667" cy="1177924"/>
            </a:xfrm>
          </p:grpSpPr>
          <p:sp>
            <p:nvSpPr>
              <p:cNvPr id="21" name="Freeform 20">
                <a:extLst>
                  <a:ext uri="{FF2B5EF4-FFF2-40B4-BE49-F238E27FC236}">
                    <a16:creationId xmlns:a16="http://schemas.microsoft.com/office/drawing/2014/main" id="{F6C03AF6-0A9A-7736-1D91-8BC0E09EF865}"/>
                  </a:ext>
                </a:extLst>
              </p:cNvPr>
              <p:cNvSpPr>
                <a:spLocks/>
              </p:cNvSpPr>
              <p:nvPr/>
            </p:nvSpPr>
            <p:spPr bwMode="auto">
              <a:xfrm>
                <a:off x="384522" y="8755081"/>
                <a:ext cx="3517541" cy="1101925"/>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dirty="0">
                  <a:latin typeface="Tahoma" pitchFamily="34" charset="0"/>
                  <a:ea typeface="Tahoma" pitchFamily="34" charset="0"/>
                  <a:cs typeface="Tahoma" pitchFamily="34" charset="0"/>
                </a:endParaRPr>
              </a:p>
            </p:txBody>
          </p:sp>
          <p:grpSp>
            <p:nvGrpSpPr>
              <p:cNvPr id="22" name="Group 11">
                <a:extLst>
                  <a:ext uri="{FF2B5EF4-FFF2-40B4-BE49-F238E27FC236}">
                    <a16:creationId xmlns:a16="http://schemas.microsoft.com/office/drawing/2014/main" id="{38511846-F9F9-8138-1A2E-77355434CB01}"/>
                  </a:ext>
                </a:extLst>
              </p:cNvPr>
              <p:cNvGrpSpPr/>
              <p:nvPr/>
            </p:nvGrpSpPr>
            <p:grpSpPr>
              <a:xfrm>
                <a:off x="166396" y="8780577"/>
                <a:ext cx="702538" cy="572229"/>
                <a:chOff x="-145995" y="8633545"/>
                <a:chExt cx="787401" cy="641352"/>
              </a:xfrm>
            </p:grpSpPr>
            <p:sp>
              <p:nvSpPr>
                <p:cNvPr id="24" name="Freeform 45">
                  <a:extLst>
                    <a:ext uri="{FF2B5EF4-FFF2-40B4-BE49-F238E27FC236}">
                      <a16:creationId xmlns:a16="http://schemas.microsoft.com/office/drawing/2014/main" id="{15B8E864-E22D-6E84-5CD1-1C590907A0C2}"/>
                    </a:ext>
                  </a:extLst>
                </p:cNvPr>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5" name="Freeform 46">
                  <a:extLst>
                    <a:ext uri="{FF2B5EF4-FFF2-40B4-BE49-F238E27FC236}">
                      <a16:creationId xmlns:a16="http://schemas.microsoft.com/office/drawing/2014/main" id="{73C5ECF6-8238-D187-2ABC-FC7470C056AD}"/>
                    </a:ext>
                  </a:extLst>
                </p:cNvPr>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6" name="Freeform 47">
                  <a:extLst>
                    <a:ext uri="{FF2B5EF4-FFF2-40B4-BE49-F238E27FC236}">
                      <a16:creationId xmlns:a16="http://schemas.microsoft.com/office/drawing/2014/main" id="{6C81540A-EB5C-3574-8127-30BC8B10CB4D}"/>
                    </a:ext>
                  </a:extLst>
                </p:cNvPr>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7" name="Freeform 48">
                  <a:extLst>
                    <a:ext uri="{FF2B5EF4-FFF2-40B4-BE49-F238E27FC236}">
                      <a16:creationId xmlns:a16="http://schemas.microsoft.com/office/drawing/2014/main" id="{5761385D-2868-00E2-B645-029DA2517145}"/>
                    </a:ext>
                  </a:extLst>
                </p:cNvPr>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8" name="Freeform 49">
                  <a:extLst>
                    <a:ext uri="{FF2B5EF4-FFF2-40B4-BE49-F238E27FC236}">
                      <a16:creationId xmlns:a16="http://schemas.microsoft.com/office/drawing/2014/main" id="{1C3D4C08-D037-9BB4-DAAE-98A47212C27A}"/>
                    </a:ext>
                  </a:extLst>
                </p:cNvPr>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9" name="Freeform 50">
                  <a:extLst>
                    <a:ext uri="{FF2B5EF4-FFF2-40B4-BE49-F238E27FC236}">
                      <a16:creationId xmlns:a16="http://schemas.microsoft.com/office/drawing/2014/main" id="{44761A78-DFCF-20A3-CEE4-7FC10DBF949F}"/>
                    </a:ext>
                  </a:extLst>
                </p:cNvPr>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0" name="Freeform 51">
                  <a:extLst>
                    <a:ext uri="{FF2B5EF4-FFF2-40B4-BE49-F238E27FC236}">
                      <a16:creationId xmlns:a16="http://schemas.microsoft.com/office/drawing/2014/main" id="{ECF8930B-82FB-E719-CA46-0A514532B374}"/>
                    </a:ext>
                  </a:extLst>
                </p:cNvPr>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1" name="Freeform 52">
                  <a:extLst>
                    <a:ext uri="{FF2B5EF4-FFF2-40B4-BE49-F238E27FC236}">
                      <a16:creationId xmlns:a16="http://schemas.microsoft.com/office/drawing/2014/main" id="{FBA00052-98E7-643B-9CFC-BAEED4B60E4F}"/>
                    </a:ext>
                  </a:extLst>
                </p:cNvPr>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2" name="Rectangle 53">
                  <a:extLst>
                    <a:ext uri="{FF2B5EF4-FFF2-40B4-BE49-F238E27FC236}">
                      <a16:creationId xmlns:a16="http://schemas.microsoft.com/office/drawing/2014/main" id="{A1BB1D1F-00EE-AD69-96E8-4E94EE29622C}"/>
                    </a:ext>
                  </a:extLst>
                </p:cNvPr>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3" name="Rectangle 54">
                  <a:extLst>
                    <a:ext uri="{FF2B5EF4-FFF2-40B4-BE49-F238E27FC236}">
                      <a16:creationId xmlns:a16="http://schemas.microsoft.com/office/drawing/2014/main" id="{8147331A-2187-E40C-ADD2-B4AD1A5F43D0}"/>
                    </a:ext>
                  </a:extLst>
                </p:cNvPr>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4" name="Freeform 55">
                  <a:extLst>
                    <a:ext uri="{FF2B5EF4-FFF2-40B4-BE49-F238E27FC236}">
                      <a16:creationId xmlns:a16="http://schemas.microsoft.com/office/drawing/2014/main" id="{D70F11F0-A153-C486-484A-C35C47B76ADF}"/>
                    </a:ext>
                  </a:extLst>
                </p:cNvPr>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5" name="Freeform 56">
                  <a:extLst>
                    <a:ext uri="{FF2B5EF4-FFF2-40B4-BE49-F238E27FC236}">
                      <a16:creationId xmlns:a16="http://schemas.microsoft.com/office/drawing/2014/main" id="{182CBC51-DAA6-E12D-6B0D-A386EA9FA7C7}"/>
                    </a:ext>
                  </a:extLst>
                </p:cNvPr>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sp>
            <p:nvSpPr>
              <p:cNvPr id="23" name="TextBox 22">
                <a:extLst>
                  <a:ext uri="{FF2B5EF4-FFF2-40B4-BE49-F238E27FC236}">
                    <a16:creationId xmlns:a16="http://schemas.microsoft.com/office/drawing/2014/main" id="{F8AC75FC-5E40-3BE3-3B1C-8EB7296C7B1B}"/>
                  </a:ext>
                </a:extLst>
              </p:cNvPr>
              <p:cNvSpPr txBox="1"/>
              <p:nvPr/>
            </p:nvSpPr>
            <p:spPr>
              <a:xfrm>
                <a:off x="1080193" y="8679082"/>
                <a:ext cx="2126197" cy="823781"/>
              </a:xfrm>
              <a:prstGeom prst="rect">
                <a:avLst/>
              </a:prstGeom>
              <a:noFill/>
            </p:spPr>
            <p:txBody>
              <a:bodyPr wrap="none" rtlCol="0">
                <a:spAutoFit/>
              </a:bodyPr>
              <a:lstStyle/>
              <a:p>
                <a:r>
                  <a:rPr lang="en-US" sz="4600" b="1" dirty="0" err="1">
                    <a:solidFill>
                      <a:schemeClr val="bg1"/>
                    </a:solidFill>
                    <a:latin typeface="Tahoma" pitchFamily="34" charset="0"/>
                    <a:ea typeface="Tahoma" pitchFamily="34" charset="0"/>
                    <a:cs typeface="Tahoma" pitchFamily="34" charset="0"/>
                  </a:rPr>
                  <a:t>Câu</a:t>
                </a:r>
                <a:r>
                  <a:rPr lang="en-US" sz="4600" b="1" dirty="0">
                    <a:solidFill>
                      <a:schemeClr val="bg1"/>
                    </a:solidFill>
                    <a:latin typeface="Tahoma" pitchFamily="34" charset="0"/>
                    <a:ea typeface="Tahoma" pitchFamily="34" charset="0"/>
                    <a:cs typeface="Tahoma" pitchFamily="34" charset="0"/>
                  </a:rPr>
                  <a:t> 13</a:t>
                </a:r>
              </a:p>
            </p:txBody>
          </p:sp>
        </p:grpSp>
      </p:grpSp>
      <mc:AlternateContent xmlns:mc="http://schemas.openxmlformats.org/markup-compatibility/2006" xmlns:a14="http://schemas.microsoft.com/office/drawing/2010/main">
        <mc:Choice Requires="a14">
          <p:sp>
            <p:nvSpPr>
              <p:cNvPr id="36" name="Rectangle 35">
                <a:extLst>
                  <a:ext uri="{FF2B5EF4-FFF2-40B4-BE49-F238E27FC236}">
                    <a16:creationId xmlns:a16="http://schemas.microsoft.com/office/drawing/2014/main" id="{605EA2F2-0122-CD63-9532-D0F04E90A971}"/>
                  </a:ext>
                </a:extLst>
              </p:cNvPr>
              <p:cNvSpPr/>
              <p:nvPr/>
            </p:nvSpPr>
            <p:spPr>
              <a:xfrm>
                <a:off x="504663" y="2349905"/>
                <a:ext cx="23530967" cy="1993366"/>
              </a:xfrm>
              <a:prstGeom prst="rect">
                <a:avLst/>
              </a:prstGeom>
            </p:spPr>
            <p:txBody>
              <a:bodyPr wrap="square">
                <a:spAutoFit/>
              </a:bodyPr>
              <a:lstStyle/>
              <a:p>
                <a:pPr>
                  <a:lnSpc>
                    <a:spcPct val="150000"/>
                  </a:lnSpc>
                </a:pPr>
                <a:r>
                  <a:rPr lang="fr-FR" sz="4400" b="1" dirty="0" err="1">
                    <a:latin typeface="Tahoma" panose="020B0604030504040204" pitchFamily="34" charset="0"/>
                    <a:ea typeface="Tahoma" panose="020B0604030504040204" pitchFamily="34" charset="0"/>
                    <a:cs typeface="Tahoma" panose="020B0604030504040204" pitchFamily="34" charset="0"/>
                  </a:rPr>
                  <a:t>Từ</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các</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chữ</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số</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400" b="1" i="1">
                        <a:latin typeface="Cambria Math" panose="02040503050406030204" pitchFamily="18" charset="0"/>
                      </a:rPr>
                      <m:t>𝟏</m:t>
                    </m:r>
                    <m:r>
                      <a:rPr lang="fr-FR" sz="4400" b="1" i="1">
                        <a:latin typeface="Cambria Math" panose="02040503050406030204" pitchFamily="18" charset="0"/>
                      </a:rPr>
                      <m:t>, </m:t>
                    </m:r>
                    <m:r>
                      <a:rPr lang="fr-FR" sz="4400" b="1" i="1">
                        <a:latin typeface="Cambria Math" panose="02040503050406030204" pitchFamily="18" charset="0"/>
                      </a:rPr>
                      <m:t>𝟐</m:t>
                    </m:r>
                    <m:r>
                      <a:rPr lang="fr-FR" sz="4400" b="1" i="1">
                        <a:latin typeface="Cambria Math" panose="02040503050406030204" pitchFamily="18" charset="0"/>
                      </a:rPr>
                      <m:t>, </m:t>
                    </m:r>
                    <m:r>
                      <a:rPr lang="fr-FR" sz="4400" b="1" i="1">
                        <a:latin typeface="Cambria Math" panose="02040503050406030204" pitchFamily="18" charset="0"/>
                      </a:rPr>
                      <m:t>𝟑</m:t>
                    </m:r>
                    <m:r>
                      <a:rPr lang="fr-FR" sz="4400" b="1" i="1">
                        <a:latin typeface="Cambria Math" panose="02040503050406030204" pitchFamily="18" charset="0"/>
                      </a:rPr>
                      <m:t>, </m:t>
                    </m:r>
                    <m:r>
                      <a:rPr lang="fr-FR" sz="4400" b="1" i="1">
                        <a:latin typeface="Cambria Math" panose="02040503050406030204" pitchFamily="18" charset="0"/>
                      </a:rPr>
                      <m:t>𝟒</m:t>
                    </m:r>
                    <m:r>
                      <a:rPr lang="fr-FR" sz="4400" b="1" i="1">
                        <a:latin typeface="Cambria Math" panose="02040503050406030204" pitchFamily="18" charset="0"/>
                      </a:rPr>
                      <m:t>, </m:t>
                    </m:r>
                    <m:r>
                      <a:rPr lang="fr-FR" sz="4400" b="1" i="1">
                        <a:latin typeface="Cambria Math" panose="02040503050406030204" pitchFamily="18" charset="0"/>
                      </a:rPr>
                      <m:t>𝟓</m:t>
                    </m:r>
                    <m:r>
                      <a:rPr lang="fr-FR" sz="4400" b="1" i="1">
                        <a:latin typeface="Cambria Math" panose="02040503050406030204" pitchFamily="18" charset="0"/>
                      </a:rPr>
                      <m:t>, </m:t>
                    </m:r>
                    <m:r>
                      <a:rPr lang="fr-FR" sz="4400" b="1" i="1">
                        <a:latin typeface="Cambria Math" panose="02040503050406030204" pitchFamily="18" charset="0"/>
                      </a:rPr>
                      <m:t>𝟔</m:t>
                    </m:r>
                  </m:oMath>
                </a14:m>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có</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thể</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lập</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được</a:t>
                </a:r>
                <a:r>
                  <a:rPr lang="fr-FR" sz="4400" b="1" dirty="0">
                    <a:latin typeface="Tahoma" panose="020B0604030504040204" pitchFamily="34" charset="0"/>
                    <a:ea typeface="Tahoma" panose="020B0604030504040204" pitchFamily="34" charset="0"/>
                    <a:cs typeface="Tahoma" panose="020B0604030504040204" pitchFamily="34" charset="0"/>
                  </a:rPr>
                  <a:t> bao </a:t>
                </a:r>
                <a:r>
                  <a:rPr lang="fr-FR" sz="4400" b="1" dirty="0" err="1">
                    <a:latin typeface="Tahoma" panose="020B0604030504040204" pitchFamily="34" charset="0"/>
                    <a:ea typeface="Tahoma" panose="020B0604030504040204" pitchFamily="34" charset="0"/>
                    <a:cs typeface="Tahoma" panose="020B0604030504040204" pitchFamily="34" charset="0"/>
                  </a:rPr>
                  <a:t>nhiêu</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chữ</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số</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tự</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nhiên</a:t>
                </a:r>
                <a:r>
                  <a:rPr lang="fr-FR" sz="4400" b="1" dirty="0">
                    <a:latin typeface="Tahoma" panose="020B0604030504040204" pitchFamily="34" charset="0"/>
                    <a:ea typeface="Tahoma" panose="020B0604030504040204" pitchFamily="34" charset="0"/>
                    <a:cs typeface="Tahoma" panose="020B0604030504040204" pitchFamily="34" charset="0"/>
                  </a:rPr>
                  <a:t> bé </a:t>
                </a:r>
                <a:r>
                  <a:rPr lang="fr-FR" sz="4400" b="1" dirty="0" err="1">
                    <a:latin typeface="Tahoma" panose="020B0604030504040204" pitchFamily="34" charset="0"/>
                    <a:ea typeface="Tahoma" panose="020B0604030504040204" pitchFamily="34" charset="0"/>
                    <a:cs typeface="Tahoma" panose="020B0604030504040204" pitchFamily="34" charset="0"/>
                  </a:rPr>
                  <a:t>hơn</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400" b="1" i="1">
                        <a:latin typeface="Cambria Math" panose="02040503050406030204" pitchFamily="18" charset="0"/>
                      </a:rPr>
                      <m:t>𝟏𝟎𝟎</m:t>
                    </m:r>
                  </m:oMath>
                </a14:m>
                <a:r>
                  <a:rPr lang="fr-FR"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a:p>
                <a:pPr algn="just">
                  <a:lnSpc>
                    <a:spcPct val="150000"/>
                  </a:lnSpc>
                  <a:spcAft>
                    <a:spcPts val="600"/>
                  </a:spcAft>
                  <a:tabLst>
                    <a:tab pos="1152525" algn="l"/>
                    <a:tab pos="5595938" algn="l"/>
                    <a:tab pos="10167938" algn="l"/>
                    <a:tab pos="15379700" algn="l"/>
                  </a:tabLst>
                </a:pPr>
                <a:r>
                  <a:rPr lang="en-US"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A. 36.	B. 62</a:t>
                </a:r>
                <a14:m>
                  <m:oMath xmlns:m="http://schemas.openxmlformats.org/officeDocument/2006/math">
                    <m:r>
                      <a:rPr lang="en-US" sz="4400" b="1" i="1">
                        <a:latin typeface="Cambria Math" panose="02040503050406030204" pitchFamily="18" charset="0"/>
                      </a:rPr>
                      <m:t>.</m:t>
                    </m:r>
                  </m:oMath>
                </a14:m>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C. 54.	D. 42</a:t>
                </a:r>
                <a:r>
                  <a:rPr lang="en-US" sz="4400" b="1" dirty="0">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36" name="Rectangle 35">
                <a:extLst>
                  <a:ext uri="{FF2B5EF4-FFF2-40B4-BE49-F238E27FC236}">
                    <a16:creationId xmlns:a16="http://schemas.microsoft.com/office/drawing/2014/main" id="{605EA2F2-0122-CD63-9532-D0F04E90A971}"/>
                  </a:ext>
                </a:extLst>
              </p:cNvPr>
              <p:cNvSpPr>
                <a:spLocks noRot="1" noChangeAspect="1" noMove="1" noResize="1" noEditPoints="1" noAdjustHandles="1" noChangeArrowheads="1" noChangeShapeType="1" noTextEdit="1"/>
              </p:cNvSpPr>
              <p:nvPr/>
            </p:nvSpPr>
            <p:spPr>
              <a:xfrm>
                <a:off x="504663" y="2349905"/>
                <a:ext cx="23530967" cy="1993366"/>
              </a:xfrm>
              <a:prstGeom prst="rect">
                <a:avLst/>
              </a:prstGeom>
              <a:blipFill>
                <a:blip r:embed="rId2"/>
                <a:stretch>
                  <a:fillRect l="-1062" b="-13456"/>
                </a:stretch>
              </a:blipFill>
            </p:spPr>
            <p:txBody>
              <a:bodyPr/>
              <a:lstStyle/>
              <a:p>
                <a:r>
                  <a:rPr lang="en-US">
                    <a:noFill/>
                  </a:rPr>
                  <a:t> </a:t>
                </a:r>
              </a:p>
            </p:txBody>
          </p:sp>
        </mc:Fallback>
      </mc:AlternateContent>
      <p:grpSp>
        <p:nvGrpSpPr>
          <p:cNvPr id="37" name="Group 36">
            <a:extLst>
              <a:ext uri="{FF2B5EF4-FFF2-40B4-BE49-F238E27FC236}">
                <a16:creationId xmlns:a16="http://schemas.microsoft.com/office/drawing/2014/main" id="{C98FBBAC-EA69-6EB5-A605-CBBEA2088B7E}"/>
              </a:ext>
            </a:extLst>
          </p:cNvPr>
          <p:cNvGrpSpPr/>
          <p:nvPr/>
        </p:nvGrpSpPr>
        <p:grpSpPr>
          <a:xfrm>
            <a:off x="292614" y="5334000"/>
            <a:ext cx="23796655" cy="6726851"/>
            <a:chOff x="1270511" y="5867400"/>
            <a:chExt cx="22726215" cy="7422948"/>
          </a:xfrm>
        </p:grpSpPr>
        <p:sp>
          <p:nvSpPr>
            <p:cNvPr id="38" name="Rounded Rectangle 2">
              <a:extLst>
                <a:ext uri="{FF2B5EF4-FFF2-40B4-BE49-F238E27FC236}">
                  <a16:creationId xmlns:a16="http://schemas.microsoft.com/office/drawing/2014/main" id="{DF80D083-2420-7EE8-0110-5360A1B0B30B}"/>
                </a:ext>
              </a:extLst>
            </p:cNvPr>
            <p:cNvSpPr/>
            <p:nvPr/>
          </p:nvSpPr>
          <p:spPr>
            <a:xfrm>
              <a:off x="1272210" y="6139011"/>
              <a:ext cx="22724516" cy="7151337"/>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60">
              <a:extLst>
                <a:ext uri="{FF2B5EF4-FFF2-40B4-BE49-F238E27FC236}">
                  <a16:creationId xmlns:a16="http://schemas.microsoft.com/office/drawing/2014/main" id="{AE793A37-61B3-B493-EFE8-31ABD6AF2D19}"/>
                </a:ext>
              </a:extLst>
            </p:cNvPr>
            <p:cNvGrpSpPr/>
            <p:nvPr/>
          </p:nvGrpSpPr>
          <p:grpSpPr>
            <a:xfrm>
              <a:off x="1270511" y="5867400"/>
              <a:ext cx="3568119" cy="849746"/>
              <a:chOff x="1224541" y="6305967"/>
              <a:chExt cx="3568119" cy="849746"/>
            </a:xfrm>
          </p:grpSpPr>
          <p:sp>
            <p:nvSpPr>
              <p:cNvPr id="40" name="Freeform 20">
                <a:extLst>
                  <a:ext uri="{FF2B5EF4-FFF2-40B4-BE49-F238E27FC236}">
                    <a16:creationId xmlns:a16="http://schemas.microsoft.com/office/drawing/2014/main" id="{73DEDFFC-39BB-87D7-67B7-ADF5299EEBE0}"/>
                  </a:ext>
                </a:extLst>
              </p:cNvPr>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41" name="TextBox 40">
                <a:extLst>
                  <a:ext uri="{FF2B5EF4-FFF2-40B4-BE49-F238E27FC236}">
                    <a16:creationId xmlns:a16="http://schemas.microsoft.com/office/drawing/2014/main" id="{66B7F03D-B19E-414A-482E-36F858A8B74C}"/>
                  </a:ext>
                </a:extLst>
              </p:cNvPr>
              <p:cNvSpPr txBox="1"/>
              <p:nvPr/>
            </p:nvSpPr>
            <p:spPr>
              <a:xfrm>
                <a:off x="2296330" y="6305967"/>
                <a:ext cx="2372919" cy="849746"/>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42" name="Round Diagonal Corner Rectangle 6">
                <a:extLst>
                  <a:ext uri="{FF2B5EF4-FFF2-40B4-BE49-F238E27FC236}">
                    <a16:creationId xmlns:a16="http://schemas.microsoft.com/office/drawing/2014/main" id="{2AF68FFE-2F55-8189-2A26-96557C406A55}"/>
                  </a:ext>
                </a:extLst>
              </p:cNvPr>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15">
                <a:extLst>
                  <a:ext uri="{FF2B5EF4-FFF2-40B4-BE49-F238E27FC236}">
                    <a16:creationId xmlns:a16="http://schemas.microsoft.com/office/drawing/2014/main" id="{A7400CF7-301B-75B6-87CB-FC7E302E5226}"/>
                  </a:ext>
                </a:extLst>
              </p:cNvPr>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99A08EA9-B22A-1AF5-3661-F1475AF43C37}"/>
                  </a:ext>
                </a:extLst>
              </p:cNvPr>
              <p:cNvSpPr txBox="1"/>
              <p:nvPr/>
            </p:nvSpPr>
            <p:spPr>
              <a:xfrm>
                <a:off x="631501" y="6558412"/>
                <a:ext cx="23277290" cy="6401817"/>
              </a:xfrm>
              <a:prstGeom prst="rect">
                <a:avLst/>
              </a:prstGeom>
              <a:noFill/>
            </p:spPr>
            <p:txBody>
              <a:bodyPr wrap="square" rtlCol="0">
                <a:spAutoFit/>
              </a:bodyPr>
              <a:lstStyle/>
              <a:p>
                <a:r>
                  <a:rPr lang="fr-FR" sz="4400" b="1" dirty="0" err="1">
                    <a:latin typeface="Tahoma" panose="020B0604030504040204" pitchFamily="34" charset="0"/>
                    <a:ea typeface="Tahoma" panose="020B0604030504040204" pitchFamily="34" charset="0"/>
                    <a:cs typeface="Tahoma" panose="020B0604030504040204" pitchFamily="34" charset="0"/>
                  </a:rPr>
                  <a:t>Các</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số</a:t>
                </a:r>
                <a:r>
                  <a:rPr lang="fr-FR" sz="4400" b="1" dirty="0">
                    <a:latin typeface="Tahoma" panose="020B0604030504040204" pitchFamily="34" charset="0"/>
                    <a:ea typeface="Tahoma" panose="020B0604030504040204" pitchFamily="34" charset="0"/>
                    <a:cs typeface="Tahoma" panose="020B0604030504040204" pitchFamily="34" charset="0"/>
                  </a:rPr>
                  <a:t> bé </a:t>
                </a:r>
                <a:r>
                  <a:rPr lang="fr-FR" sz="4400" b="1" dirty="0" err="1">
                    <a:latin typeface="Tahoma" panose="020B0604030504040204" pitchFamily="34" charset="0"/>
                    <a:ea typeface="Tahoma" panose="020B0604030504040204" pitchFamily="34" charset="0"/>
                    <a:cs typeface="Tahoma" panose="020B0604030504040204" pitchFamily="34" charset="0"/>
                  </a:rPr>
                  <a:t>hơn</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400" b="1" i="1">
                        <a:latin typeface="Cambria Math" panose="02040503050406030204" pitchFamily="18" charset="0"/>
                      </a:rPr>
                      <m:t>𝟏𝟎𝟎</m:t>
                    </m:r>
                  </m:oMath>
                </a14:m>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chính</a:t>
                </a:r>
                <a:r>
                  <a:rPr lang="fr-FR" sz="4400" b="1" dirty="0">
                    <a:latin typeface="Tahoma" panose="020B0604030504040204" pitchFamily="34" charset="0"/>
                    <a:ea typeface="Tahoma" panose="020B0604030504040204" pitchFamily="34" charset="0"/>
                    <a:cs typeface="Tahoma" panose="020B0604030504040204" pitchFamily="34" charset="0"/>
                  </a:rPr>
                  <a:t> là </a:t>
                </a:r>
                <a:r>
                  <a:rPr lang="fr-FR" sz="4400" b="1" dirty="0" err="1">
                    <a:latin typeface="Tahoma" panose="020B0604030504040204" pitchFamily="34" charset="0"/>
                    <a:ea typeface="Tahoma" panose="020B0604030504040204" pitchFamily="34" charset="0"/>
                    <a:cs typeface="Tahoma" panose="020B0604030504040204" pitchFamily="34" charset="0"/>
                  </a:rPr>
                  <a:t>các</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số</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có</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một</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chữ</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số</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và</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hai</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chữ</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số</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được</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hình</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thành</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từ</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tập</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𝑨</m:t>
                    </m:r>
                    <m:r>
                      <a:rPr lang="fr-FR" sz="4400" b="1" i="1">
                        <a:latin typeface="Cambria Math" panose="02040503050406030204" pitchFamily="18" charset="0"/>
                      </a:rPr>
                      <m:t>=</m:t>
                    </m:r>
                    <m:d>
                      <m:dPr>
                        <m:begChr m:val="{"/>
                        <m:endChr m:val="}"/>
                        <m:ctrlPr>
                          <a:rPr lang="en-US" sz="4400" b="1" i="1">
                            <a:latin typeface="Cambria Math" panose="02040503050406030204" pitchFamily="18" charset="0"/>
                          </a:rPr>
                        </m:ctrlPr>
                      </m:dPr>
                      <m:e>
                        <m:r>
                          <a:rPr lang="fr-FR" sz="4400" b="1" i="1">
                            <a:latin typeface="Cambria Math" panose="02040503050406030204" pitchFamily="18" charset="0"/>
                          </a:rPr>
                          <m:t>𝟏</m:t>
                        </m:r>
                        <m:r>
                          <a:rPr lang="fr-FR" sz="4400" b="1" i="1">
                            <a:latin typeface="Cambria Math" panose="02040503050406030204" pitchFamily="18" charset="0"/>
                          </a:rPr>
                          <m:t>, </m:t>
                        </m:r>
                        <m:r>
                          <a:rPr lang="fr-FR" sz="4400" b="1" i="1">
                            <a:latin typeface="Cambria Math" panose="02040503050406030204" pitchFamily="18" charset="0"/>
                          </a:rPr>
                          <m:t>𝟐</m:t>
                        </m:r>
                        <m:r>
                          <a:rPr lang="fr-FR" sz="4400" b="1" i="1">
                            <a:latin typeface="Cambria Math" panose="02040503050406030204" pitchFamily="18" charset="0"/>
                          </a:rPr>
                          <m:t>, </m:t>
                        </m:r>
                        <m:r>
                          <a:rPr lang="fr-FR" sz="4400" b="1" i="1">
                            <a:latin typeface="Cambria Math" panose="02040503050406030204" pitchFamily="18" charset="0"/>
                          </a:rPr>
                          <m:t>𝟑</m:t>
                        </m:r>
                        <m:r>
                          <a:rPr lang="fr-FR" sz="4400" b="1" i="1">
                            <a:latin typeface="Cambria Math" panose="02040503050406030204" pitchFamily="18" charset="0"/>
                          </a:rPr>
                          <m:t>, </m:t>
                        </m:r>
                        <m:r>
                          <a:rPr lang="fr-FR" sz="4400" b="1" i="1">
                            <a:latin typeface="Cambria Math" panose="02040503050406030204" pitchFamily="18" charset="0"/>
                          </a:rPr>
                          <m:t>𝟒</m:t>
                        </m:r>
                        <m:r>
                          <a:rPr lang="fr-FR" sz="4400" b="1" i="1">
                            <a:latin typeface="Cambria Math" panose="02040503050406030204" pitchFamily="18" charset="0"/>
                          </a:rPr>
                          <m:t>, </m:t>
                        </m:r>
                        <m:r>
                          <a:rPr lang="fr-FR" sz="4400" b="1" i="1">
                            <a:latin typeface="Cambria Math" panose="02040503050406030204" pitchFamily="18" charset="0"/>
                          </a:rPr>
                          <m:t>𝟓</m:t>
                        </m:r>
                        <m:r>
                          <a:rPr lang="fr-FR" sz="4400" b="1" i="1">
                            <a:latin typeface="Cambria Math" panose="02040503050406030204" pitchFamily="18" charset="0"/>
                          </a:rPr>
                          <m:t>, </m:t>
                        </m:r>
                        <m:r>
                          <a:rPr lang="fr-FR" sz="4400" b="1" i="1">
                            <a:latin typeface="Cambria Math" panose="02040503050406030204" pitchFamily="18" charset="0"/>
                          </a:rPr>
                          <m:t>𝟔</m:t>
                        </m:r>
                      </m:e>
                    </m:d>
                  </m:oMath>
                </a14:m>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Từ</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tập</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𝑨</m:t>
                    </m:r>
                  </m:oMath>
                </a14:m>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có</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thể</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lập</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được</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400" b="1" i="1">
                        <a:latin typeface="Cambria Math" panose="02040503050406030204" pitchFamily="18" charset="0"/>
                      </a:rPr>
                      <m:t>𝟔</m:t>
                    </m:r>
                  </m:oMath>
                </a14:m>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số</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có</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một</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chữ</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số</a:t>
                </a:r>
                <a:r>
                  <a:rPr lang="fr-FR"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a:p>
                <a:r>
                  <a:rPr lang="fr-FR" sz="4400" b="1" dirty="0" err="1">
                    <a:latin typeface="Tahoma" panose="020B0604030504040204" pitchFamily="34" charset="0"/>
                    <a:ea typeface="Tahoma" panose="020B0604030504040204" pitchFamily="34" charset="0"/>
                    <a:cs typeface="Tahoma" panose="020B0604030504040204" pitchFamily="34" charset="0"/>
                  </a:rPr>
                  <a:t>Gọi</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số</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có</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hai</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chữ</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số</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có</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dạng</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latin typeface="Cambria Math" panose="02040503050406030204" pitchFamily="18" charset="0"/>
                          </a:rPr>
                        </m:ctrlPr>
                      </m:accPr>
                      <m:e>
                        <m:r>
                          <a:rPr lang="en-US" sz="4400" b="1" i="1">
                            <a:latin typeface="Cambria Math" panose="02040503050406030204" pitchFamily="18" charset="0"/>
                          </a:rPr>
                          <m:t>𝒂𝒃</m:t>
                        </m:r>
                      </m:e>
                    </m:acc>
                  </m:oMath>
                </a14:m>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với</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400" b="1" i="1">
                        <a:latin typeface="Cambria Math" panose="02040503050406030204" pitchFamily="18" charset="0"/>
                      </a:rPr>
                      <m:t>(</m:t>
                    </m:r>
                    <m:r>
                      <a:rPr lang="en-US" sz="4400" b="1" i="1">
                        <a:latin typeface="Cambria Math" panose="02040503050406030204" pitchFamily="18" charset="0"/>
                      </a:rPr>
                      <m:t>𝒂</m:t>
                    </m:r>
                    <m:r>
                      <a:rPr lang="fr-FR" sz="4400" b="1" i="1">
                        <a:latin typeface="Cambria Math" panose="02040503050406030204" pitchFamily="18" charset="0"/>
                      </a:rPr>
                      <m:t>,</m:t>
                    </m:r>
                    <m:r>
                      <a:rPr lang="fr-FR" sz="4400" b="1" i="1">
                        <a:latin typeface="Cambria Math" panose="02040503050406030204" pitchFamily="18" charset="0"/>
                      </a:rPr>
                      <m:t>𝒃</m:t>
                    </m:r>
                    <m:r>
                      <a:rPr lang="fr-FR" sz="4400" b="1" i="1">
                        <a:latin typeface="Cambria Math" panose="02040503050406030204" pitchFamily="18" charset="0"/>
                      </a:rPr>
                      <m:t>)∈</m:t>
                    </m:r>
                    <m:r>
                      <a:rPr lang="fr-FR" sz="4400" b="1" i="1">
                        <a:latin typeface="Cambria Math" panose="02040503050406030204" pitchFamily="18" charset="0"/>
                      </a:rPr>
                      <m:t>𝑨</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a:p>
                <a:r>
                  <a:rPr lang="fr-FR" sz="4400" b="1" dirty="0" err="1">
                    <a:latin typeface="Tahoma" panose="020B0604030504040204" pitchFamily="34" charset="0"/>
                    <a:ea typeface="Tahoma" panose="020B0604030504040204" pitchFamily="34" charset="0"/>
                    <a:cs typeface="Tahoma" panose="020B0604030504040204" pitchFamily="34" charset="0"/>
                  </a:rPr>
                  <a:t>Trong</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đó</a:t>
                </a:r>
                <a:r>
                  <a:rPr lang="fr-FR"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a:p>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𝒂</m:t>
                    </m:r>
                  </m:oMath>
                </a14:m>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được</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chọn</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từ</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tập</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𝑨</m:t>
                    </m:r>
                  </m:oMath>
                </a14:m>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có</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400" b="1" i="1">
                        <a:latin typeface="Cambria Math" panose="02040503050406030204" pitchFamily="18" charset="0"/>
                      </a:rPr>
                      <m:t>𝟔</m:t>
                    </m:r>
                  </m:oMath>
                </a14:m>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phần</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tử</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nên</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có</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400" b="1" i="1">
                        <a:latin typeface="Cambria Math" panose="02040503050406030204" pitchFamily="18" charset="0"/>
                      </a:rPr>
                      <m:t>𝟔</m:t>
                    </m:r>
                  </m:oMath>
                </a14:m>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cách</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chọn</a:t>
                </a:r>
                <a:r>
                  <a:rPr lang="fr-FR"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a:p>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𝒃</m:t>
                    </m:r>
                  </m:oMath>
                </a14:m>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được</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chọn</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từ</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tập</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𝑨</m:t>
                    </m:r>
                  </m:oMath>
                </a14:m>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có</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400" b="1" i="1">
                        <a:latin typeface="Cambria Math" panose="02040503050406030204" pitchFamily="18" charset="0"/>
                      </a:rPr>
                      <m:t>𝟔</m:t>
                    </m:r>
                  </m:oMath>
                </a14:m>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phần</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tử</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nên</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có</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400" b="1" i="1">
                        <a:latin typeface="Cambria Math" panose="02040503050406030204" pitchFamily="18" charset="0"/>
                      </a:rPr>
                      <m:t>𝟔</m:t>
                    </m:r>
                  </m:oMath>
                </a14:m>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cách</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chọn</a:t>
                </a:r>
                <a:r>
                  <a:rPr lang="fr-FR"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a:p>
                <a:r>
                  <a:rPr lang="fr-FR" sz="4400" b="1" dirty="0" err="1">
                    <a:latin typeface="Tahoma" panose="020B0604030504040204" pitchFamily="34" charset="0"/>
                    <a:ea typeface="Tahoma" panose="020B0604030504040204" pitchFamily="34" charset="0"/>
                    <a:cs typeface="Tahoma" panose="020B0604030504040204" pitchFamily="34" charset="0"/>
                  </a:rPr>
                  <a:t>Như</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vậy</a:t>
                </a:r>
                <a:r>
                  <a:rPr lang="fr-FR" sz="4400" b="1" dirty="0">
                    <a:latin typeface="Tahoma" panose="020B0604030504040204" pitchFamily="34" charset="0"/>
                    <a:ea typeface="Tahoma" panose="020B0604030504040204" pitchFamily="34" charset="0"/>
                    <a:cs typeface="Tahoma" panose="020B0604030504040204" pitchFamily="34" charset="0"/>
                  </a:rPr>
                  <a:t>, ta </a:t>
                </a:r>
                <a:r>
                  <a:rPr lang="fr-FR" sz="4400" b="1" dirty="0" err="1">
                    <a:latin typeface="Tahoma" panose="020B0604030504040204" pitchFamily="34" charset="0"/>
                    <a:ea typeface="Tahoma" panose="020B0604030504040204" pitchFamily="34" charset="0"/>
                    <a:cs typeface="Tahoma" panose="020B0604030504040204" pitchFamily="34" charset="0"/>
                  </a:rPr>
                  <a:t>có</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400" b="1" i="1">
                        <a:latin typeface="Cambria Math" panose="02040503050406030204" pitchFamily="18" charset="0"/>
                      </a:rPr>
                      <m:t>𝟔</m:t>
                    </m:r>
                    <m:r>
                      <a:rPr lang="fr-FR" sz="4400" b="1" i="1">
                        <a:latin typeface="Cambria Math" panose="02040503050406030204" pitchFamily="18" charset="0"/>
                      </a:rPr>
                      <m:t>×</m:t>
                    </m:r>
                    <m:r>
                      <a:rPr lang="fr-FR" sz="4400" b="1" i="1">
                        <a:latin typeface="Cambria Math" panose="02040503050406030204" pitchFamily="18" charset="0"/>
                      </a:rPr>
                      <m:t>𝟔</m:t>
                    </m:r>
                    <m:r>
                      <a:rPr lang="fr-FR" sz="4400" b="1" i="1">
                        <a:latin typeface="Cambria Math" panose="02040503050406030204" pitchFamily="18" charset="0"/>
                      </a:rPr>
                      <m:t>=</m:t>
                    </m:r>
                    <m:r>
                      <a:rPr lang="fr-FR" sz="4400" b="1" i="1">
                        <a:latin typeface="Cambria Math" panose="02040503050406030204" pitchFamily="18" charset="0"/>
                      </a:rPr>
                      <m:t>𝟑𝟔</m:t>
                    </m:r>
                  </m:oMath>
                </a14:m>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số</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có</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hai</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chữ</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số</a:t>
                </a:r>
                <a:r>
                  <a:rPr lang="fr-FR"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a:p>
                <a:r>
                  <a:rPr lang="fr-FR" sz="4400" b="1" dirty="0" err="1">
                    <a:latin typeface="Tahoma" panose="020B0604030504040204" pitchFamily="34" charset="0"/>
                    <a:ea typeface="Tahoma" panose="020B0604030504040204" pitchFamily="34" charset="0"/>
                    <a:cs typeface="Tahoma" panose="020B0604030504040204" pitchFamily="34" charset="0"/>
                  </a:rPr>
                  <a:t>Vậy</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từ</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𝑨</m:t>
                    </m:r>
                  </m:oMath>
                </a14:m>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có</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thể</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lập</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được</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400" b="1" i="1">
                        <a:latin typeface="Cambria Math" panose="02040503050406030204" pitchFamily="18" charset="0"/>
                      </a:rPr>
                      <m:t>𝟑𝟔</m:t>
                    </m:r>
                    <m:r>
                      <a:rPr lang="fr-FR" sz="4400" b="1" i="1">
                        <a:latin typeface="Cambria Math" panose="02040503050406030204" pitchFamily="18" charset="0"/>
                      </a:rPr>
                      <m:t>+</m:t>
                    </m:r>
                    <m:r>
                      <a:rPr lang="fr-FR" sz="4400" b="1" i="1">
                        <a:latin typeface="Cambria Math" panose="02040503050406030204" pitchFamily="18" charset="0"/>
                      </a:rPr>
                      <m:t>𝟔</m:t>
                    </m:r>
                    <m:r>
                      <a:rPr lang="fr-FR" sz="4400" b="1" i="1">
                        <a:latin typeface="Cambria Math" panose="02040503050406030204" pitchFamily="18" charset="0"/>
                      </a:rPr>
                      <m:t>=</m:t>
                    </m:r>
                    <m:r>
                      <a:rPr lang="fr-FR" sz="4400" b="1" i="1">
                        <a:latin typeface="Cambria Math" panose="02040503050406030204" pitchFamily="18" charset="0"/>
                      </a:rPr>
                      <m:t>𝟒𝟐</m:t>
                    </m:r>
                  </m:oMath>
                </a14:m>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số</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tự</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nhiên</a:t>
                </a:r>
                <a:r>
                  <a:rPr lang="fr-FR" sz="4400" b="1" dirty="0">
                    <a:latin typeface="Tahoma" panose="020B0604030504040204" pitchFamily="34" charset="0"/>
                    <a:ea typeface="Tahoma" panose="020B0604030504040204" pitchFamily="34" charset="0"/>
                    <a:cs typeface="Tahoma" panose="020B0604030504040204" pitchFamily="34" charset="0"/>
                  </a:rPr>
                  <a:t> bé </a:t>
                </a:r>
                <a:r>
                  <a:rPr lang="fr-FR" sz="4400" b="1" dirty="0" err="1">
                    <a:latin typeface="Tahoma" panose="020B0604030504040204" pitchFamily="34" charset="0"/>
                    <a:ea typeface="Tahoma" panose="020B0604030504040204" pitchFamily="34" charset="0"/>
                    <a:cs typeface="Tahoma" panose="020B0604030504040204" pitchFamily="34" charset="0"/>
                  </a:rPr>
                  <a:t>hơn</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400" b="1" i="1">
                        <a:latin typeface="Cambria Math" panose="02040503050406030204" pitchFamily="18" charset="0"/>
                      </a:rPr>
                      <m:t>𝟏𝟎𝟎</m:t>
                    </m:r>
                    <m:r>
                      <a:rPr lang="fr-FR" sz="4400" b="1" i="1">
                        <a:latin typeface="Cambria Math" panose="02040503050406030204" pitchFamily="18" charset="0"/>
                      </a:rPr>
                      <m:t>.</m:t>
                    </m:r>
                  </m:oMath>
                </a14:m>
                <a:r>
                  <a:rPr lang="fr-FR" sz="4400" b="1" dirty="0">
                    <a:latin typeface="Tahoma" panose="020B0604030504040204" pitchFamily="34" charset="0"/>
                    <a:ea typeface="Tahoma" panose="020B0604030504040204" pitchFamily="34" charset="0"/>
                    <a:cs typeface="Tahoma" panose="020B0604030504040204" pitchFamily="34" charset="0"/>
                  </a:rPr>
                  <a:t> </a:t>
                </a:r>
                <a:endParaRPr lang="en-US" sz="4400" b="1" dirty="0">
                  <a:latin typeface="Tahoma" panose="020B0604030504040204" pitchFamily="34" charset="0"/>
                  <a:ea typeface="Tahoma" panose="020B0604030504040204" pitchFamily="34" charset="0"/>
                  <a:cs typeface="Tahoma" panose="020B0604030504040204" pitchFamily="34" charset="0"/>
                </a:endParaRPr>
              </a:p>
              <a:p>
                <a:pPr>
                  <a:lnSpc>
                    <a:spcPct val="150000"/>
                  </a:lnSpc>
                  <a:spcAft>
                    <a:spcPts val="0"/>
                  </a:spcAft>
                </a:pP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4" name="TextBox 43">
                <a:extLst>
                  <a:ext uri="{FF2B5EF4-FFF2-40B4-BE49-F238E27FC236}">
                    <a16:creationId xmlns:a16="http://schemas.microsoft.com/office/drawing/2014/main" id="{99A08EA9-B22A-1AF5-3661-F1475AF43C37}"/>
                  </a:ext>
                </a:extLst>
              </p:cNvPr>
              <p:cNvSpPr txBox="1">
                <a:spLocks noRot="1" noChangeAspect="1" noMove="1" noResize="1" noEditPoints="1" noAdjustHandles="1" noChangeArrowheads="1" noChangeShapeType="1" noTextEdit="1"/>
              </p:cNvSpPr>
              <p:nvPr/>
            </p:nvSpPr>
            <p:spPr>
              <a:xfrm>
                <a:off x="631501" y="6558412"/>
                <a:ext cx="23277290" cy="6401817"/>
              </a:xfrm>
              <a:prstGeom prst="rect">
                <a:avLst/>
              </a:prstGeom>
              <a:blipFill>
                <a:blip r:embed="rId3"/>
                <a:stretch>
                  <a:fillRect l="-1074" t="-2095"/>
                </a:stretch>
              </a:blipFill>
            </p:spPr>
            <p:txBody>
              <a:bodyPr/>
              <a:lstStyle/>
              <a:p>
                <a:r>
                  <a:rPr lang="en-US">
                    <a:noFill/>
                  </a:rPr>
                  <a:t> </a:t>
                </a:r>
              </a:p>
            </p:txBody>
          </p:sp>
        </mc:Fallback>
      </mc:AlternateContent>
      <p:sp>
        <p:nvSpPr>
          <p:cNvPr id="45" name="Oval 44">
            <a:extLst>
              <a:ext uri="{FF2B5EF4-FFF2-40B4-BE49-F238E27FC236}">
                <a16:creationId xmlns:a16="http://schemas.microsoft.com/office/drawing/2014/main" id="{595CD77A-DE0B-435A-0700-7D763944E728}"/>
              </a:ext>
            </a:extLst>
          </p:cNvPr>
          <p:cNvSpPr/>
          <p:nvPr/>
        </p:nvSpPr>
        <p:spPr>
          <a:xfrm>
            <a:off x="15621000" y="3454524"/>
            <a:ext cx="1088672" cy="1000532"/>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4400" b="1" dirty="0">
                <a:latin typeface="Tahoma" pitchFamily="34" charset="0"/>
                <a:ea typeface="Tahoma" pitchFamily="34" charset="0"/>
                <a:cs typeface="Tahoma" pitchFamily="34" charset="0"/>
              </a:rPr>
              <a:t>D</a:t>
            </a:r>
          </a:p>
        </p:txBody>
      </p:sp>
    </p:spTree>
    <p:extLst>
      <p:ext uri="{BB962C8B-B14F-4D97-AF65-F5344CB8AC3E}">
        <p14:creationId xmlns:p14="http://schemas.microsoft.com/office/powerpoint/2010/main" val="120487751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4">
                                            <p:txEl>
                                              <p:pRg st="0" end="0"/>
                                            </p:txEl>
                                          </p:spTgt>
                                        </p:tgtEl>
                                        <p:attrNameLst>
                                          <p:attrName>style.visibility</p:attrName>
                                        </p:attrNameLst>
                                      </p:cBhvr>
                                      <p:to>
                                        <p:strVal val="visible"/>
                                      </p:to>
                                    </p:set>
                                    <p:animEffect transition="in" filter="barn(inVertical)">
                                      <p:cBhvr>
                                        <p:cTn id="12" dur="500"/>
                                        <p:tgtEl>
                                          <p:spTgt spid="4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4">
                                            <p:txEl>
                                              <p:pRg st="1" end="1"/>
                                            </p:txEl>
                                          </p:spTgt>
                                        </p:tgtEl>
                                        <p:attrNameLst>
                                          <p:attrName>style.visibility</p:attrName>
                                        </p:attrNameLst>
                                      </p:cBhvr>
                                      <p:to>
                                        <p:strVal val="visible"/>
                                      </p:to>
                                    </p:set>
                                    <p:animEffect transition="in" filter="barn(inVertical)">
                                      <p:cBhvr>
                                        <p:cTn id="17" dur="500"/>
                                        <p:tgtEl>
                                          <p:spTgt spid="4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4">
                                            <p:txEl>
                                              <p:pRg st="2" end="2"/>
                                            </p:txEl>
                                          </p:spTgt>
                                        </p:tgtEl>
                                        <p:attrNameLst>
                                          <p:attrName>style.visibility</p:attrName>
                                        </p:attrNameLst>
                                      </p:cBhvr>
                                      <p:to>
                                        <p:strVal val="visible"/>
                                      </p:to>
                                    </p:set>
                                    <p:animEffect transition="in" filter="barn(inVertical)">
                                      <p:cBhvr>
                                        <p:cTn id="22" dur="500"/>
                                        <p:tgtEl>
                                          <p:spTgt spid="4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4">
                                            <p:txEl>
                                              <p:pRg st="3" end="3"/>
                                            </p:txEl>
                                          </p:spTgt>
                                        </p:tgtEl>
                                        <p:attrNameLst>
                                          <p:attrName>style.visibility</p:attrName>
                                        </p:attrNameLst>
                                      </p:cBhvr>
                                      <p:to>
                                        <p:strVal val="visible"/>
                                      </p:to>
                                    </p:set>
                                    <p:animEffect transition="in" filter="barn(inVertical)">
                                      <p:cBhvr>
                                        <p:cTn id="27" dur="500"/>
                                        <p:tgtEl>
                                          <p:spTgt spid="4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4">
                                            <p:txEl>
                                              <p:pRg st="4" end="4"/>
                                            </p:txEl>
                                          </p:spTgt>
                                        </p:tgtEl>
                                        <p:attrNameLst>
                                          <p:attrName>style.visibility</p:attrName>
                                        </p:attrNameLst>
                                      </p:cBhvr>
                                      <p:to>
                                        <p:strVal val="visible"/>
                                      </p:to>
                                    </p:set>
                                    <p:animEffect transition="in" filter="barn(inVertical)">
                                      <p:cBhvr>
                                        <p:cTn id="32" dur="500"/>
                                        <p:tgtEl>
                                          <p:spTgt spid="4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4">
                                            <p:txEl>
                                              <p:pRg st="5" end="5"/>
                                            </p:txEl>
                                          </p:spTgt>
                                        </p:tgtEl>
                                        <p:attrNameLst>
                                          <p:attrName>style.visibility</p:attrName>
                                        </p:attrNameLst>
                                      </p:cBhvr>
                                      <p:to>
                                        <p:strVal val="visible"/>
                                      </p:to>
                                    </p:set>
                                    <p:animEffect transition="in" filter="barn(inVertical)">
                                      <p:cBhvr>
                                        <p:cTn id="37" dur="500"/>
                                        <p:tgtEl>
                                          <p:spTgt spid="4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44">
                                            <p:txEl>
                                              <p:pRg st="6" end="6"/>
                                            </p:txEl>
                                          </p:spTgt>
                                        </p:tgtEl>
                                        <p:attrNameLst>
                                          <p:attrName>style.visibility</p:attrName>
                                        </p:attrNameLst>
                                      </p:cBhvr>
                                      <p:to>
                                        <p:strVal val="visible"/>
                                      </p:to>
                                    </p:set>
                                    <p:animEffect transition="in" filter="barn(inVertical)">
                                      <p:cBhvr>
                                        <p:cTn id="42" dur="500"/>
                                        <p:tgtEl>
                                          <p:spTgt spid="44">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wipe(left)">
                                      <p:cBhvr>
                                        <p:cTn id="4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7">
            <a:extLst>
              <a:ext uri="{FF2B5EF4-FFF2-40B4-BE49-F238E27FC236}">
                <a16:creationId xmlns:a16="http://schemas.microsoft.com/office/drawing/2014/main" id="{FC03A809-7A06-37E1-504B-2AE29FA70A10}"/>
              </a:ext>
            </a:extLst>
          </p:cNvPr>
          <p:cNvGrpSpPr/>
          <p:nvPr/>
        </p:nvGrpSpPr>
        <p:grpSpPr>
          <a:xfrm>
            <a:off x="7084095" y="1100460"/>
            <a:ext cx="10400085" cy="968318"/>
            <a:chOff x="739068" y="1515168"/>
            <a:chExt cx="9473319" cy="968444"/>
          </a:xfrm>
          <a:solidFill>
            <a:srgbClr val="FFC000"/>
          </a:solidFill>
        </p:grpSpPr>
        <p:sp>
          <p:nvSpPr>
            <p:cNvPr id="3" name="Freeform 71">
              <a:extLst>
                <a:ext uri="{FF2B5EF4-FFF2-40B4-BE49-F238E27FC236}">
                  <a16:creationId xmlns:a16="http://schemas.microsoft.com/office/drawing/2014/main" id="{353CB514-523E-77BE-CD9A-ABB74E6548F2}"/>
                </a:ext>
              </a:extLst>
            </p:cNvPr>
            <p:cNvSpPr>
              <a:spLocks/>
            </p:cNvSpPr>
            <p:nvPr/>
          </p:nvSpPr>
          <p:spPr bwMode="auto">
            <a:xfrm flipH="1">
              <a:off x="3250419" y="2066147"/>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grpSp>
          <p:nvGrpSpPr>
            <p:cNvPr id="4" name="Group 30">
              <a:extLst>
                <a:ext uri="{FF2B5EF4-FFF2-40B4-BE49-F238E27FC236}">
                  <a16:creationId xmlns:a16="http://schemas.microsoft.com/office/drawing/2014/main" id="{93CA7BC6-4E26-CE02-947F-86C5B0DF630C}"/>
                </a:ext>
              </a:extLst>
            </p:cNvPr>
            <p:cNvGrpSpPr/>
            <p:nvPr/>
          </p:nvGrpSpPr>
          <p:grpSpPr>
            <a:xfrm>
              <a:off x="739068" y="1515168"/>
              <a:ext cx="8177919" cy="960327"/>
              <a:chOff x="739068" y="1515168"/>
              <a:chExt cx="8177919" cy="960327"/>
            </a:xfrm>
            <a:grpFill/>
          </p:grpSpPr>
          <p:sp>
            <p:nvSpPr>
              <p:cNvPr id="5" name="Freeform 71">
                <a:extLst>
                  <a:ext uri="{FF2B5EF4-FFF2-40B4-BE49-F238E27FC236}">
                    <a16:creationId xmlns:a16="http://schemas.microsoft.com/office/drawing/2014/main" id="{6762A292-B888-917B-B096-D8F72C9C6721}"/>
                  </a:ext>
                </a:extLst>
              </p:cNvPr>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 name="Oval 72">
                <a:extLst>
                  <a:ext uri="{FF2B5EF4-FFF2-40B4-BE49-F238E27FC236}">
                    <a16:creationId xmlns:a16="http://schemas.microsoft.com/office/drawing/2014/main" id="{7FD3A134-BC04-FD84-C39A-22976A351F93}"/>
                  </a:ext>
                </a:extLst>
              </p:cNvPr>
              <p:cNvSpPr>
                <a:spLocks noChangeArrowheads="1"/>
              </p:cNvSpPr>
              <p:nvPr/>
            </p:nvSpPr>
            <p:spPr bwMode="auto">
              <a:xfrm>
                <a:off x="1372407" y="1515168"/>
                <a:ext cx="285717" cy="280956"/>
              </a:xfrm>
              <a:prstGeom prst="ellipse">
                <a:avLst/>
              </a:pr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 name="Freeform 73">
                <a:extLst>
                  <a:ext uri="{FF2B5EF4-FFF2-40B4-BE49-F238E27FC236}">
                    <a16:creationId xmlns:a16="http://schemas.microsoft.com/office/drawing/2014/main" id="{023C9E7D-4344-E7C2-FA6A-F7EABB46E2BC}"/>
                  </a:ext>
                </a:extLst>
              </p:cNvPr>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 name="Freeform 74">
                <a:extLst>
                  <a:ext uri="{FF2B5EF4-FFF2-40B4-BE49-F238E27FC236}">
                    <a16:creationId xmlns:a16="http://schemas.microsoft.com/office/drawing/2014/main" id="{EFD45F29-EF78-FE47-111A-3CAF000C1901}"/>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9" name="Freeform 75">
                <a:extLst>
                  <a:ext uri="{FF2B5EF4-FFF2-40B4-BE49-F238E27FC236}">
                    <a16:creationId xmlns:a16="http://schemas.microsoft.com/office/drawing/2014/main" id="{0E19B5D4-D4D7-A531-9F25-C671E71BB606}"/>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0" name="Freeform 76">
                <a:extLst>
                  <a:ext uri="{FF2B5EF4-FFF2-40B4-BE49-F238E27FC236}">
                    <a16:creationId xmlns:a16="http://schemas.microsoft.com/office/drawing/2014/main" id="{47D9ED29-618B-FCC6-4E5B-3E24C14149EE}"/>
                  </a:ext>
                </a:extLst>
              </p:cNvPr>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1" name="Freeform 77">
                <a:extLst>
                  <a:ext uri="{FF2B5EF4-FFF2-40B4-BE49-F238E27FC236}">
                    <a16:creationId xmlns:a16="http://schemas.microsoft.com/office/drawing/2014/main" id="{CB1F2A2C-B831-B83F-FC4D-E8A56ADE5403}"/>
                  </a:ext>
                </a:extLst>
              </p:cNvPr>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2" name="Freeform 78">
                <a:extLst>
                  <a:ext uri="{FF2B5EF4-FFF2-40B4-BE49-F238E27FC236}">
                    <a16:creationId xmlns:a16="http://schemas.microsoft.com/office/drawing/2014/main" id="{BAFA5A78-8CA0-86F4-ABCC-9F84C8FF78E8}"/>
                  </a:ext>
                </a:extLst>
              </p:cNvPr>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3" name="Freeform 79">
                <a:extLst>
                  <a:ext uri="{FF2B5EF4-FFF2-40B4-BE49-F238E27FC236}">
                    <a16:creationId xmlns:a16="http://schemas.microsoft.com/office/drawing/2014/main" id="{A348241E-6E75-924B-6D2E-14CBDEF02FE8}"/>
                  </a:ext>
                </a:extLst>
              </p:cNvPr>
              <p:cNvSpPr>
                <a:spLocks/>
              </p:cNvSpPr>
              <p:nvPr/>
            </p:nvSpPr>
            <p:spPr bwMode="auto">
              <a:xfrm>
                <a:off x="1204151" y="1908822"/>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4" name="Freeform 80">
                <a:extLst>
                  <a:ext uri="{FF2B5EF4-FFF2-40B4-BE49-F238E27FC236}">
                    <a16:creationId xmlns:a16="http://schemas.microsoft.com/office/drawing/2014/main" id="{355BC2A7-1569-CC10-FE73-FB1CC0A45D28}"/>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5" name="Freeform 81">
                <a:extLst>
                  <a:ext uri="{FF2B5EF4-FFF2-40B4-BE49-F238E27FC236}">
                    <a16:creationId xmlns:a16="http://schemas.microsoft.com/office/drawing/2014/main" id="{84466C02-B0A1-2970-4B63-5006982951D0}"/>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6" name="Freeform 82">
                <a:extLst>
                  <a:ext uri="{FF2B5EF4-FFF2-40B4-BE49-F238E27FC236}">
                    <a16:creationId xmlns:a16="http://schemas.microsoft.com/office/drawing/2014/main" id="{8FD25E6F-4AE4-2F05-FB50-1B7959A544FB}"/>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7" name="TextBox 43">
                <a:extLst>
                  <a:ext uri="{FF2B5EF4-FFF2-40B4-BE49-F238E27FC236}">
                    <a16:creationId xmlns:a16="http://schemas.microsoft.com/office/drawing/2014/main" id="{028D8FA8-6A40-15F0-464A-0BE8CBC102E7}"/>
                  </a:ext>
                </a:extLst>
              </p:cNvPr>
              <p:cNvSpPr txBox="1"/>
              <p:nvPr/>
            </p:nvSpPr>
            <p:spPr>
              <a:xfrm>
                <a:off x="2132731" y="1706054"/>
                <a:ext cx="6784256" cy="769441"/>
              </a:xfrm>
              <a:prstGeom prst="rect">
                <a:avLst/>
              </a:prstGeom>
              <a:grp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4400" b="1" dirty="0">
                    <a:ln>
                      <a:solidFill>
                        <a:srgbClr val="008000"/>
                      </a:solidFill>
                    </a:ln>
                    <a:solidFill>
                      <a:srgbClr val="008000"/>
                    </a:solidFill>
                    <a:latin typeface="Arial" panose="020B0604020202020204" pitchFamily="34" charset="0"/>
                    <a:ea typeface="Tahoma" panose="020B0604030504040204" pitchFamily="34" charset="0"/>
                    <a:cs typeface="Arial" panose="020B0604020202020204" pitchFamily="34" charset="0"/>
                  </a:rPr>
                  <a:t>   BÀI TẬP TRẮC NGHIỆM</a:t>
                </a:r>
              </a:p>
            </p:txBody>
          </p:sp>
        </p:grpSp>
      </p:grpSp>
      <p:grpSp>
        <p:nvGrpSpPr>
          <p:cNvPr id="18" name="Group 144">
            <a:extLst>
              <a:ext uri="{FF2B5EF4-FFF2-40B4-BE49-F238E27FC236}">
                <a16:creationId xmlns:a16="http://schemas.microsoft.com/office/drawing/2014/main" id="{F399ABAD-DC0B-BC68-26E6-3F7BA8697EA3}"/>
              </a:ext>
            </a:extLst>
          </p:cNvPr>
          <p:cNvGrpSpPr/>
          <p:nvPr/>
        </p:nvGrpSpPr>
        <p:grpSpPr>
          <a:xfrm>
            <a:off x="114300" y="1773700"/>
            <a:ext cx="24117299" cy="3967786"/>
            <a:chOff x="1076414" y="3075641"/>
            <a:chExt cx="22960652" cy="5357864"/>
          </a:xfrm>
        </p:grpSpPr>
        <p:sp>
          <p:nvSpPr>
            <p:cNvPr id="19" name="Rounded Rectangle 6">
              <a:extLst>
                <a:ext uri="{FF2B5EF4-FFF2-40B4-BE49-F238E27FC236}">
                  <a16:creationId xmlns:a16="http://schemas.microsoft.com/office/drawing/2014/main" id="{F5348DA2-B21D-04A7-75EF-85C3F86CED28}"/>
                </a:ext>
              </a:extLst>
            </p:cNvPr>
            <p:cNvSpPr/>
            <p:nvPr/>
          </p:nvSpPr>
          <p:spPr>
            <a:xfrm>
              <a:off x="1312549" y="3442479"/>
              <a:ext cx="22724517" cy="4991026"/>
            </a:xfrm>
            <a:prstGeom prst="roundRect">
              <a:avLst>
                <a:gd name="adj" fmla="val 5894"/>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5996" tIns="17998" rIns="35996" bIns="17998" rtlCol="0" anchor="ctr"/>
            <a:lstStyle/>
            <a:p>
              <a:pPr algn="ctr"/>
              <a:endParaRPr lang="en-US" sz="4600" dirty="0">
                <a:latin typeface="Tahoma" pitchFamily="34" charset="0"/>
                <a:ea typeface="Tahoma" pitchFamily="34" charset="0"/>
                <a:cs typeface="Tahoma" pitchFamily="34" charset="0"/>
              </a:endParaRPr>
            </a:p>
          </p:txBody>
        </p:sp>
        <p:grpSp>
          <p:nvGrpSpPr>
            <p:cNvPr id="20" name="Group 65">
              <a:extLst>
                <a:ext uri="{FF2B5EF4-FFF2-40B4-BE49-F238E27FC236}">
                  <a16:creationId xmlns:a16="http://schemas.microsoft.com/office/drawing/2014/main" id="{49D27ECB-E127-B8B1-B2F4-D4CCE236B5DD}"/>
                </a:ext>
              </a:extLst>
            </p:cNvPr>
            <p:cNvGrpSpPr/>
            <p:nvPr/>
          </p:nvGrpSpPr>
          <p:grpSpPr>
            <a:xfrm>
              <a:off x="1076414" y="3075641"/>
              <a:ext cx="3892136" cy="1175566"/>
              <a:chOff x="166396" y="8681440"/>
              <a:chExt cx="3892136" cy="1175566"/>
            </a:xfrm>
          </p:grpSpPr>
          <p:sp>
            <p:nvSpPr>
              <p:cNvPr id="21" name="Freeform 20">
                <a:extLst>
                  <a:ext uri="{FF2B5EF4-FFF2-40B4-BE49-F238E27FC236}">
                    <a16:creationId xmlns:a16="http://schemas.microsoft.com/office/drawing/2014/main" id="{D09F73F5-FF3B-0FF7-FF12-0CB5EE0B5807}"/>
                  </a:ext>
                </a:extLst>
              </p:cNvPr>
              <p:cNvSpPr>
                <a:spLocks/>
              </p:cNvSpPr>
              <p:nvPr/>
            </p:nvSpPr>
            <p:spPr bwMode="auto">
              <a:xfrm>
                <a:off x="384523" y="8755081"/>
                <a:ext cx="3674009" cy="1101925"/>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dirty="0">
                  <a:latin typeface="Tahoma" pitchFamily="34" charset="0"/>
                  <a:ea typeface="Tahoma" pitchFamily="34" charset="0"/>
                  <a:cs typeface="Tahoma" pitchFamily="34" charset="0"/>
                </a:endParaRPr>
              </a:p>
            </p:txBody>
          </p:sp>
          <p:grpSp>
            <p:nvGrpSpPr>
              <p:cNvPr id="22" name="Group 11">
                <a:extLst>
                  <a:ext uri="{FF2B5EF4-FFF2-40B4-BE49-F238E27FC236}">
                    <a16:creationId xmlns:a16="http://schemas.microsoft.com/office/drawing/2014/main" id="{B14D66E2-D7D3-0CC5-DA26-A67AB56552CB}"/>
                  </a:ext>
                </a:extLst>
              </p:cNvPr>
              <p:cNvGrpSpPr/>
              <p:nvPr/>
            </p:nvGrpSpPr>
            <p:grpSpPr>
              <a:xfrm>
                <a:off x="166396" y="8780577"/>
                <a:ext cx="702538" cy="572229"/>
                <a:chOff x="-145995" y="8633545"/>
                <a:chExt cx="787401" cy="641352"/>
              </a:xfrm>
            </p:grpSpPr>
            <p:sp>
              <p:nvSpPr>
                <p:cNvPr id="24" name="Freeform 45">
                  <a:extLst>
                    <a:ext uri="{FF2B5EF4-FFF2-40B4-BE49-F238E27FC236}">
                      <a16:creationId xmlns:a16="http://schemas.microsoft.com/office/drawing/2014/main" id="{12D9E140-6D80-1C2C-30C0-73B4C5DFAAF8}"/>
                    </a:ext>
                  </a:extLst>
                </p:cNvPr>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5" name="Freeform 46">
                  <a:extLst>
                    <a:ext uri="{FF2B5EF4-FFF2-40B4-BE49-F238E27FC236}">
                      <a16:creationId xmlns:a16="http://schemas.microsoft.com/office/drawing/2014/main" id="{17BB0930-E83F-8710-5932-5F86297F0696}"/>
                    </a:ext>
                  </a:extLst>
                </p:cNvPr>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6" name="Freeform 47">
                  <a:extLst>
                    <a:ext uri="{FF2B5EF4-FFF2-40B4-BE49-F238E27FC236}">
                      <a16:creationId xmlns:a16="http://schemas.microsoft.com/office/drawing/2014/main" id="{21020249-841A-3E89-9279-FC199E816B6A}"/>
                    </a:ext>
                  </a:extLst>
                </p:cNvPr>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7" name="Freeform 48">
                  <a:extLst>
                    <a:ext uri="{FF2B5EF4-FFF2-40B4-BE49-F238E27FC236}">
                      <a16:creationId xmlns:a16="http://schemas.microsoft.com/office/drawing/2014/main" id="{3F7E19FE-52FA-3A0B-32BE-9AD18136E7A0}"/>
                    </a:ext>
                  </a:extLst>
                </p:cNvPr>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8" name="Freeform 49">
                  <a:extLst>
                    <a:ext uri="{FF2B5EF4-FFF2-40B4-BE49-F238E27FC236}">
                      <a16:creationId xmlns:a16="http://schemas.microsoft.com/office/drawing/2014/main" id="{5EB8594E-FC67-AEEB-5FBE-9E8CB8420FD5}"/>
                    </a:ext>
                  </a:extLst>
                </p:cNvPr>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9" name="Freeform 50">
                  <a:extLst>
                    <a:ext uri="{FF2B5EF4-FFF2-40B4-BE49-F238E27FC236}">
                      <a16:creationId xmlns:a16="http://schemas.microsoft.com/office/drawing/2014/main" id="{C1098458-C863-AEB1-2CEB-DB159A23F35D}"/>
                    </a:ext>
                  </a:extLst>
                </p:cNvPr>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0" name="Freeform 51">
                  <a:extLst>
                    <a:ext uri="{FF2B5EF4-FFF2-40B4-BE49-F238E27FC236}">
                      <a16:creationId xmlns:a16="http://schemas.microsoft.com/office/drawing/2014/main" id="{A692CAAE-7D9E-5BEA-C1C0-4053C37227EF}"/>
                    </a:ext>
                  </a:extLst>
                </p:cNvPr>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1" name="Freeform 52">
                  <a:extLst>
                    <a:ext uri="{FF2B5EF4-FFF2-40B4-BE49-F238E27FC236}">
                      <a16:creationId xmlns:a16="http://schemas.microsoft.com/office/drawing/2014/main" id="{3129A2DE-EADA-0866-B831-5A963773D4BF}"/>
                    </a:ext>
                  </a:extLst>
                </p:cNvPr>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2" name="Rectangle 53">
                  <a:extLst>
                    <a:ext uri="{FF2B5EF4-FFF2-40B4-BE49-F238E27FC236}">
                      <a16:creationId xmlns:a16="http://schemas.microsoft.com/office/drawing/2014/main" id="{575AB0A9-C47F-89AD-C620-738B033729B0}"/>
                    </a:ext>
                  </a:extLst>
                </p:cNvPr>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3" name="Rectangle 54">
                  <a:extLst>
                    <a:ext uri="{FF2B5EF4-FFF2-40B4-BE49-F238E27FC236}">
                      <a16:creationId xmlns:a16="http://schemas.microsoft.com/office/drawing/2014/main" id="{9CCE3CF2-510C-3FAF-97A5-0F8BE82A2609}"/>
                    </a:ext>
                  </a:extLst>
                </p:cNvPr>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4" name="Freeform 55">
                  <a:extLst>
                    <a:ext uri="{FF2B5EF4-FFF2-40B4-BE49-F238E27FC236}">
                      <a16:creationId xmlns:a16="http://schemas.microsoft.com/office/drawing/2014/main" id="{F9185CAD-3ED1-9BE1-2259-6560F5BEDF94}"/>
                    </a:ext>
                  </a:extLst>
                </p:cNvPr>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5" name="Freeform 56">
                  <a:extLst>
                    <a:ext uri="{FF2B5EF4-FFF2-40B4-BE49-F238E27FC236}">
                      <a16:creationId xmlns:a16="http://schemas.microsoft.com/office/drawing/2014/main" id="{AD0965CA-8FC5-7FD3-4100-861D3882CA52}"/>
                    </a:ext>
                  </a:extLst>
                </p:cNvPr>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sp>
            <p:nvSpPr>
              <p:cNvPr id="23" name="TextBox 22">
                <a:extLst>
                  <a:ext uri="{FF2B5EF4-FFF2-40B4-BE49-F238E27FC236}">
                    <a16:creationId xmlns:a16="http://schemas.microsoft.com/office/drawing/2014/main" id="{C7D99897-DD26-24E8-B23F-D026D655B2DA}"/>
                  </a:ext>
                </a:extLst>
              </p:cNvPr>
              <p:cNvSpPr txBox="1"/>
              <p:nvPr/>
            </p:nvSpPr>
            <p:spPr>
              <a:xfrm>
                <a:off x="1087059" y="8681440"/>
                <a:ext cx="2126197" cy="1080569"/>
              </a:xfrm>
              <a:prstGeom prst="rect">
                <a:avLst/>
              </a:prstGeom>
              <a:noFill/>
            </p:spPr>
            <p:txBody>
              <a:bodyPr wrap="none" rtlCol="0">
                <a:spAutoFit/>
              </a:bodyPr>
              <a:lstStyle/>
              <a:p>
                <a:r>
                  <a:rPr lang="en-US" sz="4600" b="1" dirty="0" err="1">
                    <a:solidFill>
                      <a:schemeClr val="bg1"/>
                    </a:solidFill>
                    <a:latin typeface="Tahoma" pitchFamily="34" charset="0"/>
                    <a:ea typeface="Tahoma" pitchFamily="34" charset="0"/>
                    <a:cs typeface="Tahoma" pitchFamily="34" charset="0"/>
                  </a:rPr>
                  <a:t>Câu</a:t>
                </a:r>
                <a:r>
                  <a:rPr lang="en-US" sz="4600" b="1" dirty="0">
                    <a:solidFill>
                      <a:schemeClr val="bg1"/>
                    </a:solidFill>
                    <a:latin typeface="Tahoma" pitchFamily="34" charset="0"/>
                    <a:ea typeface="Tahoma" pitchFamily="34" charset="0"/>
                    <a:cs typeface="Tahoma" pitchFamily="34" charset="0"/>
                  </a:rPr>
                  <a:t> 14</a:t>
                </a:r>
              </a:p>
            </p:txBody>
          </p:sp>
        </p:grpSp>
      </p:grpSp>
      <mc:AlternateContent xmlns:mc="http://schemas.openxmlformats.org/markup-compatibility/2006" xmlns:a14="http://schemas.microsoft.com/office/drawing/2010/main">
        <mc:Choice Requires="a14">
          <p:sp>
            <p:nvSpPr>
              <p:cNvPr id="36" name="Rectangle 35">
                <a:extLst>
                  <a:ext uri="{FF2B5EF4-FFF2-40B4-BE49-F238E27FC236}">
                    <a16:creationId xmlns:a16="http://schemas.microsoft.com/office/drawing/2014/main" id="{2B119A08-50C5-D6D0-908E-E391F3E6426F}"/>
                  </a:ext>
                </a:extLst>
              </p:cNvPr>
              <p:cNvSpPr/>
              <p:nvPr/>
            </p:nvSpPr>
            <p:spPr>
              <a:xfrm>
                <a:off x="617707" y="3067561"/>
                <a:ext cx="23530967" cy="3477875"/>
              </a:xfrm>
              <a:prstGeom prst="rect">
                <a:avLst/>
              </a:prstGeom>
            </p:spPr>
            <p:txBody>
              <a:bodyPr wrap="square">
                <a:spAutoFit/>
              </a:bodyPr>
              <a:lstStyle/>
              <a:p>
                <a:r>
                  <a:rPr lang="fr-FR" sz="4400" b="1" dirty="0" err="1">
                    <a:latin typeface="Tahoma" panose="020B0604030504040204" pitchFamily="34" charset="0"/>
                    <a:ea typeface="Tahoma" panose="020B0604030504040204" pitchFamily="34" charset="0"/>
                    <a:cs typeface="Tahoma" panose="020B0604030504040204" pitchFamily="34" charset="0"/>
                  </a:rPr>
                  <a:t>Từ</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các</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chữ</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số</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400" b="1" i="1">
                        <a:latin typeface="Cambria Math" panose="02040503050406030204" pitchFamily="18" charset="0"/>
                      </a:rPr>
                      <m:t>𝟎</m:t>
                    </m:r>
                    <m:r>
                      <a:rPr lang="fr-FR" sz="4400" b="1" i="1">
                        <a:latin typeface="Cambria Math" panose="02040503050406030204" pitchFamily="18" charset="0"/>
                      </a:rPr>
                      <m:t>, </m:t>
                    </m:r>
                    <m:r>
                      <a:rPr lang="fr-FR" sz="4400" b="1" i="1">
                        <a:latin typeface="Cambria Math" panose="02040503050406030204" pitchFamily="18" charset="0"/>
                      </a:rPr>
                      <m:t>𝟏</m:t>
                    </m:r>
                    <m:r>
                      <a:rPr lang="fr-FR" sz="4400" b="1" i="1">
                        <a:latin typeface="Cambria Math" panose="02040503050406030204" pitchFamily="18" charset="0"/>
                      </a:rPr>
                      <m:t>, </m:t>
                    </m:r>
                    <m:r>
                      <a:rPr lang="fr-FR" sz="4400" b="1" i="1">
                        <a:latin typeface="Cambria Math" panose="02040503050406030204" pitchFamily="18" charset="0"/>
                      </a:rPr>
                      <m:t>𝟐</m:t>
                    </m:r>
                    <m:r>
                      <a:rPr lang="fr-FR" sz="4400" b="1" i="1">
                        <a:latin typeface="Cambria Math" panose="02040503050406030204" pitchFamily="18" charset="0"/>
                      </a:rPr>
                      <m:t>, </m:t>
                    </m:r>
                    <m:r>
                      <a:rPr lang="fr-FR" sz="4400" b="1" i="1">
                        <a:latin typeface="Cambria Math" panose="02040503050406030204" pitchFamily="18" charset="0"/>
                      </a:rPr>
                      <m:t>𝟑</m:t>
                    </m:r>
                    <m:r>
                      <a:rPr lang="fr-FR" sz="4400" b="1" i="1">
                        <a:latin typeface="Cambria Math" panose="02040503050406030204" pitchFamily="18" charset="0"/>
                      </a:rPr>
                      <m:t>, </m:t>
                    </m:r>
                    <m:r>
                      <a:rPr lang="fr-FR" sz="4400" b="1" i="1">
                        <a:latin typeface="Cambria Math" panose="02040503050406030204" pitchFamily="18" charset="0"/>
                      </a:rPr>
                      <m:t>𝟒</m:t>
                    </m:r>
                    <m:r>
                      <a:rPr lang="fr-FR" sz="4400" b="1" i="1">
                        <a:latin typeface="Cambria Math" panose="02040503050406030204" pitchFamily="18" charset="0"/>
                      </a:rPr>
                      <m:t>, </m:t>
                    </m:r>
                    <m:r>
                      <a:rPr lang="fr-FR" sz="4400" b="1" i="1">
                        <a:latin typeface="Cambria Math" panose="02040503050406030204" pitchFamily="18" charset="0"/>
                      </a:rPr>
                      <m:t>𝟓</m:t>
                    </m:r>
                    <m:r>
                      <a:rPr lang="fr-FR" sz="4400" b="1" i="1">
                        <a:latin typeface="Cambria Math" panose="02040503050406030204" pitchFamily="18" charset="0"/>
                      </a:rPr>
                      <m:t> </m:t>
                    </m:r>
                  </m:oMath>
                </a14:m>
                <a:r>
                  <a:rPr lang="fr-FR" sz="4400" b="1" dirty="0" err="1">
                    <a:latin typeface="Tahoma" panose="020B0604030504040204" pitchFamily="34" charset="0"/>
                    <a:ea typeface="Tahoma" panose="020B0604030504040204" pitchFamily="34" charset="0"/>
                    <a:cs typeface="Tahoma" panose="020B0604030504040204" pitchFamily="34" charset="0"/>
                  </a:rPr>
                  <a:t>có</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thể</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lập</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được</a:t>
                </a:r>
                <a:r>
                  <a:rPr lang="fr-FR" sz="4400" b="1" dirty="0">
                    <a:latin typeface="Tahoma" panose="020B0604030504040204" pitchFamily="34" charset="0"/>
                    <a:ea typeface="Tahoma" panose="020B0604030504040204" pitchFamily="34" charset="0"/>
                    <a:cs typeface="Tahoma" panose="020B0604030504040204" pitchFamily="34" charset="0"/>
                  </a:rPr>
                  <a:t> bao </a:t>
                </a:r>
                <a:r>
                  <a:rPr lang="fr-FR" sz="4400" b="1" dirty="0" err="1">
                    <a:latin typeface="Tahoma" panose="020B0604030504040204" pitchFamily="34" charset="0"/>
                    <a:ea typeface="Tahoma" panose="020B0604030504040204" pitchFamily="34" charset="0"/>
                    <a:cs typeface="Tahoma" panose="020B0604030504040204" pitchFamily="34" charset="0"/>
                  </a:rPr>
                  <a:t>nhiêu</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số</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lẻ</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gồm</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400" b="1" i="1">
                        <a:latin typeface="Cambria Math" panose="02040503050406030204" pitchFamily="18" charset="0"/>
                      </a:rPr>
                      <m:t>𝟒</m:t>
                    </m:r>
                  </m:oMath>
                </a14:m>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chữ</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số</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đôi</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một</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khác</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nhau</a:t>
                </a:r>
                <a:r>
                  <a:rPr lang="fr-FR" sz="4400" b="1" dirty="0">
                    <a:latin typeface="Tahoma" panose="020B0604030504040204" pitchFamily="34" charset="0"/>
                    <a:ea typeface="Tahoma" panose="020B0604030504040204" pitchFamily="34" charset="0"/>
                    <a:cs typeface="Tahoma" panose="020B0604030504040204" pitchFamily="34" charset="0"/>
                  </a:rPr>
                  <a:t> ?</a:t>
                </a:r>
                <a:endParaRPr lang="en-US" sz="4400" b="1" dirty="0">
                  <a:latin typeface="Tahoma" panose="020B0604030504040204" pitchFamily="34" charset="0"/>
                  <a:ea typeface="Tahoma" panose="020B0604030504040204" pitchFamily="34" charset="0"/>
                  <a:cs typeface="Tahoma" panose="020B0604030504040204" pitchFamily="34" charset="0"/>
                </a:endParaRPr>
              </a:p>
              <a:p>
                <a:pPr algn="just">
                  <a:lnSpc>
                    <a:spcPct val="150000"/>
                  </a:lnSpc>
                  <a:spcAft>
                    <a:spcPts val="600"/>
                  </a:spcAft>
                  <a:tabLst>
                    <a:tab pos="1152525" algn="l"/>
                    <a:tab pos="5595938" algn="l"/>
                    <a:tab pos="10167938" algn="l"/>
                    <a:tab pos="15379700" algn="l"/>
                  </a:tabLst>
                </a:pPr>
                <a:r>
                  <a:rPr lang="en-US"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r>
                      <a:rPr lang="en-US" sz="4400" b="1" i="1">
                        <a:latin typeface="Cambria Math" panose="02040503050406030204" pitchFamily="18" charset="0"/>
                      </a:rPr>
                      <m:t>𝟏𝟓𝟒</m:t>
                    </m:r>
                    <m:r>
                      <a:rPr lang="en-US" sz="4400" b="1" i="1">
                        <a:latin typeface="Cambria Math" panose="02040503050406030204" pitchFamily="18" charset="0"/>
                      </a:rPr>
                      <m:t>.</m:t>
                    </m:r>
                  </m:oMath>
                </a14:m>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B. </a:t>
                </a:r>
                <a14:m>
                  <m:oMath xmlns:m="http://schemas.openxmlformats.org/officeDocument/2006/math">
                    <m:r>
                      <a:rPr lang="en-US" sz="4400" b="1" i="1">
                        <a:latin typeface="Cambria Math" panose="02040503050406030204" pitchFamily="18" charset="0"/>
                      </a:rPr>
                      <m:t>𝟏𝟒𝟓</m:t>
                    </m:r>
                    <m:r>
                      <a:rPr lang="en-US" sz="4400" b="1" i="1">
                        <a:latin typeface="Cambria Math" panose="02040503050406030204" pitchFamily="18" charset="0"/>
                      </a:rPr>
                      <m:t>.</m:t>
                    </m:r>
                  </m:oMath>
                </a14:m>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C. </a:t>
                </a:r>
                <a14:m>
                  <m:oMath xmlns:m="http://schemas.openxmlformats.org/officeDocument/2006/math">
                    <m:r>
                      <a:rPr lang="en-US" sz="4400" b="1" i="1">
                        <a:latin typeface="Cambria Math" panose="02040503050406030204" pitchFamily="18" charset="0"/>
                      </a:rPr>
                      <m:t>𝟏𝟒𝟒</m:t>
                    </m:r>
                    <m:r>
                      <a:rPr lang="en-US" sz="4400" b="1" i="1">
                        <a:latin typeface="Cambria Math" panose="02040503050406030204" pitchFamily="18" charset="0"/>
                      </a:rPr>
                      <m:t>.</m:t>
                    </m:r>
                  </m:oMath>
                </a14:m>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D. </a:t>
                </a:r>
                <a14:m>
                  <m:oMath xmlns:m="http://schemas.openxmlformats.org/officeDocument/2006/math">
                    <m:r>
                      <a:rPr lang="en-US" sz="4400" b="1" i="1">
                        <a:latin typeface="Cambria Math" panose="02040503050406030204" pitchFamily="18" charset="0"/>
                      </a:rPr>
                      <m:t>𝟏𝟓𝟓</m:t>
                    </m:r>
                    <m:r>
                      <a:rPr lang="en-US" sz="4400" b="1" i="1">
                        <a:latin typeface="Cambria Math" panose="02040503050406030204" pitchFamily="18" charset="0"/>
                      </a:rPr>
                      <m:t>.</m:t>
                    </m:r>
                  </m:oMath>
                </a14:m>
                <a:r>
                  <a:rPr lang="en-US" sz="4400" b="1" dirty="0">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36" name="Rectangle 35">
                <a:extLst>
                  <a:ext uri="{FF2B5EF4-FFF2-40B4-BE49-F238E27FC236}">
                    <a16:creationId xmlns:a16="http://schemas.microsoft.com/office/drawing/2014/main" xmlns:a14="http://schemas.microsoft.com/office/drawing/2010/main" xmlns="" id="{2B119A08-50C5-D6D0-908E-E391F3E6426F}"/>
                  </a:ext>
                </a:extLst>
              </p:cNvPr>
              <p:cNvSpPr>
                <a:spLocks noRot="1" noChangeAspect="1" noMove="1" noResize="1" noEditPoints="1" noAdjustHandles="1" noChangeArrowheads="1" noChangeShapeType="1" noTextEdit="1"/>
              </p:cNvSpPr>
              <p:nvPr/>
            </p:nvSpPr>
            <p:spPr>
              <a:xfrm>
                <a:off x="617707" y="3067561"/>
                <a:ext cx="23530967" cy="3477875"/>
              </a:xfrm>
              <a:prstGeom prst="rect">
                <a:avLst/>
              </a:prstGeom>
              <a:blipFill rotWithShape="1">
                <a:blip r:embed="rId2"/>
                <a:stretch>
                  <a:fillRect l="-1036" t="-3678"/>
                </a:stretch>
              </a:blipFill>
            </p:spPr>
            <p:txBody>
              <a:bodyPr/>
              <a:lstStyle/>
              <a:p>
                <a:r>
                  <a:rPr lang="vi-VN">
                    <a:noFill/>
                  </a:rPr>
                  <a:t> </a:t>
                </a:r>
              </a:p>
            </p:txBody>
          </p:sp>
        </mc:Fallback>
      </mc:AlternateContent>
      <p:grpSp>
        <p:nvGrpSpPr>
          <p:cNvPr id="37" name="Group 36">
            <a:extLst>
              <a:ext uri="{FF2B5EF4-FFF2-40B4-BE49-F238E27FC236}">
                <a16:creationId xmlns:a16="http://schemas.microsoft.com/office/drawing/2014/main" id="{37E566D1-2528-0965-E9DB-CC64688DDA51}"/>
              </a:ext>
            </a:extLst>
          </p:cNvPr>
          <p:cNvGrpSpPr/>
          <p:nvPr/>
        </p:nvGrpSpPr>
        <p:grpSpPr>
          <a:xfrm>
            <a:off x="352019" y="5935045"/>
            <a:ext cx="23796655" cy="6278450"/>
            <a:chOff x="1270511" y="5867400"/>
            <a:chExt cx="22726215" cy="7422948"/>
          </a:xfrm>
        </p:grpSpPr>
        <p:sp>
          <p:nvSpPr>
            <p:cNvPr id="38" name="Rounded Rectangle 2">
              <a:extLst>
                <a:ext uri="{FF2B5EF4-FFF2-40B4-BE49-F238E27FC236}">
                  <a16:creationId xmlns:a16="http://schemas.microsoft.com/office/drawing/2014/main" id="{5775988C-E3A7-0D88-CC10-9ED13094814D}"/>
                </a:ext>
              </a:extLst>
            </p:cNvPr>
            <p:cNvSpPr/>
            <p:nvPr/>
          </p:nvSpPr>
          <p:spPr>
            <a:xfrm>
              <a:off x="1272210" y="6139011"/>
              <a:ext cx="22724516" cy="7151337"/>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60">
              <a:extLst>
                <a:ext uri="{FF2B5EF4-FFF2-40B4-BE49-F238E27FC236}">
                  <a16:creationId xmlns:a16="http://schemas.microsoft.com/office/drawing/2014/main" id="{7BD86F17-FBEC-AF89-B170-8471B0B75855}"/>
                </a:ext>
              </a:extLst>
            </p:cNvPr>
            <p:cNvGrpSpPr/>
            <p:nvPr/>
          </p:nvGrpSpPr>
          <p:grpSpPr>
            <a:xfrm>
              <a:off x="1270511" y="5867400"/>
              <a:ext cx="3568119" cy="849746"/>
              <a:chOff x="1224541" y="6305967"/>
              <a:chExt cx="3568119" cy="849746"/>
            </a:xfrm>
          </p:grpSpPr>
          <p:sp>
            <p:nvSpPr>
              <p:cNvPr id="40" name="Freeform 20">
                <a:extLst>
                  <a:ext uri="{FF2B5EF4-FFF2-40B4-BE49-F238E27FC236}">
                    <a16:creationId xmlns:a16="http://schemas.microsoft.com/office/drawing/2014/main" id="{E887A5CC-FFB6-2CBC-1E68-A88F6AC0C7EF}"/>
                  </a:ext>
                </a:extLst>
              </p:cNvPr>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41" name="TextBox 40">
                <a:extLst>
                  <a:ext uri="{FF2B5EF4-FFF2-40B4-BE49-F238E27FC236}">
                    <a16:creationId xmlns:a16="http://schemas.microsoft.com/office/drawing/2014/main" id="{9AC84A01-8886-D9CA-F11C-7BDA9A4B959E}"/>
                  </a:ext>
                </a:extLst>
              </p:cNvPr>
              <p:cNvSpPr txBox="1"/>
              <p:nvPr/>
            </p:nvSpPr>
            <p:spPr>
              <a:xfrm>
                <a:off x="2296330" y="6305967"/>
                <a:ext cx="2372919" cy="849746"/>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42" name="Round Diagonal Corner Rectangle 6">
                <a:extLst>
                  <a:ext uri="{FF2B5EF4-FFF2-40B4-BE49-F238E27FC236}">
                    <a16:creationId xmlns:a16="http://schemas.microsoft.com/office/drawing/2014/main" id="{661AC972-4795-CEF8-E717-F8234FF332AF}"/>
                  </a:ext>
                </a:extLst>
              </p:cNvPr>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15">
                <a:extLst>
                  <a:ext uri="{FF2B5EF4-FFF2-40B4-BE49-F238E27FC236}">
                    <a16:creationId xmlns:a16="http://schemas.microsoft.com/office/drawing/2014/main" id="{00C984DD-F7C5-0D9B-6BE5-00D6D867A2D5}"/>
                  </a:ext>
                </a:extLst>
              </p:cNvPr>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0ABDF575-6293-AF42-5016-F77E633F7206}"/>
                  </a:ext>
                </a:extLst>
              </p:cNvPr>
              <p:cNvSpPr txBox="1"/>
              <p:nvPr/>
            </p:nvSpPr>
            <p:spPr>
              <a:xfrm>
                <a:off x="606619" y="6711056"/>
                <a:ext cx="23277290" cy="5079147"/>
              </a:xfrm>
              <a:prstGeom prst="rect">
                <a:avLst/>
              </a:prstGeom>
              <a:noFill/>
            </p:spPr>
            <p:txBody>
              <a:bodyPr wrap="square" rtlCol="0">
                <a:spAutoFit/>
              </a:bodyPr>
              <a:lstStyle/>
              <a:p>
                <a:pPr>
                  <a:lnSpc>
                    <a:spcPct val="150000"/>
                  </a:lnSpc>
                </a:pPr>
                <a:r>
                  <a:rPr lang="fr-FR" sz="4400" b="1" dirty="0" err="1">
                    <a:latin typeface="Tahoma" panose="020B0604030504040204" pitchFamily="34" charset="0"/>
                    <a:ea typeface="Tahoma" panose="020B0604030504040204" pitchFamily="34" charset="0"/>
                    <a:cs typeface="Tahoma" panose="020B0604030504040204" pitchFamily="34" charset="0"/>
                  </a:rPr>
                  <a:t>Gọi</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số</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cần</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tìm</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có</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dạng</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latin typeface="Cambria Math" panose="02040503050406030204" pitchFamily="18" charset="0"/>
                          </a:rPr>
                        </m:ctrlPr>
                      </m:accPr>
                      <m:e>
                        <m:r>
                          <a:rPr lang="en-US" sz="4400" b="1" i="1">
                            <a:latin typeface="Cambria Math" panose="02040503050406030204" pitchFamily="18" charset="0"/>
                          </a:rPr>
                          <m:t>𝒂𝒃𝒄𝒅</m:t>
                        </m:r>
                      </m:e>
                    </m:acc>
                  </m:oMath>
                </a14:m>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với</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4400" b="1" i="1">
                            <a:latin typeface="Cambria Math" panose="02040503050406030204" pitchFamily="18" charset="0"/>
                          </a:rPr>
                        </m:ctrlPr>
                      </m:dPr>
                      <m:e>
                        <m:r>
                          <a:rPr lang="en-US" sz="4400" b="1" i="1">
                            <a:latin typeface="Cambria Math" panose="02040503050406030204" pitchFamily="18" charset="0"/>
                          </a:rPr>
                          <m:t>𝒂</m:t>
                        </m:r>
                        <m:r>
                          <a:rPr lang="fr-FR" sz="4400" b="1" i="1">
                            <a:latin typeface="Cambria Math" panose="02040503050406030204" pitchFamily="18" charset="0"/>
                          </a:rPr>
                          <m:t>,</m:t>
                        </m:r>
                        <m:r>
                          <a:rPr lang="fr-FR" sz="4400" b="1" i="1">
                            <a:latin typeface="Cambria Math" panose="02040503050406030204" pitchFamily="18" charset="0"/>
                          </a:rPr>
                          <m:t>𝒃</m:t>
                        </m:r>
                        <m:r>
                          <a:rPr lang="fr-FR" sz="4400" b="1" i="1">
                            <a:latin typeface="Cambria Math" panose="02040503050406030204" pitchFamily="18" charset="0"/>
                          </a:rPr>
                          <m:t>,</m:t>
                        </m:r>
                        <m:r>
                          <a:rPr lang="fr-FR" sz="4400" b="1" i="1">
                            <a:latin typeface="Cambria Math" panose="02040503050406030204" pitchFamily="18" charset="0"/>
                          </a:rPr>
                          <m:t>𝒄</m:t>
                        </m:r>
                        <m:r>
                          <a:rPr lang="fr-FR" sz="4400" b="1" i="1">
                            <a:latin typeface="Cambria Math" panose="02040503050406030204" pitchFamily="18" charset="0"/>
                          </a:rPr>
                          <m:t>,</m:t>
                        </m:r>
                        <m:r>
                          <a:rPr lang="fr-FR" sz="4400" b="1" i="1">
                            <a:latin typeface="Cambria Math" panose="02040503050406030204" pitchFamily="18" charset="0"/>
                          </a:rPr>
                          <m:t>𝒅</m:t>
                        </m:r>
                      </m:e>
                    </m:d>
                    <m:r>
                      <a:rPr lang="fr-FR" sz="4400" b="1" i="1">
                        <a:latin typeface="Cambria Math" panose="02040503050406030204" pitchFamily="18" charset="0"/>
                      </a:rPr>
                      <m:t>∈</m:t>
                    </m:r>
                    <m:r>
                      <a:rPr lang="fr-FR" sz="4400" b="1" i="1">
                        <a:latin typeface="Cambria Math" panose="02040503050406030204" pitchFamily="18" charset="0"/>
                      </a:rPr>
                      <m:t>𝑨</m:t>
                    </m:r>
                    <m:r>
                      <a:rPr lang="fr-FR" sz="4400" b="1" i="1">
                        <a:latin typeface="Cambria Math" panose="02040503050406030204" pitchFamily="18" charset="0"/>
                      </a:rPr>
                      <m:t>={</m:t>
                    </m:r>
                    <m:r>
                      <a:rPr lang="fr-FR" sz="4400" b="1" i="1">
                        <a:latin typeface="Cambria Math" panose="02040503050406030204" pitchFamily="18" charset="0"/>
                      </a:rPr>
                      <m:t>𝟎</m:t>
                    </m:r>
                    <m:r>
                      <a:rPr lang="fr-FR" sz="4400" b="1" i="1">
                        <a:latin typeface="Cambria Math" panose="02040503050406030204" pitchFamily="18" charset="0"/>
                      </a:rPr>
                      <m:t>, </m:t>
                    </m:r>
                    <m:r>
                      <a:rPr lang="fr-FR" sz="4400" b="1" i="1">
                        <a:latin typeface="Cambria Math" panose="02040503050406030204" pitchFamily="18" charset="0"/>
                      </a:rPr>
                      <m:t>𝟏</m:t>
                    </m:r>
                    <m:r>
                      <a:rPr lang="fr-FR" sz="4400" b="1" i="1">
                        <a:latin typeface="Cambria Math" panose="02040503050406030204" pitchFamily="18" charset="0"/>
                      </a:rPr>
                      <m:t>, </m:t>
                    </m:r>
                    <m:r>
                      <a:rPr lang="fr-FR" sz="4400" b="1" i="1">
                        <a:latin typeface="Cambria Math" panose="02040503050406030204" pitchFamily="18" charset="0"/>
                      </a:rPr>
                      <m:t>𝟐</m:t>
                    </m:r>
                    <m:r>
                      <a:rPr lang="fr-FR" sz="4400" b="1" i="1">
                        <a:latin typeface="Cambria Math" panose="02040503050406030204" pitchFamily="18" charset="0"/>
                      </a:rPr>
                      <m:t>, </m:t>
                    </m:r>
                    <m:r>
                      <a:rPr lang="fr-FR" sz="4400" b="1" i="1">
                        <a:latin typeface="Cambria Math" panose="02040503050406030204" pitchFamily="18" charset="0"/>
                      </a:rPr>
                      <m:t>𝟑</m:t>
                    </m:r>
                    <m:r>
                      <a:rPr lang="fr-FR" sz="4400" b="1" i="1">
                        <a:latin typeface="Cambria Math" panose="02040503050406030204" pitchFamily="18" charset="0"/>
                      </a:rPr>
                      <m:t>, </m:t>
                    </m:r>
                    <m:r>
                      <a:rPr lang="fr-FR" sz="4400" b="1" i="1">
                        <a:latin typeface="Cambria Math" panose="02040503050406030204" pitchFamily="18" charset="0"/>
                      </a:rPr>
                      <m:t>𝟒</m:t>
                    </m:r>
                    <m:r>
                      <a:rPr lang="fr-FR" sz="4400" b="1" i="1">
                        <a:latin typeface="Cambria Math" panose="02040503050406030204" pitchFamily="18" charset="0"/>
                      </a:rPr>
                      <m:t>, </m:t>
                    </m:r>
                    <m:r>
                      <a:rPr lang="fr-FR" sz="4400" b="1" i="1">
                        <a:latin typeface="Cambria Math" panose="02040503050406030204" pitchFamily="18" charset="0"/>
                      </a:rPr>
                      <m:t>𝟓</m:t>
                    </m:r>
                    <m:r>
                      <a:rPr lang="fr-FR" sz="4400" b="1" i="1">
                        <a:latin typeface="Cambria Math" panose="02040503050406030204" pitchFamily="18" charset="0"/>
                      </a:rPr>
                      <m:t>}</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fr-FR" sz="4400" b="1" dirty="0" err="1">
                    <a:latin typeface="Tahoma" panose="020B0604030504040204" pitchFamily="34" charset="0"/>
                    <a:ea typeface="Tahoma" panose="020B0604030504040204" pitchFamily="34" charset="0"/>
                    <a:cs typeface="Tahoma" panose="020B0604030504040204" pitchFamily="34" charset="0"/>
                  </a:rPr>
                  <a:t>Vì</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latin typeface="Cambria Math" panose="02040503050406030204" pitchFamily="18" charset="0"/>
                          </a:rPr>
                        </m:ctrlPr>
                      </m:accPr>
                      <m:e>
                        <m:r>
                          <a:rPr lang="en-US" sz="4400" b="1" i="1">
                            <a:latin typeface="Cambria Math" panose="02040503050406030204" pitchFamily="18" charset="0"/>
                          </a:rPr>
                          <m:t>𝒂𝒃𝒄𝒅</m:t>
                        </m:r>
                      </m:e>
                    </m:acc>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fr-FR" sz="4400" b="1" dirty="0">
                    <a:latin typeface="Tahoma" panose="020B0604030504040204" pitchFamily="34" charset="0"/>
                    <a:ea typeface="Tahoma" panose="020B0604030504040204" pitchFamily="34" charset="0"/>
                    <a:cs typeface="Tahoma" panose="020B0604030504040204" pitchFamily="34" charset="0"/>
                  </a:rPr>
                  <a:t>là </a:t>
                </a:r>
                <a:r>
                  <a:rPr lang="fr-FR" sz="4400" b="1" dirty="0" err="1">
                    <a:latin typeface="Tahoma" panose="020B0604030504040204" pitchFamily="34" charset="0"/>
                    <a:ea typeface="Tahoma" panose="020B0604030504040204" pitchFamily="34" charset="0"/>
                    <a:cs typeface="Tahoma" panose="020B0604030504040204" pitchFamily="34" charset="0"/>
                  </a:rPr>
                  <a:t>số</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lẻ</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400" b="1" i="1">
                        <a:latin typeface="Cambria Math" panose="02040503050406030204" pitchFamily="18" charset="0"/>
                      </a:rPr>
                      <m:t>⇒</m:t>
                    </m:r>
                    <m:r>
                      <a:rPr lang="fr-FR" sz="4400" b="1" i="1">
                        <a:latin typeface="Cambria Math" panose="02040503050406030204" pitchFamily="18" charset="0"/>
                      </a:rPr>
                      <m:t>𝒅</m:t>
                    </m:r>
                    <m:r>
                      <a:rPr lang="fr-FR" sz="4400" b="1" i="1">
                        <a:latin typeface="Cambria Math" panose="02040503050406030204" pitchFamily="18" charset="0"/>
                      </a:rPr>
                      <m:t>=</m:t>
                    </m:r>
                    <m:d>
                      <m:dPr>
                        <m:begChr m:val="{"/>
                        <m:endChr m:val="}"/>
                        <m:ctrlPr>
                          <a:rPr lang="en-US" sz="4400" b="1" i="1">
                            <a:latin typeface="Cambria Math" panose="02040503050406030204" pitchFamily="18" charset="0"/>
                          </a:rPr>
                        </m:ctrlPr>
                      </m:dPr>
                      <m:e>
                        <m:r>
                          <a:rPr lang="fr-FR" sz="4400" b="1" i="1">
                            <a:latin typeface="Cambria Math" panose="02040503050406030204" pitchFamily="18" charset="0"/>
                          </a:rPr>
                          <m:t>𝟏</m:t>
                        </m:r>
                        <m:r>
                          <a:rPr lang="fr-FR" sz="4400" b="1" i="1">
                            <a:latin typeface="Cambria Math" panose="02040503050406030204" pitchFamily="18" charset="0"/>
                          </a:rPr>
                          <m:t>, </m:t>
                        </m:r>
                        <m:r>
                          <a:rPr lang="fr-FR" sz="4400" b="1" i="1">
                            <a:latin typeface="Cambria Math" panose="02040503050406030204" pitchFamily="18" charset="0"/>
                          </a:rPr>
                          <m:t>𝟑</m:t>
                        </m:r>
                        <m:r>
                          <a:rPr lang="fr-FR" sz="4400" b="1" i="1">
                            <a:latin typeface="Cambria Math" panose="02040503050406030204" pitchFamily="18" charset="0"/>
                          </a:rPr>
                          <m:t>, </m:t>
                        </m:r>
                        <m:r>
                          <a:rPr lang="fr-FR" sz="4400" b="1" i="1">
                            <a:latin typeface="Cambria Math" panose="02040503050406030204" pitchFamily="18" charset="0"/>
                          </a:rPr>
                          <m:t>𝟓</m:t>
                        </m:r>
                      </m:e>
                    </m:d>
                    <m:r>
                      <a:rPr lang="fr-FR" sz="4400" b="1" i="1">
                        <a:latin typeface="Cambria Math" panose="02040503050406030204" pitchFamily="18" charset="0"/>
                      </a:rPr>
                      <m:t>⇒</m:t>
                    </m:r>
                    <m:r>
                      <a:rPr lang="fr-FR" sz="4400" b="1" i="1">
                        <a:latin typeface="Cambria Math" panose="02040503050406030204" pitchFamily="18" charset="0"/>
                      </a:rPr>
                      <m:t>𝒅</m:t>
                    </m:r>
                  </m:oMath>
                </a14:m>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có</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400" b="1" i="1">
                        <a:latin typeface="Cambria Math" panose="02040503050406030204" pitchFamily="18" charset="0"/>
                      </a:rPr>
                      <m:t>𝟑</m:t>
                    </m:r>
                  </m:oMath>
                </a14:m>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cách</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chọn</a:t>
                </a:r>
                <a:r>
                  <a:rPr lang="fr-FR"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fr-FR" sz="4400" b="1" dirty="0">
                    <a:latin typeface="Tahoma" panose="020B0604030504040204" pitchFamily="34" charset="0"/>
                    <a:ea typeface="Tahoma" panose="020B0604030504040204" pitchFamily="34" charset="0"/>
                    <a:cs typeface="Tahoma" panose="020B0604030504040204" pitchFamily="34" charset="0"/>
                  </a:rPr>
                  <a:t>Khi </a:t>
                </a:r>
                <a:r>
                  <a:rPr lang="fr-FR" sz="4400" b="1" dirty="0" err="1">
                    <a:latin typeface="Tahoma" panose="020B0604030504040204" pitchFamily="34" charset="0"/>
                    <a:ea typeface="Tahoma" panose="020B0604030504040204" pitchFamily="34" charset="0"/>
                    <a:cs typeface="Tahoma" panose="020B0604030504040204" pitchFamily="34" charset="0"/>
                  </a:rPr>
                  <a:t>đó</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400" b="1" i="1">
                        <a:latin typeface="Cambria Math" panose="02040503050406030204" pitchFamily="18" charset="0"/>
                      </a:rPr>
                      <m:t>𝒂</m:t>
                    </m:r>
                  </m:oMath>
                </a14:m>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có</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400" b="1" i="1">
                        <a:latin typeface="Cambria Math" panose="02040503050406030204" pitchFamily="18" charset="0"/>
                      </a:rPr>
                      <m:t>𝟒</m:t>
                    </m:r>
                  </m:oMath>
                </a14:m>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cách</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chọn</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khác</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400" b="1" i="1">
                        <a:latin typeface="Cambria Math" panose="02040503050406030204" pitchFamily="18" charset="0"/>
                      </a:rPr>
                      <m:t>𝟎</m:t>
                    </m:r>
                  </m:oMath>
                </a14:m>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và</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𝒅</m:t>
                    </m:r>
                  </m:oMath>
                </a14:m>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400" b="1" i="1">
                        <a:latin typeface="Cambria Math" panose="02040503050406030204" pitchFamily="18" charset="0"/>
                      </a:rPr>
                      <m:t>𝒃</m:t>
                    </m:r>
                  </m:oMath>
                </a14:m>
                <a:r>
                  <a:rPr lang="fr-FR" sz="4400" b="1" dirty="0" err="1">
                    <a:latin typeface="Tahoma" panose="020B0604030504040204" pitchFamily="34" charset="0"/>
                    <a:ea typeface="Tahoma" panose="020B0604030504040204" pitchFamily="34" charset="0"/>
                    <a:cs typeface="Tahoma" panose="020B0604030504040204" pitchFamily="34" charset="0"/>
                  </a:rPr>
                  <a:t>có</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400" b="1" i="1">
                        <a:latin typeface="Cambria Math" panose="02040503050406030204" pitchFamily="18" charset="0"/>
                      </a:rPr>
                      <m:t>𝟒</m:t>
                    </m:r>
                  </m:oMath>
                </a14:m>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cách</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chọn</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và</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400" b="1" i="1">
                        <a:latin typeface="Cambria Math" panose="02040503050406030204" pitchFamily="18" charset="0"/>
                      </a:rPr>
                      <m:t>𝒄</m:t>
                    </m:r>
                  </m:oMath>
                </a14:m>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có</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400" b="1" i="1">
                        <a:latin typeface="Cambria Math" panose="02040503050406030204" pitchFamily="18" charset="0"/>
                      </a:rPr>
                      <m:t>𝟑</m:t>
                    </m:r>
                  </m:oMath>
                </a14:m>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cách</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chọn</a:t>
                </a:r>
                <a:r>
                  <a:rPr lang="fr-FR"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fr-FR" sz="4400" b="1" dirty="0" err="1">
                    <a:latin typeface="Tahoma" panose="020B0604030504040204" pitchFamily="34" charset="0"/>
                    <a:ea typeface="Tahoma" panose="020B0604030504040204" pitchFamily="34" charset="0"/>
                    <a:cs typeface="Tahoma" panose="020B0604030504040204" pitchFamily="34" charset="0"/>
                  </a:rPr>
                  <a:t>Vậy</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có</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tất</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cả</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400" b="1" i="1">
                        <a:latin typeface="Cambria Math" panose="02040503050406030204" pitchFamily="18" charset="0"/>
                      </a:rPr>
                      <m:t>𝟑</m:t>
                    </m:r>
                    <m:r>
                      <a:rPr lang="fr-FR" sz="4400" b="1" i="1">
                        <a:latin typeface="Cambria Math" panose="02040503050406030204" pitchFamily="18" charset="0"/>
                      </a:rPr>
                      <m:t>×</m:t>
                    </m:r>
                    <m:r>
                      <a:rPr lang="fr-FR" sz="4400" b="1" i="1">
                        <a:latin typeface="Cambria Math" panose="02040503050406030204" pitchFamily="18" charset="0"/>
                      </a:rPr>
                      <m:t>𝟒</m:t>
                    </m:r>
                    <m:r>
                      <a:rPr lang="fr-FR" sz="4400" b="1" i="1">
                        <a:latin typeface="Cambria Math" panose="02040503050406030204" pitchFamily="18" charset="0"/>
                      </a:rPr>
                      <m:t>×</m:t>
                    </m:r>
                    <m:r>
                      <a:rPr lang="fr-FR" sz="4400" b="1" i="1">
                        <a:latin typeface="Cambria Math" panose="02040503050406030204" pitchFamily="18" charset="0"/>
                      </a:rPr>
                      <m:t>𝟒</m:t>
                    </m:r>
                    <m:r>
                      <a:rPr lang="fr-FR" sz="4400" b="1" i="1">
                        <a:latin typeface="Cambria Math" panose="02040503050406030204" pitchFamily="18" charset="0"/>
                      </a:rPr>
                      <m:t>×</m:t>
                    </m:r>
                    <m:r>
                      <a:rPr lang="fr-FR" sz="4400" b="1" i="1">
                        <a:latin typeface="Cambria Math" panose="02040503050406030204" pitchFamily="18" charset="0"/>
                      </a:rPr>
                      <m:t>𝟑</m:t>
                    </m:r>
                    <m:r>
                      <a:rPr lang="fr-FR" sz="4400" b="1" i="1">
                        <a:latin typeface="Cambria Math" panose="02040503050406030204" pitchFamily="18" charset="0"/>
                      </a:rPr>
                      <m:t>=</m:t>
                    </m:r>
                    <m:r>
                      <a:rPr lang="fr-FR" sz="4400" b="1" i="1">
                        <a:latin typeface="Cambria Math" panose="02040503050406030204" pitchFamily="18" charset="0"/>
                      </a:rPr>
                      <m:t>𝟏𝟒𝟒</m:t>
                    </m:r>
                  </m:oMath>
                </a14:m>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số</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cần</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tìm</a:t>
                </a:r>
                <a:r>
                  <a:rPr lang="fr-FR" sz="4400" b="1" dirty="0">
                    <a:latin typeface="Tahoma" panose="020B0604030504040204" pitchFamily="34" charset="0"/>
                    <a:ea typeface="Tahoma" panose="020B0604030504040204" pitchFamily="34" charset="0"/>
                    <a:cs typeface="Tahoma" panose="020B0604030504040204" pitchFamily="34" charset="0"/>
                  </a:rPr>
                  <a:t>. </a:t>
                </a:r>
                <a:endParaRPr lang="en-US" sz="4400" b="1" dirty="0">
                  <a:latin typeface="Tahoma" panose="020B0604030504040204" pitchFamily="34" charset="0"/>
                  <a:ea typeface="Tahoma" panose="020B0604030504040204" pitchFamily="34" charset="0"/>
                  <a:cs typeface="Tahoma" panose="020B0604030504040204" pitchFamily="34" charset="0"/>
                </a:endParaRPr>
              </a:p>
              <a:p>
                <a:pPr>
                  <a:lnSpc>
                    <a:spcPct val="150000"/>
                  </a:lnSpc>
                  <a:spcAft>
                    <a:spcPts val="0"/>
                  </a:spcAft>
                </a:pP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4" name="TextBox 43">
                <a:extLst>
                  <a:ext uri="{FF2B5EF4-FFF2-40B4-BE49-F238E27FC236}">
                    <a16:creationId xmlns:a16="http://schemas.microsoft.com/office/drawing/2014/main" id="{0ABDF575-6293-AF42-5016-F77E633F7206}"/>
                  </a:ext>
                </a:extLst>
              </p:cNvPr>
              <p:cNvSpPr txBox="1">
                <a:spLocks noRot="1" noChangeAspect="1" noMove="1" noResize="1" noEditPoints="1" noAdjustHandles="1" noChangeArrowheads="1" noChangeShapeType="1" noTextEdit="1"/>
              </p:cNvSpPr>
              <p:nvPr/>
            </p:nvSpPr>
            <p:spPr>
              <a:xfrm>
                <a:off x="606619" y="6711056"/>
                <a:ext cx="23277290" cy="5079147"/>
              </a:xfrm>
              <a:prstGeom prst="rect">
                <a:avLst/>
              </a:prstGeom>
              <a:blipFill>
                <a:blip r:embed="rId3"/>
                <a:stretch>
                  <a:fillRect l="-1074"/>
                </a:stretch>
              </a:blipFill>
            </p:spPr>
            <p:txBody>
              <a:bodyPr/>
              <a:lstStyle/>
              <a:p>
                <a:r>
                  <a:rPr lang="en-US">
                    <a:noFill/>
                  </a:rPr>
                  <a:t> </a:t>
                </a:r>
              </a:p>
            </p:txBody>
          </p:sp>
        </mc:Fallback>
      </mc:AlternateContent>
      <p:sp>
        <p:nvSpPr>
          <p:cNvPr id="45" name="Oval 44">
            <a:extLst>
              <a:ext uri="{FF2B5EF4-FFF2-40B4-BE49-F238E27FC236}">
                <a16:creationId xmlns:a16="http://schemas.microsoft.com/office/drawing/2014/main" id="{73F1F015-F82E-1A95-7A2E-B118DD0BD260}"/>
              </a:ext>
            </a:extLst>
          </p:cNvPr>
          <p:cNvSpPr/>
          <p:nvPr/>
        </p:nvSpPr>
        <p:spPr>
          <a:xfrm>
            <a:off x="10363200" y="4522722"/>
            <a:ext cx="1088672" cy="1000532"/>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4400" b="1" dirty="0">
                <a:latin typeface="Tahoma" pitchFamily="34" charset="0"/>
                <a:ea typeface="Tahoma" pitchFamily="34" charset="0"/>
                <a:cs typeface="Tahoma" pitchFamily="34" charset="0"/>
              </a:rPr>
              <a:t>C</a:t>
            </a:r>
          </a:p>
        </p:txBody>
      </p:sp>
    </p:spTree>
    <p:extLst>
      <p:ext uri="{BB962C8B-B14F-4D97-AF65-F5344CB8AC3E}">
        <p14:creationId xmlns:p14="http://schemas.microsoft.com/office/powerpoint/2010/main" val="27930639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4">
                                            <p:txEl>
                                              <p:pRg st="0" end="0"/>
                                            </p:txEl>
                                          </p:spTgt>
                                        </p:tgtEl>
                                        <p:attrNameLst>
                                          <p:attrName>style.visibility</p:attrName>
                                        </p:attrNameLst>
                                      </p:cBhvr>
                                      <p:to>
                                        <p:strVal val="visible"/>
                                      </p:to>
                                    </p:set>
                                    <p:animEffect transition="in" filter="barn(inVertical)">
                                      <p:cBhvr>
                                        <p:cTn id="12" dur="500"/>
                                        <p:tgtEl>
                                          <p:spTgt spid="4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4">
                                            <p:txEl>
                                              <p:pRg st="1" end="1"/>
                                            </p:txEl>
                                          </p:spTgt>
                                        </p:tgtEl>
                                        <p:attrNameLst>
                                          <p:attrName>style.visibility</p:attrName>
                                        </p:attrNameLst>
                                      </p:cBhvr>
                                      <p:to>
                                        <p:strVal val="visible"/>
                                      </p:to>
                                    </p:set>
                                    <p:animEffect transition="in" filter="barn(inVertical)">
                                      <p:cBhvr>
                                        <p:cTn id="17" dur="500"/>
                                        <p:tgtEl>
                                          <p:spTgt spid="4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4">
                                            <p:txEl>
                                              <p:pRg st="2" end="2"/>
                                            </p:txEl>
                                          </p:spTgt>
                                        </p:tgtEl>
                                        <p:attrNameLst>
                                          <p:attrName>style.visibility</p:attrName>
                                        </p:attrNameLst>
                                      </p:cBhvr>
                                      <p:to>
                                        <p:strVal val="visible"/>
                                      </p:to>
                                    </p:set>
                                    <p:animEffect transition="in" filter="barn(inVertical)">
                                      <p:cBhvr>
                                        <p:cTn id="22" dur="500"/>
                                        <p:tgtEl>
                                          <p:spTgt spid="4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4">
                                            <p:txEl>
                                              <p:pRg st="3" end="3"/>
                                            </p:txEl>
                                          </p:spTgt>
                                        </p:tgtEl>
                                        <p:attrNameLst>
                                          <p:attrName>style.visibility</p:attrName>
                                        </p:attrNameLst>
                                      </p:cBhvr>
                                      <p:to>
                                        <p:strVal val="visible"/>
                                      </p:to>
                                    </p:set>
                                    <p:animEffect transition="in" filter="barn(inVertical)">
                                      <p:cBhvr>
                                        <p:cTn id="27" dur="500"/>
                                        <p:tgtEl>
                                          <p:spTgt spid="4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wipe(left)">
                                      <p:cBhvr>
                                        <p:cTn id="32"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7">
            <a:extLst>
              <a:ext uri="{FF2B5EF4-FFF2-40B4-BE49-F238E27FC236}">
                <a16:creationId xmlns:a16="http://schemas.microsoft.com/office/drawing/2014/main" id="{FC03A809-7A06-37E1-504B-2AE29FA70A10}"/>
              </a:ext>
            </a:extLst>
          </p:cNvPr>
          <p:cNvGrpSpPr/>
          <p:nvPr/>
        </p:nvGrpSpPr>
        <p:grpSpPr>
          <a:xfrm>
            <a:off x="7084095" y="1100460"/>
            <a:ext cx="10400085" cy="968318"/>
            <a:chOff x="739068" y="1515168"/>
            <a:chExt cx="9473319" cy="968444"/>
          </a:xfrm>
          <a:solidFill>
            <a:srgbClr val="FFC000"/>
          </a:solidFill>
        </p:grpSpPr>
        <p:sp>
          <p:nvSpPr>
            <p:cNvPr id="3" name="Freeform 71">
              <a:extLst>
                <a:ext uri="{FF2B5EF4-FFF2-40B4-BE49-F238E27FC236}">
                  <a16:creationId xmlns:a16="http://schemas.microsoft.com/office/drawing/2014/main" id="{353CB514-523E-77BE-CD9A-ABB74E6548F2}"/>
                </a:ext>
              </a:extLst>
            </p:cNvPr>
            <p:cNvSpPr>
              <a:spLocks/>
            </p:cNvSpPr>
            <p:nvPr/>
          </p:nvSpPr>
          <p:spPr bwMode="auto">
            <a:xfrm flipH="1">
              <a:off x="3250419" y="2066147"/>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grpSp>
          <p:nvGrpSpPr>
            <p:cNvPr id="4" name="Group 30">
              <a:extLst>
                <a:ext uri="{FF2B5EF4-FFF2-40B4-BE49-F238E27FC236}">
                  <a16:creationId xmlns:a16="http://schemas.microsoft.com/office/drawing/2014/main" id="{93CA7BC6-4E26-CE02-947F-86C5B0DF630C}"/>
                </a:ext>
              </a:extLst>
            </p:cNvPr>
            <p:cNvGrpSpPr/>
            <p:nvPr/>
          </p:nvGrpSpPr>
          <p:grpSpPr>
            <a:xfrm>
              <a:off x="739068" y="1515168"/>
              <a:ext cx="8177919" cy="960327"/>
              <a:chOff x="739068" y="1515168"/>
              <a:chExt cx="8177919" cy="960327"/>
            </a:xfrm>
            <a:grpFill/>
          </p:grpSpPr>
          <p:sp>
            <p:nvSpPr>
              <p:cNvPr id="5" name="Freeform 71">
                <a:extLst>
                  <a:ext uri="{FF2B5EF4-FFF2-40B4-BE49-F238E27FC236}">
                    <a16:creationId xmlns:a16="http://schemas.microsoft.com/office/drawing/2014/main" id="{6762A292-B888-917B-B096-D8F72C9C6721}"/>
                  </a:ext>
                </a:extLst>
              </p:cNvPr>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 name="Oval 72">
                <a:extLst>
                  <a:ext uri="{FF2B5EF4-FFF2-40B4-BE49-F238E27FC236}">
                    <a16:creationId xmlns:a16="http://schemas.microsoft.com/office/drawing/2014/main" id="{7FD3A134-BC04-FD84-C39A-22976A351F93}"/>
                  </a:ext>
                </a:extLst>
              </p:cNvPr>
              <p:cNvSpPr>
                <a:spLocks noChangeArrowheads="1"/>
              </p:cNvSpPr>
              <p:nvPr/>
            </p:nvSpPr>
            <p:spPr bwMode="auto">
              <a:xfrm>
                <a:off x="1372407" y="1515168"/>
                <a:ext cx="285717" cy="280956"/>
              </a:xfrm>
              <a:prstGeom prst="ellipse">
                <a:avLst/>
              </a:pr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 name="Freeform 73">
                <a:extLst>
                  <a:ext uri="{FF2B5EF4-FFF2-40B4-BE49-F238E27FC236}">
                    <a16:creationId xmlns:a16="http://schemas.microsoft.com/office/drawing/2014/main" id="{023C9E7D-4344-E7C2-FA6A-F7EABB46E2BC}"/>
                  </a:ext>
                </a:extLst>
              </p:cNvPr>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 name="Freeform 74">
                <a:extLst>
                  <a:ext uri="{FF2B5EF4-FFF2-40B4-BE49-F238E27FC236}">
                    <a16:creationId xmlns:a16="http://schemas.microsoft.com/office/drawing/2014/main" id="{EFD45F29-EF78-FE47-111A-3CAF000C1901}"/>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9" name="Freeform 75">
                <a:extLst>
                  <a:ext uri="{FF2B5EF4-FFF2-40B4-BE49-F238E27FC236}">
                    <a16:creationId xmlns:a16="http://schemas.microsoft.com/office/drawing/2014/main" id="{0E19B5D4-D4D7-A531-9F25-C671E71BB606}"/>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0" name="Freeform 76">
                <a:extLst>
                  <a:ext uri="{FF2B5EF4-FFF2-40B4-BE49-F238E27FC236}">
                    <a16:creationId xmlns:a16="http://schemas.microsoft.com/office/drawing/2014/main" id="{47D9ED29-618B-FCC6-4E5B-3E24C14149EE}"/>
                  </a:ext>
                </a:extLst>
              </p:cNvPr>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1" name="Freeform 77">
                <a:extLst>
                  <a:ext uri="{FF2B5EF4-FFF2-40B4-BE49-F238E27FC236}">
                    <a16:creationId xmlns:a16="http://schemas.microsoft.com/office/drawing/2014/main" id="{CB1F2A2C-B831-B83F-FC4D-E8A56ADE5403}"/>
                  </a:ext>
                </a:extLst>
              </p:cNvPr>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2" name="Freeform 78">
                <a:extLst>
                  <a:ext uri="{FF2B5EF4-FFF2-40B4-BE49-F238E27FC236}">
                    <a16:creationId xmlns:a16="http://schemas.microsoft.com/office/drawing/2014/main" id="{BAFA5A78-8CA0-86F4-ABCC-9F84C8FF78E8}"/>
                  </a:ext>
                </a:extLst>
              </p:cNvPr>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3" name="Freeform 79">
                <a:extLst>
                  <a:ext uri="{FF2B5EF4-FFF2-40B4-BE49-F238E27FC236}">
                    <a16:creationId xmlns:a16="http://schemas.microsoft.com/office/drawing/2014/main" id="{A348241E-6E75-924B-6D2E-14CBDEF02FE8}"/>
                  </a:ext>
                </a:extLst>
              </p:cNvPr>
              <p:cNvSpPr>
                <a:spLocks/>
              </p:cNvSpPr>
              <p:nvPr/>
            </p:nvSpPr>
            <p:spPr bwMode="auto">
              <a:xfrm>
                <a:off x="1204151" y="1908822"/>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4" name="Freeform 80">
                <a:extLst>
                  <a:ext uri="{FF2B5EF4-FFF2-40B4-BE49-F238E27FC236}">
                    <a16:creationId xmlns:a16="http://schemas.microsoft.com/office/drawing/2014/main" id="{355BC2A7-1569-CC10-FE73-FB1CC0A45D28}"/>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5" name="Freeform 81">
                <a:extLst>
                  <a:ext uri="{FF2B5EF4-FFF2-40B4-BE49-F238E27FC236}">
                    <a16:creationId xmlns:a16="http://schemas.microsoft.com/office/drawing/2014/main" id="{84466C02-B0A1-2970-4B63-5006982951D0}"/>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6" name="Freeform 82">
                <a:extLst>
                  <a:ext uri="{FF2B5EF4-FFF2-40B4-BE49-F238E27FC236}">
                    <a16:creationId xmlns:a16="http://schemas.microsoft.com/office/drawing/2014/main" id="{8FD25E6F-4AE4-2F05-FB50-1B7959A544FB}"/>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7" name="TextBox 43">
                <a:extLst>
                  <a:ext uri="{FF2B5EF4-FFF2-40B4-BE49-F238E27FC236}">
                    <a16:creationId xmlns:a16="http://schemas.microsoft.com/office/drawing/2014/main" id="{028D8FA8-6A40-15F0-464A-0BE8CBC102E7}"/>
                  </a:ext>
                </a:extLst>
              </p:cNvPr>
              <p:cNvSpPr txBox="1"/>
              <p:nvPr/>
            </p:nvSpPr>
            <p:spPr>
              <a:xfrm>
                <a:off x="2132731" y="1706054"/>
                <a:ext cx="6784256" cy="769441"/>
              </a:xfrm>
              <a:prstGeom prst="rect">
                <a:avLst/>
              </a:prstGeom>
              <a:grp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4400" b="1" dirty="0">
                    <a:ln>
                      <a:solidFill>
                        <a:srgbClr val="008000"/>
                      </a:solidFill>
                    </a:ln>
                    <a:solidFill>
                      <a:srgbClr val="008000"/>
                    </a:solidFill>
                    <a:latin typeface="Arial" panose="020B0604020202020204" pitchFamily="34" charset="0"/>
                    <a:ea typeface="Tahoma" panose="020B0604030504040204" pitchFamily="34" charset="0"/>
                    <a:cs typeface="Arial" panose="020B0604020202020204" pitchFamily="34" charset="0"/>
                  </a:rPr>
                  <a:t>   BÀI TẬP TRẮC NGHIỆM</a:t>
                </a:r>
              </a:p>
            </p:txBody>
          </p:sp>
        </p:grpSp>
      </p:grpSp>
      <p:grpSp>
        <p:nvGrpSpPr>
          <p:cNvPr id="18" name="Group 144">
            <a:extLst>
              <a:ext uri="{FF2B5EF4-FFF2-40B4-BE49-F238E27FC236}">
                <a16:creationId xmlns:a16="http://schemas.microsoft.com/office/drawing/2014/main" id="{A53234B4-544F-86FA-52D0-161F05610A40}"/>
              </a:ext>
            </a:extLst>
          </p:cNvPr>
          <p:cNvGrpSpPr/>
          <p:nvPr/>
        </p:nvGrpSpPr>
        <p:grpSpPr>
          <a:xfrm>
            <a:off x="57150" y="1732465"/>
            <a:ext cx="24117299" cy="3541573"/>
            <a:chOff x="1076414" y="3074574"/>
            <a:chExt cx="22960652" cy="5358931"/>
          </a:xfrm>
        </p:grpSpPr>
        <p:sp>
          <p:nvSpPr>
            <p:cNvPr id="19" name="Rounded Rectangle 6">
              <a:extLst>
                <a:ext uri="{FF2B5EF4-FFF2-40B4-BE49-F238E27FC236}">
                  <a16:creationId xmlns:a16="http://schemas.microsoft.com/office/drawing/2014/main" id="{FEF85065-F467-1F3B-58FE-11055601EDFA}"/>
                </a:ext>
              </a:extLst>
            </p:cNvPr>
            <p:cNvSpPr/>
            <p:nvPr/>
          </p:nvSpPr>
          <p:spPr>
            <a:xfrm>
              <a:off x="1312549" y="3442479"/>
              <a:ext cx="22724517" cy="4991026"/>
            </a:xfrm>
            <a:prstGeom prst="roundRect">
              <a:avLst>
                <a:gd name="adj" fmla="val 5894"/>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5996" tIns="17998" rIns="35996" bIns="17998" rtlCol="0" anchor="ctr"/>
            <a:lstStyle/>
            <a:p>
              <a:pPr algn="ctr"/>
              <a:endParaRPr lang="en-US" sz="4600" dirty="0">
                <a:latin typeface="Tahoma" pitchFamily="34" charset="0"/>
                <a:ea typeface="Tahoma" pitchFamily="34" charset="0"/>
                <a:cs typeface="Tahoma" pitchFamily="34" charset="0"/>
              </a:endParaRPr>
            </a:p>
          </p:txBody>
        </p:sp>
        <p:grpSp>
          <p:nvGrpSpPr>
            <p:cNvPr id="20" name="Group 65">
              <a:extLst>
                <a:ext uri="{FF2B5EF4-FFF2-40B4-BE49-F238E27FC236}">
                  <a16:creationId xmlns:a16="http://schemas.microsoft.com/office/drawing/2014/main" id="{3DB3DF7C-6203-37CF-2338-7AA6464341A0}"/>
                </a:ext>
              </a:extLst>
            </p:cNvPr>
            <p:cNvGrpSpPr/>
            <p:nvPr/>
          </p:nvGrpSpPr>
          <p:grpSpPr>
            <a:xfrm>
              <a:off x="1076414" y="3074574"/>
              <a:ext cx="3836587" cy="1176633"/>
              <a:chOff x="166396" y="8680373"/>
              <a:chExt cx="3836587" cy="1176633"/>
            </a:xfrm>
          </p:grpSpPr>
          <p:sp>
            <p:nvSpPr>
              <p:cNvPr id="21" name="Freeform 20">
                <a:extLst>
                  <a:ext uri="{FF2B5EF4-FFF2-40B4-BE49-F238E27FC236}">
                    <a16:creationId xmlns:a16="http://schemas.microsoft.com/office/drawing/2014/main" id="{AC57345C-DB3B-0CA0-797A-A43F6C846B73}"/>
                  </a:ext>
                </a:extLst>
              </p:cNvPr>
              <p:cNvSpPr>
                <a:spLocks/>
              </p:cNvSpPr>
              <p:nvPr/>
            </p:nvSpPr>
            <p:spPr bwMode="auto">
              <a:xfrm>
                <a:off x="384522" y="8755080"/>
                <a:ext cx="3618461" cy="1101926"/>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dirty="0">
                  <a:latin typeface="Tahoma" pitchFamily="34" charset="0"/>
                  <a:ea typeface="Tahoma" pitchFamily="34" charset="0"/>
                  <a:cs typeface="Tahoma" pitchFamily="34" charset="0"/>
                </a:endParaRPr>
              </a:p>
            </p:txBody>
          </p:sp>
          <p:grpSp>
            <p:nvGrpSpPr>
              <p:cNvPr id="22" name="Group 11">
                <a:extLst>
                  <a:ext uri="{FF2B5EF4-FFF2-40B4-BE49-F238E27FC236}">
                    <a16:creationId xmlns:a16="http://schemas.microsoft.com/office/drawing/2014/main" id="{E3B6C876-0104-7BDE-9E4D-D0A1D4748555}"/>
                  </a:ext>
                </a:extLst>
              </p:cNvPr>
              <p:cNvGrpSpPr/>
              <p:nvPr/>
            </p:nvGrpSpPr>
            <p:grpSpPr>
              <a:xfrm>
                <a:off x="166396" y="8780577"/>
                <a:ext cx="702538" cy="572229"/>
                <a:chOff x="-145995" y="8633545"/>
                <a:chExt cx="787401" cy="641352"/>
              </a:xfrm>
            </p:grpSpPr>
            <p:sp>
              <p:nvSpPr>
                <p:cNvPr id="24" name="Freeform 45">
                  <a:extLst>
                    <a:ext uri="{FF2B5EF4-FFF2-40B4-BE49-F238E27FC236}">
                      <a16:creationId xmlns:a16="http://schemas.microsoft.com/office/drawing/2014/main" id="{5F4AB3F6-8768-6473-34DC-6993A0C17F7E}"/>
                    </a:ext>
                  </a:extLst>
                </p:cNvPr>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5" name="Freeform 46">
                  <a:extLst>
                    <a:ext uri="{FF2B5EF4-FFF2-40B4-BE49-F238E27FC236}">
                      <a16:creationId xmlns:a16="http://schemas.microsoft.com/office/drawing/2014/main" id="{443DD545-960C-A5E5-2C5D-DFCD356F5D72}"/>
                    </a:ext>
                  </a:extLst>
                </p:cNvPr>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6" name="Freeform 47">
                  <a:extLst>
                    <a:ext uri="{FF2B5EF4-FFF2-40B4-BE49-F238E27FC236}">
                      <a16:creationId xmlns:a16="http://schemas.microsoft.com/office/drawing/2014/main" id="{DEB34114-93B5-5B87-8CF8-857A00D979F1}"/>
                    </a:ext>
                  </a:extLst>
                </p:cNvPr>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7" name="Freeform 48">
                  <a:extLst>
                    <a:ext uri="{FF2B5EF4-FFF2-40B4-BE49-F238E27FC236}">
                      <a16:creationId xmlns:a16="http://schemas.microsoft.com/office/drawing/2014/main" id="{8F956CE4-910D-6BB0-8F4E-478650BD555E}"/>
                    </a:ext>
                  </a:extLst>
                </p:cNvPr>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8" name="Freeform 49">
                  <a:extLst>
                    <a:ext uri="{FF2B5EF4-FFF2-40B4-BE49-F238E27FC236}">
                      <a16:creationId xmlns:a16="http://schemas.microsoft.com/office/drawing/2014/main" id="{7BB54BF5-38C4-29E7-3974-1162966DCFE5}"/>
                    </a:ext>
                  </a:extLst>
                </p:cNvPr>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9" name="Freeform 50">
                  <a:extLst>
                    <a:ext uri="{FF2B5EF4-FFF2-40B4-BE49-F238E27FC236}">
                      <a16:creationId xmlns:a16="http://schemas.microsoft.com/office/drawing/2014/main" id="{A3AE345C-268A-953C-0C5B-634FB4BDE183}"/>
                    </a:ext>
                  </a:extLst>
                </p:cNvPr>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0" name="Freeform 51">
                  <a:extLst>
                    <a:ext uri="{FF2B5EF4-FFF2-40B4-BE49-F238E27FC236}">
                      <a16:creationId xmlns:a16="http://schemas.microsoft.com/office/drawing/2014/main" id="{1B3DAC5A-C74B-97F6-B5C8-179A6DF74245}"/>
                    </a:ext>
                  </a:extLst>
                </p:cNvPr>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1" name="Freeform 52">
                  <a:extLst>
                    <a:ext uri="{FF2B5EF4-FFF2-40B4-BE49-F238E27FC236}">
                      <a16:creationId xmlns:a16="http://schemas.microsoft.com/office/drawing/2014/main" id="{8B16957A-40AF-898B-EE99-FA29F2F27720}"/>
                    </a:ext>
                  </a:extLst>
                </p:cNvPr>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2" name="Rectangle 53">
                  <a:extLst>
                    <a:ext uri="{FF2B5EF4-FFF2-40B4-BE49-F238E27FC236}">
                      <a16:creationId xmlns:a16="http://schemas.microsoft.com/office/drawing/2014/main" id="{98BB2555-8A2F-2F84-62A2-B37996F9B075}"/>
                    </a:ext>
                  </a:extLst>
                </p:cNvPr>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3" name="Rectangle 54">
                  <a:extLst>
                    <a:ext uri="{FF2B5EF4-FFF2-40B4-BE49-F238E27FC236}">
                      <a16:creationId xmlns:a16="http://schemas.microsoft.com/office/drawing/2014/main" id="{6730E083-9F8B-861D-BF8D-CA59DB470BD6}"/>
                    </a:ext>
                  </a:extLst>
                </p:cNvPr>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4" name="Freeform 55">
                  <a:extLst>
                    <a:ext uri="{FF2B5EF4-FFF2-40B4-BE49-F238E27FC236}">
                      <a16:creationId xmlns:a16="http://schemas.microsoft.com/office/drawing/2014/main" id="{AEBBF89C-06C3-539A-E200-48CAA3220458}"/>
                    </a:ext>
                  </a:extLst>
                </p:cNvPr>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5" name="Freeform 56">
                  <a:extLst>
                    <a:ext uri="{FF2B5EF4-FFF2-40B4-BE49-F238E27FC236}">
                      <a16:creationId xmlns:a16="http://schemas.microsoft.com/office/drawing/2014/main" id="{190054D7-56DB-7E7E-731E-2A47C0C305AE}"/>
                    </a:ext>
                  </a:extLst>
                </p:cNvPr>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sp>
            <p:nvSpPr>
              <p:cNvPr id="23" name="TextBox 22">
                <a:extLst>
                  <a:ext uri="{FF2B5EF4-FFF2-40B4-BE49-F238E27FC236}">
                    <a16:creationId xmlns:a16="http://schemas.microsoft.com/office/drawing/2014/main" id="{468F5B29-7334-3DCA-DE57-4E26CA6F5651}"/>
                  </a:ext>
                </a:extLst>
              </p:cNvPr>
              <p:cNvSpPr txBox="1"/>
              <p:nvPr/>
            </p:nvSpPr>
            <p:spPr>
              <a:xfrm>
                <a:off x="1144307" y="8680373"/>
                <a:ext cx="2126197" cy="1080569"/>
              </a:xfrm>
              <a:prstGeom prst="rect">
                <a:avLst/>
              </a:prstGeom>
              <a:noFill/>
            </p:spPr>
            <p:txBody>
              <a:bodyPr wrap="none" rtlCol="0">
                <a:spAutoFit/>
              </a:bodyPr>
              <a:lstStyle/>
              <a:p>
                <a:r>
                  <a:rPr lang="en-US" sz="4600" b="1" dirty="0" err="1">
                    <a:solidFill>
                      <a:schemeClr val="bg1"/>
                    </a:solidFill>
                    <a:latin typeface="Tahoma" pitchFamily="34" charset="0"/>
                    <a:ea typeface="Tahoma" pitchFamily="34" charset="0"/>
                    <a:cs typeface="Tahoma" pitchFamily="34" charset="0"/>
                  </a:rPr>
                  <a:t>Câu</a:t>
                </a:r>
                <a:r>
                  <a:rPr lang="en-US" sz="4600" b="1" dirty="0">
                    <a:solidFill>
                      <a:schemeClr val="bg1"/>
                    </a:solidFill>
                    <a:latin typeface="Tahoma" pitchFamily="34" charset="0"/>
                    <a:ea typeface="Tahoma" pitchFamily="34" charset="0"/>
                    <a:cs typeface="Tahoma" pitchFamily="34" charset="0"/>
                  </a:rPr>
                  <a:t> 15</a:t>
                </a:r>
              </a:p>
            </p:txBody>
          </p:sp>
        </p:grpSp>
      </p:grpSp>
      <mc:AlternateContent xmlns:mc="http://schemas.openxmlformats.org/markup-compatibility/2006" xmlns:a14="http://schemas.microsoft.com/office/drawing/2010/main">
        <mc:Choice Requires="a14">
          <p:sp>
            <p:nvSpPr>
              <p:cNvPr id="36" name="Rectangle 35">
                <a:extLst>
                  <a:ext uri="{FF2B5EF4-FFF2-40B4-BE49-F238E27FC236}">
                    <a16:creationId xmlns:a16="http://schemas.microsoft.com/office/drawing/2014/main" id="{0DC98A97-147D-13B4-C231-9A69BEE1C57D}"/>
                  </a:ext>
                </a:extLst>
              </p:cNvPr>
              <p:cNvSpPr/>
              <p:nvPr/>
            </p:nvSpPr>
            <p:spPr>
              <a:xfrm>
                <a:off x="611469" y="2847127"/>
                <a:ext cx="23530967" cy="2123658"/>
              </a:xfrm>
              <a:prstGeom prst="rect">
                <a:avLst/>
              </a:prstGeom>
            </p:spPr>
            <p:txBody>
              <a:bodyPr wrap="square">
                <a:spAutoFit/>
              </a:bodyPr>
              <a:lstStyle/>
              <a:p>
                <a:r>
                  <a:rPr lang="fr-FR" sz="4400" b="1" dirty="0">
                    <a:latin typeface="Tahoma" panose="020B0604030504040204" pitchFamily="34" charset="0"/>
                    <a:ea typeface="Tahoma" panose="020B0604030504040204" pitchFamily="34" charset="0"/>
                    <a:cs typeface="Tahoma" panose="020B0604030504040204" pitchFamily="34" charset="0"/>
                  </a:rPr>
                  <a:t>Từ </a:t>
                </a:r>
                <a:r>
                  <a:rPr lang="fr-FR" sz="4400" b="1" dirty="0" err="1">
                    <a:latin typeface="Tahoma" panose="020B0604030504040204" pitchFamily="34" charset="0"/>
                    <a:ea typeface="Tahoma" panose="020B0604030504040204" pitchFamily="34" charset="0"/>
                    <a:cs typeface="Tahoma" panose="020B0604030504040204" pitchFamily="34" charset="0"/>
                  </a:rPr>
                  <a:t>các</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chữ</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số</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400" b="1" i="1">
                        <a:latin typeface="Cambria Math" panose="02040503050406030204" pitchFamily="18" charset="0"/>
                      </a:rPr>
                      <m:t>𝟎</m:t>
                    </m:r>
                    <m:r>
                      <a:rPr lang="fr-FR" sz="4400" b="1" i="1">
                        <a:latin typeface="Cambria Math" panose="02040503050406030204" pitchFamily="18" charset="0"/>
                      </a:rPr>
                      <m:t>, </m:t>
                    </m:r>
                    <m:r>
                      <a:rPr lang="fr-FR" sz="4400" b="1" i="1">
                        <a:latin typeface="Cambria Math" panose="02040503050406030204" pitchFamily="18" charset="0"/>
                      </a:rPr>
                      <m:t>𝟏</m:t>
                    </m:r>
                    <m:r>
                      <a:rPr lang="fr-FR" sz="4400" b="1" i="1">
                        <a:latin typeface="Cambria Math" panose="02040503050406030204" pitchFamily="18" charset="0"/>
                      </a:rPr>
                      <m:t>, </m:t>
                    </m:r>
                    <m:r>
                      <a:rPr lang="fr-FR" sz="4400" b="1" i="1">
                        <a:latin typeface="Cambria Math" panose="02040503050406030204" pitchFamily="18" charset="0"/>
                      </a:rPr>
                      <m:t>𝟐</m:t>
                    </m:r>
                    <m:r>
                      <a:rPr lang="fr-FR" sz="4400" b="1" i="1">
                        <a:latin typeface="Cambria Math" panose="02040503050406030204" pitchFamily="18" charset="0"/>
                      </a:rPr>
                      <m:t>, </m:t>
                    </m:r>
                    <m:r>
                      <a:rPr lang="fr-FR" sz="4400" b="1" i="1">
                        <a:latin typeface="Cambria Math" panose="02040503050406030204" pitchFamily="18" charset="0"/>
                      </a:rPr>
                      <m:t>𝟑</m:t>
                    </m:r>
                    <m:r>
                      <a:rPr lang="fr-FR" sz="4400" b="1" i="1">
                        <a:latin typeface="Cambria Math" panose="02040503050406030204" pitchFamily="18" charset="0"/>
                      </a:rPr>
                      <m:t>, </m:t>
                    </m:r>
                    <m:r>
                      <a:rPr lang="fr-FR" sz="4400" b="1" i="1">
                        <a:latin typeface="Cambria Math" panose="02040503050406030204" pitchFamily="18" charset="0"/>
                      </a:rPr>
                      <m:t>𝟒</m:t>
                    </m:r>
                    <m:r>
                      <a:rPr lang="fr-FR" sz="4400" b="1" i="1">
                        <a:latin typeface="Cambria Math" panose="02040503050406030204" pitchFamily="18" charset="0"/>
                      </a:rPr>
                      <m:t>, </m:t>
                    </m:r>
                    <m:r>
                      <a:rPr lang="fr-FR" sz="4400" b="1" i="1">
                        <a:latin typeface="Cambria Math" panose="02040503050406030204" pitchFamily="18" charset="0"/>
                      </a:rPr>
                      <m:t>𝟓</m:t>
                    </m:r>
                  </m:oMath>
                </a14:m>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có</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thể</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lập</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được</a:t>
                </a:r>
                <a:r>
                  <a:rPr lang="fr-FR" sz="4400" b="1" dirty="0">
                    <a:latin typeface="Tahoma" panose="020B0604030504040204" pitchFamily="34" charset="0"/>
                    <a:ea typeface="Tahoma" panose="020B0604030504040204" pitchFamily="34" charset="0"/>
                    <a:cs typeface="Tahoma" panose="020B0604030504040204" pitchFamily="34" charset="0"/>
                  </a:rPr>
                  <a:t> bao </a:t>
                </a:r>
                <a:r>
                  <a:rPr lang="fr-FR" sz="4400" b="1" dirty="0" err="1">
                    <a:latin typeface="Tahoma" panose="020B0604030504040204" pitchFamily="34" charset="0"/>
                    <a:ea typeface="Tahoma" panose="020B0604030504040204" pitchFamily="34" charset="0"/>
                    <a:cs typeface="Tahoma" panose="020B0604030504040204" pitchFamily="34" charset="0"/>
                  </a:rPr>
                  <a:t>nhiêu</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số</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chẵn</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gồm</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400" b="1" i="1">
                        <a:latin typeface="Cambria Math" panose="02040503050406030204" pitchFamily="18" charset="0"/>
                      </a:rPr>
                      <m:t>𝟒</m:t>
                    </m:r>
                  </m:oMath>
                </a14:m>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chữ</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số</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khác</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nhau</a:t>
                </a:r>
                <a:r>
                  <a:rPr lang="fr-FR" sz="4400" b="1" dirty="0">
                    <a:latin typeface="Tahoma" panose="020B0604030504040204" pitchFamily="34" charset="0"/>
                    <a:ea typeface="Tahoma" panose="020B0604030504040204" pitchFamily="34" charset="0"/>
                    <a:cs typeface="Tahoma" panose="020B0604030504040204" pitchFamily="34" charset="0"/>
                  </a:rPr>
                  <a:t>?</a:t>
                </a:r>
                <a:r>
                  <a:rPr lang="en-US"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p>
              <a:p>
                <a:pPr>
                  <a:tabLst>
                    <a:tab pos="1152525" algn="l"/>
                    <a:tab pos="5541963" algn="l"/>
                    <a:tab pos="10167938" algn="l"/>
                    <a:tab pos="15325725" algn="l"/>
                  </a:tabLst>
                </a:pP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 </a:t>
                </a:r>
                <a14:m>
                  <m:oMath xmlns:m="http://schemas.openxmlformats.org/officeDocument/2006/math">
                    <m:r>
                      <a:rPr lang="en-US" sz="4400" b="1" i="1">
                        <a:latin typeface="Cambria Math" panose="02040503050406030204" pitchFamily="18" charset="0"/>
                      </a:rPr>
                      <m:t>𝟏𝟓𝟔</m:t>
                    </m:r>
                    <m:r>
                      <a:rPr lang="en-US" sz="4400" b="1" i="1">
                        <a:latin typeface="Cambria Math" panose="02040503050406030204" pitchFamily="18" charset="0"/>
                      </a:rPr>
                      <m:t>.</m:t>
                    </m:r>
                  </m:oMath>
                </a14:m>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B.</a:t>
                </a:r>
                <a14:m>
                  <m:oMath xmlns:m="http://schemas.openxmlformats.org/officeDocument/2006/math">
                    <m:r>
                      <a:rPr lang="en-US" sz="4400" b="1" i="0" smtClean="0">
                        <a:latin typeface="Cambria Math" panose="02040503050406030204" pitchFamily="18" charset="0"/>
                      </a:rPr>
                      <m:t>  </m:t>
                    </m:r>
                    <m:r>
                      <a:rPr lang="en-US" sz="4400" b="1" i="1">
                        <a:latin typeface="Cambria Math" panose="02040503050406030204" pitchFamily="18" charset="0"/>
                      </a:rPr>
                      <m:t>𝟏𝟒𝟒</m:t>
                    </m:r>
                    <m:r>
                      <a:rPr lang="en-US" sz="4400" b="1" i="1">
                        <a:latin typeface="Cambria Math" panose="02040503050406030204" pitchFamily="18" charset="0"/>
                      </a:rPr>
                      <m:t>.</m:t>
                    </m:r>
                  </m:oMath>
                </a14:m>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C.  </a:t>
                </a:r>
                <a14:m>
                  <m:oMath xmlns:m="http://schemas.openxmlformats.org/officeDocument/2006/math">
                    <m:r>
                      <a:rPr lang="en-US" sz="4400" b="1" i="1">
                        <a:latin typeface="Cambria Math" panose="02040503050406030204" pitchFamily="18" charset="0"/>
                      </a:rPr>
                      <m:t>𝟗𝟔</m:t>
                    </m:r>
                    <m:r>
                      <a:rPr lang="en-US" sz="4400" b="1" i="1">
                        <a:latin typeface="Cambria Math" panose="02040503050406030204" pitchFamily="18" charset="0"/>
                      </a:rPr>
                      <m:t>.</m:t>
                    </m:r>
                  </m:oMath>
                </a14:m>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D. </a:t>
                </a:r>
                <a14:m>
                  <m:oMath xmlns:m="http://schemas.openxmlformats.org/officeDocument/2006/math">
                    <m:r>
                      <a:rPr lang="en-US" sz="4400" b="1" i="1">
                        <a:latin typeface="Cambria Math" panose="02040503050406030204" pitchFamily="18" charset="0"/>
                      </a:rPr>
                      <m:t>𝟏𝟑𝟒</m:t>
                    </m:r>
                    <m:r>
                      <a:rPr lang="en-US" sz="4400" b="1" i="1">
                        <a:latin typeface="Cambria Math" panose="02040503050406030204" pitchFamily="18" charset="0"/>
                      </a:rPr>
                      <m:t>.</m:t>
                    </m:r>
                  </m:oMath>
                </a14:m>
                <a:r>
                  <a:rPr lang="en-US" sz="4400" b="1" dirty="0">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36" name="Rectangle 35">
                <a:extLst>
                  <a:ext uri="{FF2B5EF4-FFF2-40B4-BE49-F238E27FC236}">
                    <a16:creationId xmlns:a16="http://schemas.microsoft.com/office/drawing/2014/main" id="{0DC98A97-147D-13B4-C231-9A69BEE1C57D}"/>
                  </a:ext>
                </a:extLst>
              </p:cNvPr>
              <p:cNvSpPr>
                <a:spLocks noRot="1" noChangeAspect="1" noMove="1" noResize="1" noEditPoints="1" noAdjustHandles="1" noChangeArrowheads="1" noChangeShapeType="1" noTextEdit="1"/>
              </p:cNvSpPr>
              <p:nvPr/>
            </p:nvSpPr>
            <p:spPr>
              <a:xfrm>
                <a:off x="611469" y="2847127"/>
                <a:ext cx="23530967" cy="2123658"/>
              </a:xfrm>
              <a:prstGeom prst="rect">
                <a:avLst/>
              </a:prstGeom>
              <a:blipFill>
                <a:blip r:embed="rId2"/>
                <a:stretch>
                  <a:fillRect l="-1036" t="-6034" b="-12644"/>
                </a:stretch>
              </a:blipFill>
            </p:spPr>
            <p:txBody>
              <a:bodyPr/>
              <a:lstStyle/>
              <a:p>
                <a:r>
                  <a:rPr lang="en-US">
                    <a:noFill/>
                  </a:rPr>
                  <a:t> </a:t>
                </a:r>
              </a:p>
            </p:txBody>
          </p:sp>
        </mc:Fallback>
      </mc:AlternateContent>
      <p:grpSp>
        <p:nvGrpSpPr>
          <p:cNvPr id="37" name="Group 36">
            <a:extLst>
              <a:ext uri="{FF2B5EF4-FFF2-40B4-BE49-F238E27FC236}">
                <a16:creationId xmlns:a16="http://schemas.microsoft.com/office/drawing/2014/main" id="{BD0AFFF9-3856-61FE-8D9E-03AB3EA433A0}"/>
              </a:ext>
            </a:extLst>
          </p:cNvPr>
          <p:cNvGrpSpPr/>
          <p:nvPr/>
        </p:nvGrpSpPr>
        <p:grpSpPr>
          <a:xfrm>
            <a:off x="293672" y="5410200"/>
            <a:ext cx="23796655" cy="7578634"/>
            <a:chOff x="1270511" y="5867400"/>
            <a:chExt cx="22726215" cy="7422948"/>
          </a:xfrm>
        </p:grpSpPr>
        <p:sp>
          <p:nvSpPr>
            <p:cNvPr id="38" name="Rounded Rectangle 2">
              <a:extLst>
                <a:ext uri="{FF2B5EF4-FFF2-40B4-BE49-F238E27FC236}">
                  <a16:creationId xmlns:a16="http://schemas.microsoft.com/office/drawing/2014/main" id="{694B7E0D-F942-866A-80C5-3A74BF680D88}"/>
                </a:ext>
              </a:extLst>
            </p:cNvPr>
            <p:cNvSpPr/>
            <p:nvPr/>
          </p:nvSpPr>
          <p:spPr>
            <a:xfrm>
              <a:off x="1272210" y="6139011"/>
              <a:ext cx="22724516" cy="7151337"/>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39" name="Group 60">
              <a:extLst>
                <a:ext uri="{FF2B5EF4-FFF2-40B4-BE49-F238E27FC236}">
                  <a16:creationId xmlns:a16="http://schemas.microsoft.com/office/drawing/2014/main" id="{11019D34-53FE-026A-D836-2CE044FCA614}"/>
                </a:ext>
              </a:extLst>
            </p:cNvPr>
            <p:cNvGrpSpPr/>
            <p:nvPr/>
          </p:nvGrpSpPr>
          <p:grpSpPr>
            <a:xfrm>
              <a:off x="1270511" y="5867400"/>
              <a:ext cx="3568119" cy="845462"/>
              <a:chOff x="1224541" y="6305967"/>
              <a:chExt cx="3568119" cy="845462"/>
            </a:xfrm>
          </p:grpSpPr>
          <p:sp>
            <p:nvSpPr>
              <p:cNvPr id="40" name="Freeform 20">
                <a:extLst>
                  <a:ext uri="{FF2B5EF4-FFF2-40B4-BE49-F238E27FC236}">
                    <a16:creationId xmlns:a16="http://schemas.microsoft.com/office/drawing/2014/main" id="{FD719D23-B382-50A1-87D6-62939297F6C7}"/>
                  </a:ext>
                </a:extLst>
              </p:cNvPr>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1" name="TextBox 40">
                <a:extLst>
                  <a:ext uri="{FF2B5EF4-FFF2-40B4-BE49-F238E27FC236}">
                    <a16:creationId xmlns:a16="http://schemas.microsoft.com/office/drawing/2014/main" id="{91F47141-F2D2-5A0C-578B-462F2CC886D8}"/>
                  </a:ext>
                </a:extLst>
              </p:cNvPr>
              <p:cNvSpPr txBox="1"/>
              <p:nvPr/>
            </p:nvSpPr>
            <p:spPr>
              <a:xfrm>
                <a:off x="2296330" y="6305967"/>
                <a:ext cx="2175709" cy="753635"/>
              </a:xfrm>
              <a:prstGeom prst="rect">
                <a:avLst/>
              </a:prstGeom>
              <a:noFill/>
            </p:spPr>
            <p:txBody>
              <a:bodyPr wrap="none" rtlCol="0">
                <a:spAutoFit/>
              </a:bodyPr>
              <a:lstStyle/>
              <a:p>
                <a:r>
                  <a:rPr lang="vi-VN" sz="4400" b="1" dirty="0">
                    <a:solidFill>
                      <a:srgbClr val="0999C8"/>
                    </a:solidFill>
                    <a:latin typeface="Tahoma" panose="020B0604030504040204" pitchFamily="34" charset="0"/>
                    <a:ea typeface="Tahoma" panose="020B0604030504040204" pitchFamily="34" charset="0"/>
                    <a:cs typeface="Tahoma" panose="020B0604030504040204" pitchFamily="34" charset="0"/>
                  </a:rPr>
                  <a:t>Bài giải</a:t>
                </a:r>
                <a:endParaRPr lang="en-US" sz="4400" b="1" dirty="0">
                  <a:solidFill>
                    <a:srgbClr val="0999C8"/>
                  </a:solidFill>
                  <a:latin typeface="Tahoma" panose="020B0604030504040204" pitchFamily="34" charset="0"/>
                  <a:ea typeface="Tahoma" panose="020B0604030504040204" pitchFamily="34" charset="0"/>
                  <a:cs typeface="Tahoma" panose="020B0604030504040204" pitchFamily="34" charset="0"/>
                </a:endParaRPr>
              </a:p>
            </p:txBody>
          </p:sp>
          <p:sp>
            <p:nvSpPr>
              <p:cNvPr id="42" name="Round Diagonal Corner Rectangle 6">
                <a:extLst>
                  <a:ext uri="{FF2B5EF4-FFF2-40B4-BE49-F238E27FC236}">
                    <a16:creationId xmlns:a16="http://schemas.microsoft.com/office/drawing/2014/main" id="{00BD8E74-A0B6-676D-15AD-10A1A16FCBBE}"/>
                  </a:ext>
                </a:extLst>
              </p:cNvPr>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3" name="Freeform 15">
                <a:extLst>
                  <a:ext uri="{FF2B5EF4-FFF2-40B4-BE49-F238E27FC236}">
                    <a16:creationId xmlns:a16="http://schemas.microsoft.com/office/drawing/2014/main" id="{F3A9DC39-103D-B55B-02BB-67D43F7291D0}"/>
                  </a:ext>
                </a:extLst>
              </p:cNvPr>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A31D5C47-0E96-7DF2-A37D-51CBEDA9F8E0}"/>
                  </a:ext>
                </a:extLst>
              </p:cNvPr>
              <p:cNvSpPr txBox="1"/>
              <p:nvPr/>
            </p:nvSpPr>
            <p:spPr>
              <a:xfrm>
                <a:off x="804295" y="6361137"/>
                <a:ext cx="23233059" cy="1477584"/>
              </a:xfrm>
              <a:prstGeom prst="rect">
                <a:avLst/>
              </a:prstGeom>
              <a:noFill/>
            </p:spPr>
            <p:txBody>
              <a:bodyPr wrap="square" rtlCol="0">
                <a:spAutoFit/>
              </a:bodyPr>
              <a:lstStyle/>
              <a:p>
                <a:r>
                  <a:rPr lang="fr-FR" sz="4400" b="1" dirty="0" err="1">
                    <a:latin typeface="Tahoma" panose="020B0604030504040204" pitchFamily="34" charset="0"/>
                    <a:ea typeface="Tahoma" panose="020B0604030504040204" pitchFamily="34" charset="0"/>
                    <a:cs typeface="Tahoma" panose="020B0604030504040204" pitchFamily="34" charset="0"/>
                  </a:rPr>
                  <a:t>Gọi</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số</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cần</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tìm</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có</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dạng</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latin typeface="Cambria Math" panose="02040503050406030204" pitchFamily="18" charset="0"/>
                          </a:rPr>
                        </m:ctrlPr>
                      </m:accPr>
                      <m:e>
                        <m:r>
                          <a:rPr lang="en-US" sz="4400" b="1" i="1">
                            <a:latin typeface="Cambria Math" panose="02040503050406030204" pitchFamily="18" charset="0"/>
                          </a:rPr>
                          <m:t>𝒂𝒃𝒄𝒅</m:t>
                        </m:r>
                      </m:e>
                    </m:acc>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với</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4400" b="1" i="1">
                            <a:latin typeface="Cambria Math" panose="02040503050406030204" pitchFamily="18" charset="0"/>
                          </a:rPr>
                        </m:ctrlPr>
                      </m:dPr>
                      <m:e>
                        <m:r>
                          <a:rPr lang="en-US" sz="4400" b="1" i="1">
                            <a:latin typeface="Cambria Math" panose="02040503050406030204" pitchFamily="18" charset="0"/>
                          </a:rPr>
                          <m:t>𝒂</m:t>
                        </m:r>
                        <m:r>
                          <a:rPr lang="fr-FR" sz="4400" b="1" i="1">
                            <a:latin typeface="Cambria Math" panose="02040503050406030204" pitchFamily="18" charset="0"/>
                          </a:rPr>
                          <m:t>,</m:t>
                        </m:r>
                        <m:r>
                          <a:rPr lang="fr-FR" sz="4400" b="1" i="1">
                            <a:latin typeface="Cambria Math" panose="02040503050406030204" pitchFamily="18" charset="0"/>
                          </a:rPr>
                          <m:t>𝒃</m:t>
                        </m:r>
                        <m:r>
                          <a:rPr lang="fr-FR" sz="4400" b="1" i="1">
                            <a:latin typeface="Cambria Math" panose="02040503050406030204" pitchFamily="18" charset="0"/>
                          </a:rPr>
                          <m:t>,</m:t>
                        </m:r>
                        <m:r>
                          <a:rPr lang="fr-FR" sz="4400" b="1" i="1">
                            <a:latin typeface="Cambria Math" panose="02040503050406030204" pitchFamily="18" charset="0"/>
                          </a:rPr>
                          <m:t>𝒄</m:t>
                        </m:r>
                        <m:r>
                          <a:rPr lang="fr-FR" sz="4400" b="1" i="1">
                            <a:latin typeface="Cambria Math" panose="02040503050406030204" pitchFamily="18" charset="0"/>
                          </a:rPr>
                          <m:t>,</m:t>
                        </m:r>
                        <m:r>
                          <a:rPr lang="fr-FR" sz="4400" b="1" i="1">
                            <a:latin typeface="Cambria Math" panose="02040503050406030204" pitchFamily="18" charset="0"/>
                          </a:rPr>
                          <m:t>𝒅</m:t>
                        </m:r>
                      </m:e>
                    </m:d>
                    <m:r>
                      <a:rPr lang="fr-FR" sz="4400" b="1" i="1">
                        <a:latin typeface="Cambria Math" panose="02040503050406030204" pitchFamily="18" charset="0"/>
                      </a:rPr>
                      <m:t>∈</m:t>
                    </m:r>
                    <m:r>
                      <a:rPr lang="fr-FR" sz="4400" b="1" i="1">
                        <a:latin typeface="Cambria Math" panose="02040503050406030204" pitchFamily="18" charset="0"/>
                      </a:rPr>
                      <m:t>𝑨</m:t>
                    </m:r>
                    <m:r>
                      <a:rPr lang="fr-FR" sz="4400" b="1" i="1">
                        <a:latin typeface="Cambria Math" panose="02040503050406030204" pitchFamily="18" charset="0"/>
                      </a:rPr>
                      <m:t>={</m:t>
                    </m:r>
                    <m:r>
                      <a:rPr lang="fr-FR" sz="4400" b="1" i="1">
                        <a:latin typeface="Cambria Math" panose="02040503050406030204" pitchFamily="18" charset="0"/>
                      </a:rPr>
                      <m:t>𝟎</m:t>
                    </m:r>
                    <m:r>
                      <a:rPr lang="fr-FR" sz="4400" b="1" i="1">
                        <a:latin typeface="Cambria Math" panose="02040503050406030204" pitchFamily="18" charset="0"/>
                      </a:rPr>
                      <m:t>, </m:t>
                    </m:r>
                    <m:r>
                      <a:rPr lang="fr-FR" sz="4400" b="1" i="1">
                        <a:latin typeface="Cambria Math" panose="02040503050406030204" pitchFamily="18" charset="0"/>
                      </a:rPr>
                      <m:t>𝟏</m:t>
                    </m:r>
                    <m:r>
                      <a:rPr lang="fr-FR" sz="4400" b="1" i="1">
                        <a:latin typeface="Cambria Math" panose="02040503050406030204" pitchFamily="18" charset="0"/>
                      </a:rPr>
                      <m:t>, </m:t>
                    </m:r>
                    <m:r>
                      <a:rPr lang="fr-FR" sz="4400" b="1" i="1">
                        <a:latin typeface="Cambria Math" panose="02040503050406030204" pitchFamily="18" charset="0"/>
                      </a:rPr>
                      <m:t>𝟐</m:t>
                    </m:r>
                    <m:r>
                      <a:rPr lang="fr-FR" sz="4400" b="1" i="1">
                        <a:latin typeface="Cambria Math" panose="02040503050406030204" pitchFamily="18" charset="0"/>
                      </a:rPr>
                      <m:t>, </m:t>
                    </m:r>
                    <m:r>
                      <a:rPr lang="fr-FR" sz="4400" b="1" i="1">
                        <a:latin typeface="Cambria Math" panose="02040503050406030204" pitchFamily="18" charset="0"/>
                      </a:rPr>
                      <m:t>𝟑</m:t>
                    </m:r>
                    <m:r>
                      <a:rPr lang="fr-FR" sz="4400" b="1" i="1">
                        <a:latin typeface="Cambria Math" panose="02040503050406030204" pitchFamily="18" charset="0"/>
                      </a:rPr>
                      <m:t>, </m:t>
                    </m:r>
                    <m:r>
                      <a:rPr lang="fr-FR" sz="4400" b="1" i="1">
                        <a:latin typeface="Cambria Math" panose="02040503050406030204" pitchFamily="18" charset="0"/>
                      </a:rPr>
                      <m:t>𝟒</m:t>
                    </m:r>
                    <m:r>
                      <a:rPr lang="fr-FR" sz="4400" b="1" i="1">
                        <a:latin typeface="Cambria Math" panose="02040503050406030204" pitchFamily="18" charset="0"/>
                      </a:rPr>
                      <m:t>, </m:t>
                    </m:r>
                    <m:r>
                      <a:rPr lang="fr-FR" sz="4400" b="1" i="1">
                        <a:latin typeface="Cambria Math" panose="02040503050406030204" pitchFamily="18" charset="0"/>
                      </a:rPr>
                      <m:t>𝟓</m:t>
                    </m:r>
                    <m:r>
                      <a:rPr lang="fr-FR" sz="4400" b="1" i="1">
                        <a:latin typeface="Cambria Math" panose="02040503050406030204" pitchFamily="18" charset="0"/>
                      </a:rPr>
                      <m:t>}</m:t>
                    </m:r>
                  </m:oMath>
                </a14:m>
                <a:endParaRPr lang="fr-FR" sz="4400" b="1" dirty="0">
                  <a:latin typeface="Tahoma" panose="020B0604030504040204" pitchFamily="34" charset="0"/>
                  <a:ea typeface="Tahoma" panose="020B0604030504040204" pitchFamily="34" charset="0"/>
                  <a:cs typeface="Tahoma" panose="020B0604030504040204" pitchFamily="34" charset="0"/>
                </a:endParaRPr>
              </a:p>
              <a:p>
                <a:r>
                  <a:rPr lang="fr-FR" sz="4400" b="1" dirty="0" err="1">
                    <a:latin typeface="Tahoma" panose="020B0604030504040204" pitchFamily="34" charset="0"/>
                    <a:ea typeface="Tahoma" panose="020B0604030504040204" pitchFamily="34" charset="0"/>
                    <a:cs typeface="Tahoma" panose="020B0604030504040204" pitchFamily="34" charset="0"/>
                  </a:rPr>
                  <a:t>Vì</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latin typeface="Cambria Math" panose="02040503050406030204" pitchFamily="18" charset="0"/>
                          </a:rPr>
                        </m:ctrlPr>
                      </m:accPr>
                      <m:e>
                        <m:r>
                          <a:rPr lang="en-US" sz="4400" b="1" i="1">
                            <a:latin typeface="Cambria Math" panose="02040503050406030204" pitchFamily="18" charset="0"/>
                          </a:rPr>
                          <m:t>𝒂𝒃𝒄𝒅</m:t>
                        </m:r>
                      </m:e>
                    </m:acc>
                  </m:oMath>
                </a14:m>
                <a:r>
                  <a:rPr lang="fr-FR" sz="4400" b="1" dirty="0">
                    <a:latin typeface="Tahoma" panose="020B0604030504040204" pitchFamily="34" charset="0"/>
                    <a:ea typeface="Tahoma" panose="020B0604030504040204" pitchFamily="34" charset="0"/>
                    <a:cs typeface="Tahoma" panose="020B0604030504040204" pitchFamily="34" charset="0"/>
                  </a:rPr>
                  <a:t> là </a:t>
                </a:r>
                <a:r>
                  <a:rPr lang="fr-FR" sz="4400" b="1" dirty="0" err="1">
                    <a:latin typeface="Tahoma" panose="020B0604030504040204" pitchFamily="34" charset="0"/>
                    <a:ea typeface="Tahoma" panose="020B0604030504040204" pitchFamily="34" charset="0"/>
                    <a:cs typeface="Tahoma" panose="020B0604030504040204" pitchFamily="34" charset="0"/>
                  </a:rPr>
                  <a:t>số</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chẵn</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400" b="1" i="1">
                        <a:latin typeface="Cambria Math" panose="02040503050406030204" pitchFamily="18" charset="0"/>
                      </a:rPr>
                      <m:t>⇒</m:t>
                    </m:r>
                    <m:r>
                      <a:rPr lang="fr-FR" sz="4400" b="1" i="1">
                        <a:latin typeface="Cambria Math" panose="02040503050406030204" pitchFamily="18" charset="0"/>
                      </a:rPr>
                      <m:t>𝒅</m:t>
                    </m:r>
                    <m:r>
                      <a:rPr lang="fr-FR" sz="4400" b="1" i="1">
                        <a:latin typeface="Cambria Math" panose="02040503050406030204" pitchFamily="18" charset="0"/>
                      </a:rPr>
                      <m:t>=</m:t>
                    </m:r>
                    <m:d>
                      <m:dPr>
                        <m:begChr m:val="{"/>
                        <m:endChr m:val="}"/>
                        <m:ctrlPr>
                          <a:rPr lang="en-US" sz="4400" b="1" i="1">
                            <a:latin typeface="Cambria Math" panose="02040503050406030204" pitchFamily="18" charset="0"/>
                          </a:rPr>
                        </m:ctrlPr>
                      </m:dPr>
                      <m:e>
                        <m:r>
                          <a:rPr lang="fr-FR" sz="4400" b="1" i="1">
                            <a:latin typeface="Cambria Math" panose="02040503050406030204" pitchFamily="18" charset="0"/>
                          </a:rPr>
                          <m:t>𝟎</m:t>
                        </m:r>
                        <m:r>
                          <a:rPr lang="fr-FR" sz="4400" b="1" i="1">
                            <a:latin typeface="Cambria Math" panose="02040503050406030204" pitchFamily="18" charset="0"/>
                          </a:rPr>
                          <m:t>, </m:t>
                        </m:r>
                        <m:r>
                          <a:rPr lang="fr-FR" sz="4400" b="1" i="1">
                            <a:latin typeface="Cambria Math" panose="02040503050406030204" pitchFamily="18" charset="0"/>
                          </a:rPr>
                          <m:t>𝟐</m:t>
                        </m:r>
                        <m:r>
                          <a:rPr lang="fr-FR" sz="4400" b="1" i="1">
                            <a:latin typeface="Cambria Math" panose="02040503050406030204" pitchFamily="18" charset="0"/>
                          </a:rPr>
                          <m:t>, </m:t>
                        </m:r>
                        <m:r>
                          <a:rPr lang="fr-FR" sz="4400" b="1" i="1">
                            <a:latin typeface="Cambria Math" panose="02040503050406030204" pitchFamily="18" charset="0"/>
                          </a:rPr>
                          <m:t>𝟒</m:t>
                        </m:r>
                      </m:e>
                    </m:d>
                  </m:oMath>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4" name="TextBox 43">
                <a:extLst>
                  <a:ext uri="{FF2B5EF4-FFF2-40B4-BE49-F238E27FC236}">
                    <a16:creationId xmlns:a16="http://schemas.microsoft.com/office/drawing/2014/main" id="{A31D5C47-0E96-7DF2-A37D-51CBEDA9F8E0}"/>
                  </a:ext>
                </a:extLst>
              </p:cNvPr>
              <p:cNvSpPr txBox="1">
                <a:spLocks noRot="1" noChangeAspect="1" noMove="1" noResize="1" noEditPoints="1" noAdjustHandles="1" noChangeArrowheads="1" noChangeShapeType="1" noTextEdit="1"/>
              </p:cNvSpPr>
              <p:nvPr/>
            </p:nvSpPr>
            <p:spPr>
              <a:xfrm>
                <a:off x="804295" y="6361137"/>
                <a:ext cx="23233059" cy="1477584"/>
              </a:xfrm>
              <a:prstGeom prst="rect">
                <a:avLst/>
              </a:prstGeom>
              <a:blipFill>
                <a:blip r:embed="rId3"/>
                <a:stretch>
                  <a:fillRect l="-1076" t="-7819" b="-181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65E6B244-4C08-F37D-0FEA-F833381D5062}"/>
                  </a:ext>
                </a:extLst>
              </p:cNvPr>
              <p:cNvSpPr txBox="1"/>
              <p:nvPr/>
            </p:nvSpPr>
            <p:spPr>
              <a:xfrm>
                <a:off x="696270" y="7621561"/>
                <a:ext cx="14297010" cy="4154984"/>
              </a:xfrm>
              <a:prstGeom prst="rect">
                <a:avLst/>
              </a:prstGeom>
              <a:noFill/>
            </p:spPr>
            <p:txBody>
              <a:bodyPr wrap="square" rtlCol="0">
                <a:spAutoFit/>
              </a:bodyPr>
              <a:lstStyle/>
              <a:p>
                <a:r>
                  <a:rPr lang="en-US" sz="4400" b="1" dirty="0">
                    <a:latin typeface="Tahoma" panose="020B0604030504040204" pitchFamily="34" charset="0"/>
                    <a:ea typeface="Tahoma" panose="020B0604030504040204" pitchFamily="34" charset="0"/>
                    <a:cs typeface="Tahoma" panose="020B0604030504040204" pitchFamily="34" charset="0"/>
                  </a:rPr>
                  <a:t>TH1. </a:t>
                </a:r>
                <a:r>
                  <a:rPr lang="en-US" sz="4400" b="1" dirty="0" err="1">
                    <a:latin typeface="Tahoma" panose="020B0604030504040204" pitchFamily="34" charset="0"/>
                    <a:ea typeface="Tahoma" panose="020B0604030504040204" pitchFamily="34" charset="0"/>
                    <a:cs typeface="Tahoma" panose="020B0604030504040204" pitchFamily="34" charset="0"/>
                  </a:rPr>
                  <a:t>Nếu</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𝒅</m:t>
                    </m:r>
                    <m:r>
                      <a:rPr lang="en-US" sz="4400" b="1" i="1">
                        <a:latin typeface="Cambria Math" panose="02040503050406030204" pitchFamily="18" charset="0"/>
                      </a:rPr>
                      <m:t>=</m:t>
                    </m:r>
                    <m:r>
                      <a:rPr lang="en-US" sz="4400" b="1" i="1">
                        <a:latin typeface="Cambria Math" panose="02040503050406030204" pitchFamily="18" charset="0"/>
                      </a:rPr>
                      <m:t>𝟎</m:t>
                    </m:r>
                  </m:oMath>
                </a14:m>
                <a:r>
                  <a:rPr lang="en-US" sz="4400" b="1" dirty="0">
                    <a:latin typeface="Tahoma" panose="020B0604030504040204" pitchFamily="34" charset="0"/>
                    <a:ea typeface="Tahoma" panose="020B0604030504040204" pitchFamily="34" charset="0"/>
                    <a:cs typeface="Tahoma" panose="020B0604030504040204" pitchFamily="34" charset="0"/>
                  </a:rPr>
                  <a:t>. Khi </a:t>
                </a:r>
                <a:r>
                  <a:rPr lang="en-US" sz="4400" b="1" dirty="0" err="1">
                    <a:latin typeface="Tahoma" panose="020B0604030504040204" pitchFamily="34" charset="0"/>
                    <a:ea typeface="Tahoma" panose="020B0604030504040204" pitchFamily="34" charset="0"/>
                    <a:cs typeface="Tahoma" panose="020B0604030504040204" pitchFamily="34" charset="0"/>
                  </a:rPr>
                  <a:t>đó</a:t>
                </a:r>
                <a:r>
                  <a:rPr lang="en-US" sz="4400" b="1" dirty="0">
                    <a:latin typeface="Tahoma" panose="020B0604030504040204" pitchFamily="34" charset="0"/>
                    <a:ea typeface="Tahoma" panose="020B0604030504040204" pitchFamily="34" charset="0"/>
                    <a:cs typeface="Tahoma" panose="020B0604030504040204" pitchFamily="34" charset="0"/>
                  </a:rPr>
                  <a:t>:</a:t>
                </a:r>
              </a:p>
              <a:p>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𝒂</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được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chọn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từ</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tập</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𝑨</m:t>
                    </m:r>
                    <m:r>
                      <a:rPr lang="en-US" sz="4400" b="1" i="1">
                        <a:latin typeface="Cambria Math" panose="02040503050406030204" pitchFamily="18" charset="0"/>
                      </a:rPr>
                      <m:t> \</m:t>
                    </m:r>
                    <m:d>
                      <m:dPr>
                        <m:begChr m:val="{"/>
                        <m:endChr m:val="}"/>
                        <m:ctrlPr>
                          <a:rPr lang="en-US" sz="4400" b="1" i="1">
                            <a:latin typeface="Cambria Math" panose="02040503050406030204" pitchFamily="18" charset="0"/>
                          </a:rPr>
                        </m:ctrlPr>
                      </m:dPr>
                      <m:e>
                        <m:r>
                          <a:rPr lang="en-US" sz="4400" b="1" i="1">
                            <a:latin typeface="Cambria Math" panose="02040503050406030204" pitchFamily="18" charset="0"/>
                          </a:rPr>
                          <m:t>𝟎</m:t>
                        </m:r>
                      </m:e>
                    </m:d>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nên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𝟓</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chọn</a:t>
                </a:r>
                <a:r>
                  <a:rPr lang="en-US" sz="4400" b="1" dirty="0">
                    <a:latin typeface="Tahoma" panose="020B0604030504040204" pitchFamily="34" charset="0"/>
                    <a:ea typeface="Tahoma" panose="020B0604030504040204" pitchFamily="34" charset="0"/>
                    <a:cs typeface="Tahoma" panose="020B0604030504040204" pitchFamily="34" charset="0"/>
                  </a:rPr>
                  <a:t>.</a:t>
                </a:r>
              </a:p>
              <a:p>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𝒃</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được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chọn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từ</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tập</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𝑨</m:t>
                    </m:r>
                    <m:r>
                      <a:rPr lang="en-US" sz="4400" b="1" i="1">
                        <a:latin typeface="Cambria Math" panose="02040503050406030204" pitchFamily="18" charset="0"/>
                      </a:rPr>
                      <m:t> \</m:t>
                    </m:r>
                    <m:d>
                      <m:dPr>
                        <m:begChr m:val="{"/>
                        <m:endChr m:val="}"/>
                        <m:ctrlPr>
                          <a:rPr lang="en-US" sz="4400" b="1" i="1">
                            <a:latin typeface="Cambria Math" panose="02040503050406030204" pitchFamily="18" charset="0"/>
                          </a:rPr>
                        </m:ctrlPr>
                      </m:dPr>
                      <m:e>
                        <m:r>
                          <a:rPr lang="en-US" sz="4400" b="1" i="1">
                            <a:latin typeface="Cambria Math" panose="02040503050406030204" pitchFamily="18" charset="0"/>
                          </a:rPr>
                          <m:t>𝟎</m:t>
                        </m:r>
                        <m:r>
                          <a:rPr lang="en-US" sz="4400" b="1" i="1">
                            <a:latin typeface="Cambria Math" panose="02040503050406030204" pitchFamily="18" charset="0"/>
                          </a:rPr>
                          <m:t>, </m:t>
                        </m:r>
                        <m:r>
                          <a:rPr lang="en-US" sz="4400" b="1" i="1">
                            <a:latin typeface="Cambria Math" panose="02040503050406030204" pitchFamily="18" charset="0"/>
                          </a:rPr>
                          <m:t>𝒂</m:t>
                        </m:r>
                      </m:e>
                    </m:d>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nên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𝟒</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chọn</a:t>
                </a:r>
                <a:r>
                  <a:rPr lang="en-US" sz="4400" b="1" dirty="0">
                    <a:latin typeface="Tahoma" panose="020B0604030504040204" pitchFamily="34" charset="0"/>
                    <a:ea typeface="Tahoma" panose="020B0604030504040204" pitchFamily="34" charset="0"/>
                    <a:cs typeface="Tahoma" panose="020B0604030504040204" pitchFamily="34" charset="0"/>
                  </a:rPr>
                  <a:t>.</a:t>
                </a:r>
              </a:p>
              <a:p>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𝒄</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được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chọn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từ</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tập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i="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𝑨</m:t>
                    </m:r>
                    <m:r>
                      <a:rPr lang="en-US" sz="4400" b="1" i="1">
                        <a:latin typeface="Cambria Math" panose="02040503050406030204" pitchFamily="18" charset="0"/>
                      </a:rPr>
                      <m:t> \</m:t>
                    </m:r>
                    <m:d>
                      <m:dPr>
                        <m:begChr m:val="{"/>
                        <m:endChr m:val="}"/>
                        <m:ctrlPr>
                          <a:rPr lang="en-US" sz="4400" b="1" i="1">
                            <a:latin typeface="Cambria Math" panose="02040503050406030204" pitchFamily="18" charset="0"/>
                          </a:rPr>
                        </m:ctrlPr>
                      </m:dPr>
                      <m:e>
                        <m:r>
                          <a:rPr lang="en-US" sz="4400" b="1" i="1">
                            <a:latin typeface="Cambria Math" panose="02040503050406030204" pitchFamily="18" charset="0"/>
                          </a:rPr>
                          <m:t>𝟎</m:t>
                        </m:r>
                        <m:r>
                          <a:rPr lang="en-US" sz="4400" b="1" i="1">
                            <a:latin typeface="Cambria Math" panose="02040503050406030204" pitchFamily="18" charset="0"/>
                          </a:rPr>
                          <m:t>, </m:t>
                        </m:r>
                        <m:r>
                          <a:rPr lang="en-US" sz="4400" b="1" i="1">
                            <a:latin typeface="Cambria Math" panose="02040503050406030204" pitchFamily="18" charset="0"/>
                          </a:rPr>
                          <m:t>𝒂</m:t>
                        </m:r>
                        <m:r>
                          <a:rPr lang="en-US" sz="4400" b="1" i="1">
                            <a:latin typeface="Cambria Math" panose="02040503050406030204" pitchFamily="18" charset="0"/>
                          </a:rPr>
                          <m:t>, </m:t>
                        </m:r>
                        <m:r>
                          <a:rPr lang="en-US" sz="4400" b="1" i="1">
                            <a:latin typeface="Cambria Math" panose="02040503050406030204" pitchFamily="18" charset="0"/>
                          </a:rPr>
                          <m:t>𝒃</m:t>
                        </m:r>
                      </m:e>
                    </m:d>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nên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𝟑</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chọn</a:t>
                </a:r>
                <a:r>
                  <a:rPr lang="en-US" sz="4400" b="1" dirty="0">
                    <a:latin typeface="Tahoma" panose="020B0604030504040204" pitchFamily="34" charset="0"/>
                    <a:ea typeface="Tahoma" panose="020B0604030504040204" pitchFamily="34" charset="0"/>
                    <a:cs typeface="Tahoma" panose="020B0604030504040204" pitchFamily="34" charset="0"/>
                  </a:rPr>
                  <a:t>.</a:t>
                </a:r>
              </a:p>
              <a:p>
                <a:r>
                  <a:rPr lang="en-US" sz="4400" b="1" dirty="0">
                    <a:latin typeface="Tahoma" panose="020B0604030504040204" pitchFamily="34" charset="0"/>
                    <a:ea typeface="Tahoma" panose="020B0604030504040204" pitchFamily="34" charset="0"/>
                    <a:cs typeface="Tahoma" panose="020B0604030504040204" pitchFamily="34" charset="0"/>
                  </a:rPr>
                  <a:t> ta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𝟓</m:t>
                    </m:r>
                    <m:r>
                      <a:rPr lang="en-US" sz="4400" b="1" i="1">
                        <a:latin typeface="Cambria Math" panose="02040503050406030204" pitchFamily="18" charset="0"/>
                      </a:rPr>
                      <m:t>×</m:t>
                    </m:r>
                    <m:r>
                      <a:rPr lang="en-US" sz="4400" b="1" i="1">
                        <a:latin typeface="Cambria Math" panose="02040503050406030204" pitchFamily="18" charset="0"/>
                      </a:rPr>
                      <m:t>𝟒</m:t>
                    </m:r>
                    <m:r>
                      <a:rPr lang="en-US" sz="4400" b="1" i="1">
                        <a:latin typeface="Cambria Math" panose="02040503050406030204" pitchFamily="18" charset="0"/>
                      </a:rPr>
                      <m:t>×</m:t>
                    </m:r>
                    <m:r>
                      <a:rPr lang="en-US" sz="4400" b="1" i="1">
                        <a:latin typeface="Cambria Math" panose="02040503050406030204" pitchFamily="18" charset="0"/>
                      </a:rPr>
                      <m:t>𝟑</m:t>
                    </m:r>
                    <m:r>
                      <a:rPr lang="en-US" sz="4400" b="1" i="1">
                        <a:latin typeface="Cambria Math" panose="02040503050406030204" pitchFamily="18" charset="0"/>
                      </a:rPr>
                      <m:t>=</m:t>
                    </m:r>
                    <m:r>
                      <a:rPr lang="en-US" sz="4400" b="1" i="1">
                        <a:latin typeface="Cambria Math" panose="02040503050406030204" pitchFamily="18" charset="0"/>
                      </a:rPr>
                      <m:t>𝟔𝟎</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5" name="TextBox 44">
                <a:extLst>
                  <a:ext uri="{FF2B5EF4-FFF2-40B4-BE49-F238E27FC236}">
                    <a16:creationId xmlns:a16="http://schemas.microsoft.com/office/drawing/2014/main" id="{65E6B244-4C08-F37D-0FEA-F833381D5062}"/>
                  </a:ext>
                </a:extLst>
              </p:cNvPr>
              <p:cNvSpPr txBox="1">
                <a:spLocks noRot="1" noChangeAspect="1" noMove="1" noResize="1" noEditPoints="1" noAdjustHandles="1" noChangeArrowheads="1" noChangeShapeType="1" noTextEdit="1"/>
              </p:cNvSpPr>
              <p:nvPr/>
            </p:nvSpPr>
            <p:spPr>
              <a:xfrm>
                <a:off x="696270" y="7621561"/>
                <a:ext cx="14297010" cy="4154984"/>
              </a:xfrm>
              <a:prstGeom prst="rect">
                <a:avLst/>
              </a:prstGeom>
              <a:blipFill>
                <a:blip r:embed="rId4"/>
                <a:stretch>
                  <a:fillRect l="-1705" t="-3079" b="-58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04040C92-4CF1-AEA7-0FEF-4A3F83E0DFF5}"/>
                  </a:ext>
                </a:extLst>
              </p:cNvPr>
              <p:cNvSpPr txBox="1"/>
              <p:nvPr/>
            </p:nvSpPr>
            <p:spPr>
              <a:xfrm>
                <a:off x="3710643" y="11936789"/>
                <a:ext cx="12649200" cy="1446550"/>
              </a:xfrm>
              <a:prstGeom prst="rect">
                <a:avLst/>
              </a:prstGeom>
              <a:noFill/>
            </p:spPr>
            <p:txBody>
              <a:bodyPr wrap="square" rtlCol="0">
                <a:spAutoFit/>
              </a:bodyPr>
              <a:lstStyle/>
              <a:p>
                <a:r>
                  <a:rPr lang="en-US" sz="4400" b="1" dirty="0" err="1"/>
                  <a:t>Vậy</a:t>
                </a:r>
                <a:r>
                  <a:rPr lang="en-US" sz="4400" b="1" dirty="0"/>
                  <a:t> </a:t>
                </a:r>
                <a:r>
                  <a:rPr lang="en-US" sz="4400" b="1" dirty="0" err="1"/>
                  <a:t>có</a:t>
                </a:r>
                <a:r>
                  <a:rPr lang="en-US" sz="4400" b="1" dirty="0"/>
                  <a:t> </a:t>
                </a:r>
                <a:r>
                  <a:rPr lang="en-US" sz="4400" b="1" dirty="0" err="1"/>
                  <a:t>tất</a:t>
                </a:r>
                <a:r>
                  <a:rPr lang="en-US" sz="4400" b="1" dirty="0"/>
                  <a:t> </a:t>
                </a:r>
                <a:r>
                  <a:rPr lang="en-US" sz="4400" b="1" dirty="0" err="1"/>
                  <a:t>cả</a:t>
                </a:r>
                <a:r>
                  <a:rPr lang="en-US" sz="4400" b="1" dirty="0"/>
                  <a:t> </a:t>
                </a:r>
                <a14:m>
                  <m:oMath xmlns:m="http://schemas.openxmlformats.org/officeDocument/2006/math">
                    <m:r>
                      <a:rPr lang="en-US" sz="4400" b="1" i="1">
                        <a:latin typeface="Cambria Math" panose="02040503050406030204" pitchFamily="18" charset="0"/>
                      </a:rPr>
                      <m:t>𝟔𝟎</m:t>
                    </m:r>
                    <m:r>
                      <a:rPr lang="en-US" sz="4400" b="1" i="1">
                        <a:latin typeface="Cambria Math" panose="02040503050406030204" pitchFamily="18" charset="0"/>
                      </a:rPr>
                      <m:t>+</m:t>
                    </m:r>
                    <m:r>
                      <a:rPr lang="en-US" sz="4400" b="1" i="1">
                        <a:latin typeface="Cambria Math" panose="02040503050406030204" pitchFamily="18" charset="0"/>
                      </a:rPr>
                      <m:t>𝟗𝟔</m:t>
                    </m:r>
                    <m:r>
                      <a:rPr lang="en-US" sz="4400" b="1" i="1">
                        <a:latin typeface="Cambria Math" panose="02040503050406030204" pitchFamily="18" charset="0"/>
                      </a:rPr>
                      <m:t>=</m:t>
                    </m:r>
                    <m:r>
                      <a:rPr lang="en-US" sz="4400" b="1" i="1">
                        <a:latin typeface="Cambria Math" panose="02040503050406030204" pitchFamily="18" charset="0"/>
                      </a:rPr>
                      <m:t>𝟏𝟓𝟔</m:t>
                    </m:r>
                  </m:oMath>
                </a14:m>
                <a:r>
                  <a:rPr lang="en-US" sz="4400" b="1" dirty="0"/>
                  <a:t> </a:t>
                </a:r>
                <a:r>
                  <a:rPr lang="en-US" sz="4400" b="1" dirty="0" err="1"/>
                  <a:t>số</a:t>
                </a:r>
                <a:r>
                  <a:rPr lang="en-US" sz="4400" b="1" dirty="0"/>
                  <a:t> </a:t>
                </a:r>
                <a:r>
                  <a:rPr lang="en-US" sz="4400" b="1" dirty="0" err="1"/>
                  <a:t>cần</a:t>
                </a:r>
                <a:r>
                  <a:rPr lang="en-US" sz="4400" b="1" dirty="0"/>
                  <a:t> </a:t>
                </a:r>
                <a:r>
                  <a:rPr lang="en-US" sz="4400" b="1" dirty="0" err="1"/>
                  <a:t>tìm</a:t>
                </a:r>
                <a:r>
                  <a:rPr lang="en-US" sz="4400" b="1" dirty="0"/>
                  <a:t>.</a:t>
                </a:r>
              </a:p>
              <a:p>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6" name="TextBox 45">
                <a:extLst>
                  <a:ext uri="{FF2B5EF4-FFF2-40B4-BE49-F238E27FC236}">
                    <a16:creationId xmlns:a16="http://schemas.microsoft.com/office/drawing/2014/main" id="{04040C92-4CF1-AEA7-0FEF-4A3F83E0DFF5}"/>
                  </a:ext>
                </a:extLst>
              </p:cNvPr>
              <p:cNvSpPr txBox="1">
                <a:spLocks noRot="1" noChangeAspect="1" noMove="1" noResize="1" noEditPoints="1" noAdjustHandles="1" noChangeArrowheads="1" noChangeShapeType="1" noTextEdit="1"/>
              </p:cNvSpPr>
              <p:nvPr/>
            </p:nvSpPr>
            <p:spPr>
              <a:xfrm>
                <a:off x="3710643" y="11936789"/>
                <a:ext cx="12649200" cy="1446550"/>
              </a:xfrm>
              <a:prstGeom prst="rect">
                <a:avLst/>
              </a:prstGeom>
              <a:blipFill>
                <a:blip r:embed="rId5"/>
                <a:stretch>
                  <a:fillRect l="-1976" t="-84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5879572F-F4DF-F1DF-97A1-8479644500E9}"/>
                  </a:ext>
                </a:extLst>
              </p:cNvPr>
              <p:cNvSpPr txBox="1"/>
              <p:nvPr/>
            </p:nvSpPr>
            <p:spPr>
              <a:xfrm>
                <a:off x="14778433" y="7781805"/>
                <a:ext cx="9435544" cy="4832092"/>
              </a:xfrm>
              <a:prstGeom prst="rect">
                <a:avLst/>
              </a:prstGeom>
              <a:noFill/>
            </p:spPr>
            <p:txBody>
              <a:bodyPr wrap="square" rtlCol="0">
                <a:spAutoFit/>
              </a:bodyPr>
              <a:lstStyle/>
              <a:p>
                <a:r>
                  <a:rPr lang="en-US" sz="4400" b="1" dirty="0">
                    <a:latin typeface="Tahoma" panose="020B0604030504040204" pitchFamily="34" charset="0"/>
                    <a:ea typeface="Tahoma" panose="020B0604030504040204" pitchFamily="34" charset="0"/>
                    <a:cs typeface="Tahoma" panose="020B0604030504040204" pitchFamily="34" charset="0"/>
                  </a:rPr>
                  <a:t>TH2. </a:t>
                </a:r>
                <a:r>
                  <a:rPr lang="en-US" sz="4400" b="1" dirty="0" err="1">
                    <a:latin typeface="Tahoma" panose="020B0604030504040204" pitchFamily="34" charset="0"/>
                    <a:ea typeface="Tahoma" panose="020B0604030504040204" pitchFamily="34" charset="0"/>
                    <a:cs typeface="Tahoma" panose="020B0604030504040204" pitchFamily="34" charset="0"/>
                  </a:rPr>
                  <a:t>Nếu</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400" b="1" i="1">
                        <a:latin typeface="Cambria Math" panose="02040503050406030204" pitchFamily="18" charset="0"/>
                      </a:rPr>
                      <m:t>𝒅</m:t>
                    </m:r>
                    <m:r>
                      <a:rPr lang="en-US" sz="4400" b="1" i="1">
                        <a:latin typeface="Cambria Math" panose="02040503050406030204" pitchFamily="18" charset="0"/>
                      </a:rPr>
                      <m:t>=</m:t>
                    </m:r>
                    <m:d>
                      <m:dPr>
                        <m:begChr m:val="{"/>
                        <m:endChr m:val="}"/>
                        <m:ctrlPr>
                          <a:rPr lang="en-US" sz="4400" b="1" i="1">
                            <a:latin typeface="Cambria Math" panose="02040503050406030204" pitchFamily="18" charset="0"/>
                          </a:rPr>
                        </m:ctrlPr>
                      </m:dPr>
                      <m:e>
                        <m:r>
                          <a:rPr lang="en-US" sz="4400" b="1" i="1">
                            <a:latin typeface="Cambria Math" panose="02040503050406030204" pitchFamily="18" charset="0"/>
                          </a:rPr>
                          <m:t>𝟐</m:t>
                        </m:r>
                        <m:r>
                          <a:rPr lang="en-US" sz="4400" b="1" i="1">
                            <a:latin typeface="Cambria Math" panose="02040503050406030204" pitchFamily="18" charset="0"/>
                          </a:rPr>
                          <m:t>, </m:t>
                        </m:r>
                        <m:r>
                          <a:rPr lang="en-US" sz="4400" b="1" i="1">
                            <a:latin typeface="Cambria Math" panose="02040503050406030204" pitchFamily="18" charset="0"/>
                          </a:rPr>
                          <m:t>𝟒</m:t>
                        </m:r>
                      </m:e>
                    </m:d>
                    <m:r>
                      <a:rPr lang="en-US" sz="4400" b="1" i="1">
                        <a:latin typeface="Cambria Math" panose="02040503050406030204" pitchFamily="18" charset="0"/>
                      </a:rPr>
                      <m:t>⇒</m:t>
                    </m:r>
                    <m:r>
                      <a:rPr lang="fr-FR" sz="4400" b="1" i="1">
                        <a:latin typeface="Cambria Math" panose="02040503050406030204" pitchFamily="18" charset="0"/>
                      </a:rPr>
                      <m:t>𝒅</m:t>
                    </m:r>
                  </m:oMath>
                </a14:m>
                <a:r>
                  <a:rPr lang="fr-FR"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𝟐</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chọn</a:t>
                </a:r>
                <a:r>
                  <a:rPr lang="en-US" sz="4400" b="1" dirty="0">
                    <a:latin typeface="Tahoma" panose="020B0604030504040204" pitchFamily="34" charset="0"/>
                    <a:ea typeface="Tahoma" panose="020B0604030504040204" pitchFamily="34" charset="0"/>
                    <a:cs typeface="Tahoma" panose="020B0604030504040204" pitchFamily="34" charset="0"/>
                  </a:rPr>
                  <a:t>.</a:t>
                </a:r>
              </a:p>
              <a:p>
                <a:r>
                  <a:rPr lang="en-US" sz="4400" b="1" dirty="0">
                    <a:latin typeface="Tahoma" panose="020B0604030504040204" pitchFamily="34" charset="0"/>
                    <a:ea typeface="Tahoma" panose="020B0604030504040204" pitchFamily="34" charset="0"/>
                    <a:cs typeface="Tahoma" panose="020B0604030504040204" pitchFamily="34" charset="0"/>
                  </a:rPr>
                  <a:t>Khi </a:t>
                </a:r>
                <a:r>
                  <a:rPr lang="en-US" sz="4400" b="1" dirty="0" err="1">
                    <a:latin typeface="Tahoma" panose="020B0604030504040204" pitchFamily="34" charset="0"/>
                    <a:ea typeface="Tahoma" panose="020B0604030504040204" pitchFamily="34" charset="0"/>
                    <a:cs typeface="Tahoma" panose="020B0604030504040204" pitchFamily="34" charset="0"/>
                  </a:rPr>
                  <a:t>đó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𝒂</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𝟒</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chọn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khác</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𝟎</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𝒅</m:t>
                    </m:r>
                  </m:oMath>
                </a14:m>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𝒃</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𝟒</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chọn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𝒄</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𝟑</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chọn</a:t>
                </a:r>
                <a:r>
                  <a:rPr lang="en-US" sz="4400" b="1" dirty="0">
                    <a:latin typeface="Tahoma" panose="020B0604030504040204" pitchFamily="34" charset="0"/>
                    <a:ea typeface="Tahoma" panose="020B0604030504040204" pitchFamily="34" charset="0"/>
                    <a:cs typeface="Tahoma" panose="020B0604030504040204" pitchFamily="34" charset="0"/>
                  </a:rPr>
                  <a:t>.</a:t>
                </a:r>
              </a:p>
              <a:p>
                <a:r>
                  <a:rPr lang="en-US" sz="4400" b="1" dirty="0">
                    <a:latin typeface="Tahoma" panose="020B0604030504040204" pitchFamily="34" charset="0"/>
                    <a:ea typeface="Tahoma" panose="020B0604030504040204" pitchFamily="34" charset="0"/>
                    <a:cs typeface="Tahoma" panose="020B0604030504040204" pitchFamily="34" charset="0"/>
                  </a:rPr>
                  <a:t> ta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𝟐</m:t>
                    </m:r>
                    <m:r>
                      <a:rPr lang="en-US" sz="4400" b="1" i="1">
                        <a:latin typeface="Cambria Math" panose="02040503050406030204" pitchFamily="18" charset="0"/>
                      </a:rPr>
                      <m:t>×</m:t>
                    </m:r>
                    <m:r>
                      <a:rPr lang="en-US" sz="4400" b="1" i="1">
                        <a:latin typeface="Cambria Math" panose="02040503050406030204" pitchFamily="18" charset="0"/>
                      </a:rPr>
                      <m:t>𝟒</m:t>
                    </m:r>
                    <m:r>
                      <a:rPr lang="en-US" sz="4400" b="1" i="1">
                        <a:latin typeface="Cambria Math" panose="02040503050406030204" pitchFamily="18" charset="0"/>
                      </a:rPr>
                      <m:t>×</m:t>
                    </m:r>
                    <m:r>
                      <a:rPr lang="en-US" sz="4400" b="1" i="1">
                        <a:latin typeface="Cambria Math" panose="02040503050406030204" pitchFamily="18" charset="0"/>
                      </a:rPr>
                      <m:t>𝟒</m:t>
                    </m:r>
                    <m:r>
                      <a:rPr lang="en-US" sz="4400" b="1" i="1">
                        <a:latin typeface="Cambria Math" panose="02040503050406030204" pitchFamily="18" charset="0"/>
                      </a:rPr>
                      <m:t>×</m:t>
                    </m:r>
                    <m:r>
                      <a:rPr lang="en-US" sz="4400" b="1" i="1">
                        <a:latin typeface="Cambria Math" panose="02040503050406030204" pitchFamily="18" charset="0"/>
                      </a:rPr>
                      <m:t>𝟑</m:t>
                    </m:r>
                    <m:r>
                      <a:rPr lang="en-US" sz="4400" b="1" i="1">
                        <a:latin typeface="Cambria Math" panose="02040503050406030204" pitchFamily="18" charset="0"/>
                      </a:rPr>
                      <m:t>=</m:t>
                    </m:r>
                    <m:r>
                      <a:rPr lang="en-US" sz="4400" b="1" i="1">
                        <a:latin typeface="Cambria Math" panose="02040503050406030204" pitchFamily="18" charset="0"/>
                      </a:rPr>
                      <m:t>𝟗𝟔</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p>
              <a:p>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7" name="TextBox 46">
                <a:extLst>
                  <a:ext uri="{FF2B5EF4-FFF2-40B4-BE49-F238E27FC236}">
                    <a16:creationId xmlns:a16="http://schemas.microsoft.com/office/drawing/2014/main" id="{5879572F-F4DF-F1DF-97A1-8479644500E9}"/>
                  </a:ext>
                </a:extLst>
              </p:cNvPr>
              <p:cNvSpPr txBox="1">
                <a:spLocks noRot="1" noChangeAspect="1" noMove="1" noResize="1" noEditPoints="1" noAdjustHandles="1" noChangeArrowheads="1" noChangeShapeType="1" noTextEdit="1"/>
              </p:cNvSpPr>
              <p:nvPr/>
            </p:nvSpPr>
            <p:spPr>
              <a:xfrm>
                <a:off x="14778433" y="7781805"/>
                <a:ext cx="9435544" cy="4832092"/>
              </a:xfrm>
              <a:prstGeom prst="rect">
                <a:avLst/>
              </a:prstGeom>
              <a:blipFill>
                <a:blip r:embed="rId6"/>
                <a:stretch>
                  <a:fillRect l="-2584" t="-2778" r="-581"/>
                </a:stretch>
              </a:blipFill>
            </p:spPr>
            <p:txBody>
              <a:bodyPr/>
              <a:lstStyle/>
              <a:p>
                <a:r>
                  <a:rPr lang="en-US">
                    <a:noFill/>
                  </a:rPr>
                  <a:t> </a:t>
                </a:r>
              </a:p>
            </p:txBody>
          </p:sp>
        </mc:Fallback>
      </mc:AlternateContent>
      <p:sp>
        <p:nvSpPr>
          <p:cNvPr id="48" name="Oval 47">
            <a:extLst>
              <a:ext uri="{FF2B5EF4-FFF2-40B4-BE49-F238E27FC236}">
                <a16:creationId xmlns:a16="http://schemas.microsoft.com/office/drawing/2014/main" id="{160A5F41-EF6D-2081-0BD3-72500E5F0979}"/>
              </a:ext>
            </a:extLst>
          </p:cNvPr>
          <p:cNvSpPr/>
          <p:nvPr/>
        </p:nvSpPr>
        <p:spPr>
          <a:xfrm>
            <a:off x="1372412" y="4164019"/>
            <a:ext cx="1088672" cy="1000532"/>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4400" b="1" dirty="0">
                <a:latin typeface="Tahoma" pitchFamily="34" charset="0"/>
                <a:ea typeface="Tahoma" pitchFamily="34" charset="0"/>
                <a:cs typeface="Tahoma" pitchFamily="34" charset="0"/>
              </a:rPr>
              <a:t>A</a:t>
            </a:r>
          </a:p>
        </p:txBody>
      </p:sp>
      <p:cxnSp>
        <p:nvCxnSpPr>
          <p:cNvPr id="49" name="Straight Connector 48">
            <a:extLst>
              <a:ext uri="{FF2B5EF4-FFF2-40B4-BE49-F238E27FC236}">
                <a16:creationId xmlns:a16="http://schemas.microsoft.com/office/drawing/2014/main" id="{E0D64BAA-6899-8DAE-2454-F67ACD4C81B4}"/>
              </a:ext>
            </a:extLst>
          </p:cNvPr>
          <p:cNvCxnSpPr>
            <a:cxnSpLocks/>
          </p:cNvCxnSpPr>
          <p:nvPr/>
        </p:nvCxnSpPr>
        <p:spPr>
          <a:xfrm>
            <a:off x="14630400" y="7621561"/>
            <a:ext cx="0" cy="5367273"/>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173908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4">
                                            <p:txEl>
                                              <p:pRg st="0" end="0"/>
                                            </p:txEl>
                                          </p:spTgt>
                                        </p:tgtEl>
                                        <p:attrNameLst>
                                          <p:attrName>style.visibility</p:attrName>
                                        </p:attrNameLst>
                                      </p:cBhvr>
                                      <p:to>
                                        <p:strVal val="visible"/>
                                      </p:to>
                                    </p:set>
                                    <p:animEffect transition="in" filter="barn(inVertical)">
                                      <p:cBhvr>
                                        <p:cTn id="12" dur="500"/>
                                        <p:tgtEl>
                                          <p:spTgt spid="4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4">
                                            <p:txEl>
                                              <p:pRg st="1" end="1"/>
                                            </p:txEl>
                                          </p:spTgt>
                                        </p:tgtEl>
                                        <p:attrNameLst>
                                          <p:attrName>style.visibility</p:attrName>
                                        </p:attrNameLst>
                                      </p:cBhvr>
                                      <p:to>
                                        <p:strVal val="visible"/>
                                      </p:to>
                                    </p:set>
                                    <p:animEffect transition="in" filter="barn(inVertical)">
                                      <p:cBhvr>
                                        <p:cTn id="17" dur="500"/>
                                        <p:tgtEl>
                                          <p:spTgt spid="4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5">
                                            <p:txEl>
                                              <p:pRg st="0" end="0"/>
                                            </p:txEl>
                                          </p:spTgt>
                                        </p:tgtEl>
                                        <p:attrNameLst>
                                          <p:attrName>style.visibility</p:attrName>
                                        </p:attrNameLst>
                                      </p:cBhvr>
                                      <p:to>
                                        <p:strVal val="visible"/>
                                      </p:to>
                                    </p:set>
                                    <p:animEffect transition="in" filter="barn(inVertical)">
                                      <p:cBhvr>
                                        <p:cTn id="22" dur="500"/>
                                        <p:tgtEl>
                                          <p:spTgt spid="4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5">
                                            <p:txEl>
                                              <p:pRg st="1" end="1"/>
                                            </p:txEl>
                                          </p:spTgt>
                                        </p:tgtEl>
                                        <p:attrNameLst>
                                          <p:attrName>style.visibility</p:attrName>
                                        </p:attrNameLst>
                                      </p:cBhvr>
                                      <p:to>
                                        <p:strVal val="visible"/>
                                      </p:to>
                                    </p:set>
                                    <p:animEffect transition="in" filter="barn(inVertical)">
                                      <p:cBhvr>
                                        <p:cTn id="27" dur="500"/>
                                        <p:tgtEl>
                                          <p:spTgt spid="4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5">
                                            <p:txEl>
                                              <p:pRg st="2" end="2"/>
                                            </p:txEl>
                                          </p:spTgt>
                                        </p:tgtEl>
                                        <p:attrNameLst>
                                          <p:attrName>style.visibility</p:attrName>
                                        </p:attrNameLst>
                                      </p:cBhvr>
                                      <p:to>
                                        <p:strVal val="visible"/>
                                      </p:to>
                                    </p:set>
                                    <p:animEffect transition="in" filter="barn(inVertical)">
                                      <p:cBhvr>
                                        <p:cTn id="32" dur="500"/>
                                        <p:tgtEl>
                                          <p:spTgt spid="45">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5">
                                            <p:txEl>
                                              <p:pRg st="3" end="3"/>
                                            </p:txEl>
                                          </p:spTgt>
                                        </p:tgtEl>
                                        <p:attrNameLst>
                                          <p:attrName>style.visibility</p:attrName>
                                        </p:attrNameLst>
                                      </p:cBhvr>
                                      <p:to>
                                        <p:strVal val="visible"/>
                                      </p:to>
                                    </p:set>
                                    <p:animEffect transition="in" filter="barn(inVertical)">
                                      <p:cBhvr>
                                        <p:cTn id="37" dur="500"/>
                                        <p:tgtEl>
                                          <p:spTgt spid="45">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45">
                                            <p:txEl>
                                              <p:pRg st="4" end="4"/>
                                            </p:txEl>
                                          </p:spTgt>
                                        </p:tgtEl>
                                        <p:attrNameLst>
                                          <p:attrName>style.visibility</p:attrName>
                                        </p:attrNameLst>
                                      </p:cBhvr>
                                      <p:to>
                                        <p:strVal val="visible"/>
                                      </p:to>
                                    </p:set>
                                    <p:animEffect transition="in" filter="barn(inVertical)">
                                      <p:cBhvr>
                                        <p:cTn id="42" dur="500"/>
                                        <p:tgtEl>
                                          <p:spTgt spid="45">
                                            <p:txEl>
                                              <p:pRg st="4" end="4"/>
                                            </p:txEl>
                                          </p:spTgt>
                                        </p:tgtEl>
                                      </p:cBhvr>
                                    </p:animEffect>
                                  </p:childTnLst>
                                </p:cTn>
                              </p:par>
                              <p:par>
                                <p:cTn id="43" presetID="22" presetClass="entr" presetSubtype="4" fill="hold" nodeType="with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wipe(down)">
                                      <p:cBhvr>
                                        <p:cTn id="45" dur="500"/>
                                        <p:tgtEl>
                                          <p:spTgt spid="49"/>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47">
                                            <p:txEl>
                                              <p:pRg st="0" end="0"/>
                                            </p:txEl>
                                          </p:spTgt>
                                        </p:tgtEl>
                                        <p:attrNameLst>
                                          <p:attrName>style.visibility</p:attrName>
                                        </p:attrNameLst>
                                      </p:cBhvr>
                                      <p:to>
                                        <p:strVal val="visible"/>
                                      </p:to>
                                    </p:set>
                                    <p:animEffect transition="in" filter="barn(inVertical)">
                                      <p:cBhvr>
                                        <p:cTn id="50" dur="500"/>
                                        <p:tgtEl>
                                          <p:spTgt spid="4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47">
                                            <p:txEl>
                                              <p:pRg st="1" end="1"/>
                                            </p:txEl>
                                          </p:spTgt>
                                        </p:tgtEl>
                                        <p:attrNameLst>
                                          <p:attrName>style.visibility</p:attrName>
                                        </p:attrNameLst>
                                      </p:cBhvr>
                                      <p:to>
                                        <p:strVal val="visible"/>
                                      </p:to>
                                    </p:set>
                                    <p:animEffect transition="in" filter="barn(inVertical)">
                                      <p:cBhvr>
                                        <p:cTn id="55" dur="500"/>
                                        <p:tgtEl>
                                          <p:spTgt spid="47">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nodeType="clickEffect">
                                  <p:stCondLst>
                                    <p:cond delay="0"/>
                                  </p:stCondLst>
                                  <p:childTnLst>
                                    <p:set>
                                      <p:cBhvr>
                                        <p:cTn id="59" dur="1" fill="hold">
                                          <p:stCondLst>
                                            <p:cond delay="0"/>
                                          </p:stCondLst>
                                        </p:cTn>
                                        <p:tgtEl>
                                          <p:spTgt spid="47">
                                            <p:txEl>
                                              <p:pRg st="2" end="2"/>
                                            </p:txEl>
                                          </p:spTgt>
                                        </p:tgtEl>
                                        <p:attrNameLst>
                                          <p:attrName>style.visibility</p:attrName>
                                        </p:attrNameLst>
                                      </p:cBhvr>
                                      <p:to>
                                        <p:strVal val="visible"/>
                                      </p:to>
                                    </p:set>
                                    <p:animEffect transition="in" filter="barn(inVertical)">
                                      <p:cBhvr>
                                        <p:cTn id="60" dur="500"/>
                                        <p:tgtEl>
                                          <p:spTgt spid="47">
                                            <p:txEl>
                                              <p:pRg st="2" end="2"/>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nodeType="clickEffect">
                                  <p:stCondLst>
                                    <p:cond delay="0"/>
                                  </p:stCondLst>
                                  <p:childTnLst>
                                    <p:set>
                                      <p:cBhvr>
                                        <p:cTn id="64" dur="1" fill="hold">
                                          <p:stCondLst>
                                            <p:cond delay="0"/>
                                          </p:stCondLst>
                                        </p:cTn>
                                        <p:tgtEl>
                                          <p:spTgt spid="46">
                                            <p:txEl>
                                              <p:pRg st="0" end="0"/>
                                            </p:txEl>
                                          </p:spTgt>
                                        </p:tgtEl>
                                        <p:attrNameLst>
                                          <p:attrName>style.visibility</p:attrName>
                                        </p:attrNameLst>
                                      </p:cBhvr>
                                      <p:to>
                                        <p:strVal val="visible"/>
                                      </p:to>
                                    </p:set>
                                    <p:animEffect transition="in" filter="barn(inVertical)">
                                      <p:cBhvr>
                                        <p:cTn id="65" dur="500"/>
                                        <p:tgtEl>
                                          <p:spTgt spid="46">
                                            <p:txEl>
                                              <p:pRg st="0" end="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48"/>
                                        </p:tgtEl>
                                        <p:attrNameLst>
                                          <p:attrName>style.visibility</p:attrName>
                                        </p:attrNameLst>
                                      </p:cBhvr>
                                      <p:to>
                                        <p:strVal val="visible"/>
                                      </p:to>
                                    </p:set>
                                    <p:animEffect transition="in" filter="wipe(left)">
                                      <p:cBhvr>
                                        <p:cTn id="7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63">
            <a:extLst>
              <a:ext uri="{FF2B5EF4-FFF2-40B4-BE49-F238E27FC236}">
                <a16:creationId xmlns:a16="http://schemas.microsoft.com/office/drawing/2014/main" id="{DF4FB42C-100B-6346-5E5C-E90A83D17D2E}"/>
              </a:ext>
            </a:extLst>
          </p:cNvPr>
          <p:cNvSpPr/>
          <p:nvPr/>
        </p:nvSpPr>
        <p:spPr>
          <a:xfrm>
            <a:off x="12759341" y="2703863"/>
            <a:ext cx="9029874" cy="8936345"/>
          </a:xfrm>
          <a:prstGeom prst="roundRect">
            <a:avLst>
              <a:gd name="adj" fmla="val 2833"/>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9" name="Group 18">
            <a:extLst>
              <a:ext uri="{FF2B5EF4-FFF2-40B4-BE49-F238E27FC236}">
                <a16:creationId xmlns:a16="http://schemas.microsoft.com/office/drawing/2014/main" id="{D31BBF43-29DC-28B8-41B6-F15E628C6738}"/>
              </a:ext>
            </a:extLst>
          </p:cNvPr>
          <p:cNvGrpSpPr/>
          <p:nvPr/>
        </p:nvGrpSpPr>
        <p:grpSpPr>
          <a:xfrm>
            <a:off x="692728" y="1447800"/>
            <a:ext cx="6962774" cy="960438"/>
            <a:chOff x="13477876" y="4114800"/>
            <a:chExt cx="6962774" cy="960438"/>
          </a:xfrm>
        </p:grpSpPr>
        <p:sp>
          <p:nvSpPr>
            <p:cNvPr id="20" name="Freeform 71">
              <a:extLst>
                <a:ext uri="{FF2B5EF4-FFF2-40B4-BE49-F238E27FC236}">
                  <a16:creationId xmlns:a16="http://schemas.microsoft.com/office/drawing/2014/main" id="{3087D601-F6EF-D5A5-117B-FDB79FAB8B6B}"/>
                </a:ext>
              </a:extLst>
            </p:cNvPr>
            <p:cNvSpPr>
              <a:spLocks/>
            </p:cNvSpPr>
            <p:nvPr/>
          </p:nvSpPr>
          <p:spPr bwMode="auto">
            <a:xfrm>
              <a:off x="13477876" y="4657725"/>
              <a:ext cx="6962774" cy="417513"/>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solidFill>
              <a:srgbClr val="B9E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21" name="Oval 72">
              <a:extLst>
                <a:ext uri="{FF2B5EF4-FFF2-40B4-BE49-F238E27FC236}">
                  <a16:creationId xmlns:a16="http://schemas.microsoft.com/office/drawing/2014/main" id="{DF563D49-8C7E-A145-66C5-C00EB888C284}"/>
                </a:ext>
              </a:extLst>
            </p:cNvPr>
            <p:cNvSpPr>
              <a:spLocks noChangeArrowheads="1"/>
            </p:cNvSpPr>
            <p:nvPr/>
          </p:nvSpPr>
          <p:spPr bwMode="auto">
            <a:xfrm>
              <a:off x="14111288" y="4114800"/>
              <a:ext cx="285750" cy="280988"/>
            </a:xfrm>
            <a:prstGeom prst="ellipse">
              <a:avLst/>
            </a:pr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73">
              <a:extLst>
                <a:ext uri="{FF2B5EF4-FFF2-40B4-BE49-F238E27FC236}">
                  <a16:creationId xmlns:a16="http://schemas.microsoft.com/office/drawing/2014/main" id="{677B3CD0-6D60-5537-CBF5-F1E42C8CCF3F}"/>
                </a:ext>
              </a:extLst>
            </p:cNvPr>
            <p:cNvSpPr>
              <a:spLocks/>
            </p:cNvSpPr>
            <p:nvPr/>
          </p:nvSpPr>
          <p:spPr bwMode="auto">
            <a:xfrm>
              <a:off x="14039850" y="4373563"/>
              <a:ext cx="209550" cy="190500"/>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74">
              <a:extLst>
                <a:ext uri="{FF2B5EF4-FFF2-40B4-BE49-F238E27FC236}">
                  <a16:creationId xmlns:a16="http://schemas.microsoft.com/office/drawing/2014/main" id="{6F439DFB-34C3-7661-39D0-5D8F19565A54}"/>
                </a:ext>
              </a:extLst>
            </p:cNvPr>
            <p:cNvSpPr>
              <a:spLocks/>
            </p:cNvSpPr>
            <p:nvPr/>
          </p:nvSpPr>
          <p:spPr bwMode="auto">
            <a:xfrm>
              <a:off x="14039850" y="4373563"/>
              <a:ext cx="209550" cy="190500"/>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75">
              <a:extLst>
                <a:ext uri="{FF2B5EF4-FFF2-40B4-BE49-F238E27FC236}">
                  <a16:creationId xmlns:a16="http://schemas.microsoft.com/office/drawing/2014/main" id="{EE2FC2B7-323D-13F7-A26D-AF77D839E4D7}"/>
                </a:ext>
              </a:extLst>
            </p:cNvPr>
            <p:cNvSpPr>
              <a:spLocks/>
            </p:cNvSpPr>
            <p:nvPr/>
          </p:nvSpPr>
          <p:spPr bwMode="auto">
            <a:xfrm>
              <a:off x="14039850" y="4373563"/>
              <a:ext cx="209550" cy="190500"/>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76">
              <a:extLst>
                <a:ext uri="{FF2B5EF4-FFF2-40B4-BE49-F238E27FC236}">
                  <a16:creationId xmlns:a16="http://schemas.microsoft.com/office/drawing/2014/main" id="{2A32724A-7144-5E17-2EC6-8762A2F4D13A}"/>
                </a:ext>
              </a:extLst>
            </p:cNvPr>
            <p:cNvSpPr>
              <a:spLocks/>
            </p:cNvSpPr>
            <p:nvPr/>
          </p:nvSpPr>
          <p:spPr bwMode="auto">
            <a:xfrm>
              <a:off x="14039850" y="4373563"/>
              <a:ext cx="415925" cy="190500"/>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26" name="Freeform 77">
              <a:extLst>
                <a:ext uri="{FF2B5EF4-FFF2-40B4-BE49-F238E27FC236}">
                  <a16:creationId xmlns:a16="http://schemas.microsoft.com/office/drawing/2014/main" id="{F3698CF5-315E-B0ED-E7D1-D5524B79DB03}"/>
                </a:ext>
              </a:extLst>
            </p:cNvPr>
            <p:cNvSpPr>
              <a:spLocks/>
            </p:cNvSpPr>
            <p:nvPr/>
          </p:nvSpPr>
          <p:spPr bwMode="auto">
            <a:xfrm>
              <a:off x="13965238" y="4452938"/>
              <a:ext cx="566737" cy="17621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27" name="Freeform 78">
              <a:extLst>
                <a:ext uri="{FF2B5EF4-FFF2-40B4-BE49-F238E27FC236}">
                  <a16:creationId xmlns:a16="http://schemas.microsoft.com/office/drawing/2014/main" id="{B284449B-EC2E-5417-5762-74C2B47C6B46}"/>
                </a:ext>
              </a:extLst>
            </p:cNvPr>
            <p:cNvSpPr>
              <a:spLocks/>
            </p:cNvSpPr>
            <p:nvPr/>
          </p:nvSpPr>
          <p:spPr bwMode="auto">
            <a:xfrm>
              <a:off x="14254163" y="4508500"/>
              <a:ext cx="306387" cy="473075"/>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28" name="Freeform 79">
              <a:extLst>
                <a:ext uri="{FF2B5EF4-FFF2-40B4-BE49-F238E27FC236}">
                  <a16:creationId xmlns:a16="http://schemas.microsoft.com/office/drawing/2014/main" id="{FEAF9FBB-6427-C87C-8197-987B2C672CE7}"/>
                </a:ext>
              </a:extLst>
            </p:cNvPr>
            <p:cNvSpPr>
              <a:spLocks/>
            </p:cNvSpPr>
            <p:nvPr/>
          </p:nvSpPr>
          <p:spPr bwMode="auto">
            <a:xfrm>
              <a:off x="13943013" y="4508500"/>
              <a:ext cx="617537" cy="473075"/>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29" name="Freeform 80">
              <a:extLst>
                <a:ext uri="{FF2B5EF4-FFF2-40B4-BE49-F238E27FC236}">
                  <a16:creationId xmlns:a16="http://schemas.microsoft.com/office/drawing/2014/main" id="{E8CE027D-598B-D2F7-4669-F8AEAB8267FA}"/>
                </a:ext>
              </a:extLst>
            </p:cNvPr>
            <p:cNvSpPr>
              <a:spLocks/>
            </p:cNvSpPr>
            <p:nvPr/>
          </p:nvSpPr>
          <p:spPr bwMode="auto">
            <a:xfrm>
              <a:off x="14254163" y="4657725"/>
              <a:ext cx="30162" cy="323850"/>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81">
              <a:extLst>
                <a:ext uri="{FF2B5EF4-FFF2-40B4-BE49-F238E27FC236}">
                  <a16:creationId xmlns:a16="http://schemas.microsoft.com/office/drawing/2014/main" id="{C56E5F4C-AF4C-4B3E-693A-434EA5523DAE}"/>
                </a:ext>
              </a:extLst>
            </p:cNvPr>
            <p:cNvSpPr>
              <a:spLocks/>
            </p:cNvSpPr>
            <p:nvPr/>
          </p:nvSpPr>
          <p:spPr bwMode="auto">
            <a:xfrm>
              <a:off x="14254163" y="4657725"/>
              <a:ext cx="30162" cy="323850"/>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31" name="Freeform 82">
              <a:extLst>
                <a:ext uri="{FF2B5EF4-FFF2-40B4-BE49-F238E27FC236}">
                  <a16:creationId xmlns:a16="http://schemas.microsoft.com/office/drawing/2014/main" id="{47176A0B-56E3-74F8-F841-FBBDFE787F48}"/>
                </a:ext>
              </a:extLst>
            </p:cNvPr>
            <p:cNvSpPr>
              <a:spLocks/>
            </p:cNvSpPr>
            <p:nvPr/>
          </p:nvSpPr>
          <p:spPr bwMode="auto">
            <a:xfrm>
              <a:off x="14254163" y="4657725"/>
              <a:ext cx="30162" cy="323850"/>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32" name="Freeform 83">
              <a:extLst>
                <a:ext uri="{FF2B5EF4-FFF2-40B4-BE49-F238E27FC236}">
                  <a16:creationId xmlns:a16="http://schemas.microsoft.com/office/drawing/2014/main" id="{7F4A3B73-847F-FE46-D8E5-69645DCC6620}"/>
                </a:ext>
              </a:extLst>
            </p:cNvPr>
            <p:cNvSpPr>
              <a:spLocks/>
            </p:cNvSpPr>
            <p:nvPr/>
          </p:nvSpPr>
          <p:spPr bwMode="auto">
            <a:xfrm>
              <a:off x="16762413" y="4433888"/>
              <a:ext cx="161925" cy="63500"/>
            </a:xfrm>
            <a:custGeom>
              <a:avLst/>
              <a:gdLst>
                <a:gd name="T0" fmla="*/ 0 w 43"/>
                <a:gd name="T1" fmla="*/ 0 h 17"/>
                <a:gd name="T2" fmla="*/ 13 w 43"/>
                <a:gd name="T3" fmla="*/ 0 h 17"/>
                <a:gd name="T4" fmla="*/ 16 w 43"/>
                <a:gd name="T5" fmla="*/ 4 h 17"/>
                <a:gd name="T6" fmla="*/ 21 w 43"/>
                <a:gd name="T7" fmla="*/ 5 h 17"/>
                <a:gd name="T8" fmla="*/ 26 w 43"/>
                <a:gd name="T9" fmla="*/ 4 h 17"/>
                <a:gd name="T10" fmla="*/ 30 w 43"/>
                <a:gd name="T11" fmla="*/ 0 h 17"/>
                <a:gd name="T12" fmla="*/ 43 w 43"/>
                <a:gd name="T13" fmla="*/ 0 h 17"/>
                <a:gd name="T14" fmla="*/ 36 w 43"/>
                <a:gd name="T15" fmla="*/ 13 h 17"/>
                <a:gd name="T16" fmla="*/ 21 w 43"/>
                <a:gd name="T17" fmla="*/ 17 h 17"/>
                <a:gd name="T18" fmla="*/ 7 w 43"/>
                <a:gd name="T19" fmla="*/ 13 h 17"/>
                <a:gd name="T20" fmla="*/ 0 w 43"/>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17">
                  <a:moveTo>
                    <a:pt x="0" y="0"/>
                  </a:moveTo>
                  <a:cubicBezTo>
                    <a:pt x="13" y="0"/>
                    <a:pt x="13" y="0"/>
                    <a:pt x="13" y="0"/>
                  </a:cubicBezTo>
                  <a:cubicBezTo>
                    <a:pt x="13" y="1"/>
                    <a:pt x="15" y="3"/>
                    <a:pt x="16" y="4"/>
                  </a:cubicBezTo>
                  <a:cubicBezTo>
                    <a:pt x="18" y="4"/>
                    <a:pt x="19" y="5"/>
                    <a:pt x="21" y="5"/>
                  </a:cubicBezTo>
                  <a:cubicBezTo>
                    <a:pt x="23" y="5"/>
                    <a:pt x="25" y="4"/>
                    <a:pt x="26" y="4"/>
                  </a:cubicBezTo>
                  <a:cubicBezTo>
                    <a:pt x="28" y="3"/>
                    <a:pt x="29" y="1"/>
                    <a:pt x="30" y="0"/>
                  </a:cubicBezTo>
                  <a:cubicBezTo>
                    <a:pt x="43" y="0"/>
                    <a:pt x="43" y="0"/>
                    <a:pt x="43" y="0"/>
                  </a:cubicBezTo>
                  <a:cubicBezTo>
                    <a:pt x="42" y="6"/>
                    <a:pt x="40" y="10"/>
                    <a:pt x="36" y="13"/>
                  </a:cubicBezTo>
                  <a:cubicBezTo>
                    <a:pt x="32" y="16"/>
                    <a:pt x="27" y="17"/>
                    <a:pt x="21" y="17"/>
                  </a:cubicBezTo>
                  <a:cubicBezTo>
                    <a:pt x="15" y="17"/>
                    <a:pt x="11" y="16"/>
                    <a:pt x="7" y="13"/>
                  </a:cubicBezTo>
                  <a:cubicBezTo>
                    <a:pt x="3" y="10"/>
                    <a:pt x="1" y="6"/>
                    <a:pt x="0" y="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33" name="Oval 84">
              <a:extLst>
                <a:ext uri="{FF2B5EF4-FFF2-40B4-BE49-F238E27FC236}">
                  <a16:creationId xmlns:a16="http://schemas.microsoft.com/office/drawing/2014/main" id="{4225AD4E-7345-E720-F379-1772C3949E96}"/>
                </a:ext>
              </a:extLst>
            </p:cNvPr>
            <p:cNvSpPr>
              <a:spLocks noChangeArrowheads="1"/>
            </p:cNvSpPr>
            <p:nvPr/>
          </p:nvSpPr>
          <p:spPr bwMode="auto">
            <a:xfrm>
              <a:off x="19281775" y="4957763"/>
              <a:ext cx="90487" cy="90488"/>
            </a:xfrm>
            <a:prstGeom prst="ellipse">
              <a:avLst/>
            </a:pr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34" name="Freeform 85">
              <a:extLst>
                <a:ext uri="{FF2B5EF4-FFF2-40B4-BE49-F238E27FC236}">
                  <a16:creationId xmlns:a16="http://schemas.microsoft.com/office/drawing/2014/main" id="{2F46DB11-EDD8-15F4-BFE7-29282DA9018D}"/>
                </a:ext>
              </a:extLst>
            </p:cNvPr>
            <p:cNvSpPr>
              <a:spLocks/>
            </p:cNvSpPr>
            <p:nvPr/>
          </p:nvSpPr>
          <p:spPr bwMode="auto">
            <a:xfrm>
              <a:off x="14846300" y="4511675"/>
              <a:ext cx="280987" cy="417513"/>
            </a:xfrm>
            <a:custGeom>
              <a:avLst/>
              <a:gdLst>
                <a:gd name="T0" fmla="*/ 0 w 177"/>
                <a:gd name="T1" fmla="*/ 0 h 263"/>
                <a:gd name="T2" fmla="*/ 177 w 177"/>
                <a:gd name="T3" fmla="*/ 0 h 263"/>
                <a:gd name="T4" fmla="*/ 177 w 177"/>
                <a:gd name="T5" fmla="*/ 57 h 263"/>
                <a:gd name="T6" fmla="*/ 116 w 177"/>
                <a:gd name="T7" fmla="*/ 57 h 263"/>
                <a:gd name="T8" fmla="*/ 116 w 177"/>
                <a:gd name="T9" fmla="*/ 263 h 263"/>
                <a:gd name="T10" fmla="*/ 61 w 177"/>
                <a:gd name="T11" fmla="*/ 263 h 263"/>
                <a:gd name="T12" fmla="*/ 61 w 177"/>
                <a:gd name="T13" fmla="*/ 57 h 263"/>
                <a:gd name="T14" fmla="*/ 0 w 177"/>
                <a:gd name="T15" fmla="*/ 57 h 263"/>
                <a:gd name="T16" fmla="*/ 0 w 177"/>
                <a:gd name="T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263">
                  <a:moveTo>
                    <a:pt x="0" y="0"/>
                  </a:moveTo>
                  <a:lnTo>
                    <a:pt x="177" y="0"/>
                  </a:lnTo>
                  <a:lnTo>
                    <a:pt x="177" y="57"/>
                  </a:lnTo>
                  <a:lnTo>
                    <a:pt x="116" y="57"/>
                  </a:lnTo>
                  <a:lnTo>
                    <a:pt x="116" y="263"/>
                  </a:lnTo>
                  <a:lnTo>
                    <a:pt x="61" y="263"/>
                  </a:lnTo>
                  <a:lnTo>
                    <a:pt x="61" y="57"/>
                  </a:lnTo>
                  <a:lnTo>
                    <a:pt x="0" y="57"/>
                  </a:lnTo>
                  <a:lnTo>
                    <a:pt x="0"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35" name="Freeform 86">
              <a:extLst>
                <a:ext uri="{FF2B5EF4-FFF2-40B4-BE49-F238E27FC236}">
                  <a16:creationId xmlns:a16="http://schemas.microsoft.com/office/drawing/2014/main" id="{975E05F8-576F-23F9-8FCE-1B681AE36D68}"/>
                </a:ext>
              </a:extLst>
            </p:cNvPr>
            <p:cNvSpPr>
              <a:spLocks noEditPoints="1"/>
            </p:cNvSpPr>
            <p:nvPr/>
          </p:nvSpPr>
          <p:spPr bwMode="auto">
            <a:xfrm>
              <a:off x="15171738" y="4392613"/>
              <a:ext cx="420687" cy="542925"/>
            </a:xfrm>
            <a:custGeom>
              <a:avLst/>
              <a:gdLst>
                <a:gd name="T0" fmla="*/ 0 w 112"/>
                <a:gd name="T1" fmla="*/ 88 h 145"/>
                <a:gd name="T2" fmla="*/ 16 w 112"/>
                <a:gd name="T3" fmla="*/ 47 h 145"/>
                <a:gd name="T4" fmla="*/ 55 w 112"/>
                <a:gd name="T5" fmla="*/ 31 h 145"/>
                <a:gd name="T6" fmla="*/ 96 w 112"/>
                <a:gd name="T7" fmla="*/ 47 h 145"/>
                <a:gd name="T8" fmla="*/ 112 w 112"/>
                <a:gd name="T9" fmla="*/ 88 h 145"/>
                <a:gd name="T10" fmla="*/ 96 w 112"/>
                <a:gd name="T11" fmla="*/ 128 h 145"/>
                <a:gd name="T12" fmla="*/ 56 w 112"/>
                <a:gd name="T13" fmla="*/ 145 h 145"/>
                <a:gd name="T14" fmla="*/ 16 w 112"/>
                <a:gd name="T15" fmla="*/ 129 h 145"/>
                <a:gd name="T16" fmla="*/ 0 w 112"/>
                <a:gd name="T17" fmla="*/ 88 h 145"/>
                <a:gd name="T18" fmla="*/ 56 w 112"/>
                <a:gd name="T19" fmla="*/ 53 h 145"/>
                <a:gd name="T20" fmla="*/ 33 w 112"/>
                <a:gd name="T21" fmla="*/ 63 h 145"/>
                <a:gd name="T22" fmla="*/ 25 w 112"/>
                <a:gd name="T23" fmla="*/ 88 h 145"/>
                <a:gd name="T24" fmla="*/ 34 w 112"/>
                <a:gd name="T25" fmla="*/ 113 h 145"/>
                <a:gd name="T26" fmla="*/ 56 w 112"/>
                <a:gd name="T27" fmla="*/ 123 h 145"/>
                <a:gd name="T28" fmla="*/ 78 w 112"/>
                <a:gd name="T29" fmla="*/ 113 h 145"/>
                <a:gd name="T30" fmla="*/ 87 w 112"/>
                <a:gd name="T31" fmla="*/ 88 h 145"/>
                <a:gd name="T32" fmla="*/ 78 w 112"/>
                <a:gd name="T33" fmla="*/ 63 h 145"/>
                <a:gd name="T34" fmla="*/ 56 w 112"/>
                <a:gd name="T35" fmla="*/ 53 h 145"/>
                <a:gd name="T36" fmla="*/ 43 w 112"/>
                <a:gd name="T37" fmla="*/ 25 h 145"/>
                <a:gd name="T38" fmla="*/ 55 w 112"/>
                <a:gd name="T39" fmla="*/ 0 h 145"/>
                <a:gd name="T40" fmla="*/ 82 w 112"/>
                <a:gd name="T41" fmla="*/ 0 h 145"/>
                <a:gd name="T42" fmla="*/ 58 w 112"/>
                <a:gd name="T43" fmla="*/ 25 h 145"/>
                <a:gd name="T44" fmla="*/ 43 w 112"/>
                <a:gd name="T45" fmla="*/ 2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145">
                  <a:moveTo>
                    <a:pt x="0" y="88"/>
                  </a:moveTo>
                  <a:cubicBezTo>
                    <a:pt x="0" y="71"/>
                    <a:pt x="5" y="58"/>
                    <a:pt x="16" y="47"/>
                  </a:cubicBezTo>
                  <a:cubicBezTo>
                    <a:pt x="27" y="37"/>
                    <a:pt x="40" y="31"/>
                    <a:pt x="55" y="31"/>
                  </a:cubicBezTo>
                  <a:cubicBezTo>
                    <a:pt x="71" y="31"/>
                    <a:pt x="85" y="37"/>
                    <a:pt x="96" y="47"/>
                  </a:cubicBezTo>
                  <a:cubicBezTo>
                    <a:pt x="106" y="58"/>
                    <a:pt x="112" y="72"/>
                    <a:pt x="112" y="88"/>
                  </a:cubicBezTo>
                  <a:cubicBezTo>
                    <a:pt x="112" y="104"/>
                    <a:pt x="106" y="118"/>
                    <a:pt x="96" y="128"/>
                  </a:cubicBezTo>
                  <a:cubicBezTo>
                    <a:pt x="85" y="139"/>
                    <a:pt x="72" y="145"/>
                    <a:pt x="56" y="145"/>
                  </a:cubicBezTo>
                  <a:cubicBezTo>
                    <a:pt x="39" y="145"/>
                    <a:pt x="26" y="139"/>
                    <a:pt x="16" y="129"/>
                  </a:cubicBezTo>
                  <a:cubicBezTo>
                    <a:pt x="5" y="118"/>
                    <a:pt x="0" y="104"/>
                    <a:pt x="0" y="88"/>
                  </a:cubicBezTo>
                  <a:close/>
                  <a:moveTo>
                    <a:pt x="56" y="53"/>
                  </a:moveTo>
                  <a:cubicBezTo>
                    <a:pt x="47" y="53"/>
                    <a:pt x="39" y="56"/>
                    <a:pt x="33" y="63"/>
                  </a:cubicBezTo>
                  <a:cubicBezTo>
                    <a:pt x="28" y="70"/>
                    <a:pt x="25" y="78"/>
                    <a:pt x="25" y="88"/>
                  </a:cubicBezTo>
                  <a:cubicBezTo>
                    <a:pt x="25" y="98"/>
                    <a:pt x="28" y="106"/>
                    <a:pt x="34" y="113"/>
                  </a:cubicBezTo>
                  <a:cubicBezTo>
                    <a:pt x="39" y="119"/>
                    <a:pt x="47" y="123"/>
                    <a:pt x="56" y="123"/>
                  </a:cubicBezTo>
                  <a:cubicBezTo>
                    <a:pt x="65" y="123"/>
                    <a:pt x="72" y="119"/>
                    <a:pt x="78" y="113"/>
                  </a:cubicBezTo>
                  <a:cubicBezTo>
                    <a:pt x="84" y="107"/>
                    <a:pt x="87" y="98"/>
                    <a:pt x="87" y="88"/>
                  </a:cubicBezTo>
                  <a:cubicBezTo>
                    <a:pt x="87" y="78"/>
                    <a:pt x="84" y="69"/>
                    <a:pt x="78" y="63"/>
                  </a:cubicBezTo>
                  <a:cubicBezTo>
                    <a:pt x="73" y="57"/>
                    <a:pt x="65" y="54"/>
                    <a:pt x="56" y="53"/>
                  </a:cubicBezTo>
                  <a:close/>
                  <a:moveTo>
                    <a:pt x="43" y="25"/>
                  </a:moveTo>
                  <a:cubicBezTo>
                    <a:pt x="55" y="0"/>
                    <a:pt x="55" y="0"/>
                    <a:pt x="55" y="0"/>
                  </a:cubicBezTo>
                  <a:cubicBezTo>
                    <a:pt x="82" y="0"/>
                    <a:pt x="82" y="0"/>
                    <a:pt x="82" y="0"/>
                  </a:cubicBezTo>
                  <a:cubicBezTo>
                    <a:pt x="58" y="25"/>
                    <a:pt x="58" y="25"/>
                    <a:pt x="58" y="25"/>
                  </a:cubicBezTo>
                  <a:lnTo>
                    <a:pt x="43" y="25"/>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36" name="Freeform 87">
              <a:extLst>
                <a:ext uri="{FF2B5EF4-FFF2-40B4-BE49-F238E27FC236}">
                  <a16:creationId xmlns:a16="http://schemas.microsoft.com/office/drawing/2014/main" id="{5DF6ABCF-C069-B40A-4234-86407AEB91D8}"/>
                </a:ext>
              </a:extLst>
            </p:cNvPr>
            <p:cNvSpPr>
              <a:spLocks/>
            </p:cNvSpPr>
            <p:nvPr/>
          </p:nvSpPr>
          <p:spPr bwMode="auto">
            <a:xfrm>
              <a:off x="16825913" y="4324350"/>
              <a:ext cx="142875" cy="93663"/>
            </a:xfrm>
            <a:custGeom>
              <a:avLst/>
              <a:gdLst>
                <a:gd name="T0" fmla="*/ 0 w 90"/>
                <a:gd name="T1" fmla="*/ 59 h 59"/>
                <a:gd name="T2" fmla="*/ 26 w 90"/>
                <a:gd name="T3" fmla="*/ 0 h 59"/>
                <a:gd name="T4" fmla="*/ 90 w 90"/>
                <a:gd name="T5" fmla="*/ 0 h 59"/>
                <a:gd name="T6" fmla="*/ 36 w 90"/>
                <a:gd name="T7" fmla="*/ 59 h 59"/>
                <a:gd name="T8" fmla="*/ 0 w 90"/>
                <a:gd name="T9" fmla="*/ 59 h 59"/>
              </a:gdLst>
              <a:ahLst/>
              <a:cxnLst>
                <a:cxn ang="0">
                  <a:pos x="T0" y="T1"/>
                </a:cxn>
                <a:cxn ang="0">
                  <a:pos x="T2" y="T3"/>
                </a:cxn>
                <a:cxn ang="0">
                  <a:pos x="T4" y="T5"/>
                </a:cxn>
                <a:cxn ang="0">
                  <a:pos x="T6" y="T7"/>
                </a:cxn>
                <a:cxn ang="0">
                  <a:pos x="T8" y="T9"/>
                </a:cxn>
              </a:cxnLst>
              <a:rect l="0" t="0" r="r" b="b"/>
              <a:pathLst>
                <a:path w="90" h="59">
                  <a:moveTo>
                    <a:pt x="0" y="59"/>
                  </a:moveTo>
                  <a:lnTo>
                    <a:pt x="26" y="0"/>
                  </a:lnTo>
                  <a:lnTo>
                    <a:pt x="90" y="0"/>
                  </a:lnTo>
                  <a:lnTo>
                    <a:pt x="36" y="59"/>
                  </a:lnTo>
                  <a:lnTo>
                    <a:pt x="0" y="59"/>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37" name="Freeform 88">
              <a:extLst>
                <a:ext uri="{FF2B5EF4-FFF2-40B4-BE49-F238E27FC236}">
                  <a16:creationId xmlns:a16="http://schemas.microsoft.com/office/drawing/2014/main" id="{58378155-10F7-754C-0478-BD8431E3018D}"/>
                </a:ext>
              </a:extLst>
            </p:cNvPr>
            <p:cNvSpPr>
              <a:spLocks/>
            </p:cNvSpPr>
            <p:nvPr/>
          </p:nvSpPr>
          <p:spPr bwMode="auto">
            <a:xfrm>
              <a:off x="17984788" y="4373563"/>
              <a:ext cx="142875" cy="96838"/>
            </a:xfrm>
            <a:custGeom>
              <a:avLst/>
              <a:gdLst>
                <a:gd name="T0" fmla="*/ 54 w 90"/>
                <a:gd name="T1" fmla="*/ 61 h 61"/>
                <a:gd name="T2" fmla="*/ 0 w 90"/>
                <a:gd name="T3" fmla="*/ 0 h 61"/>
                <a:gd name="T4" fmla="*/ 61 w 90"/>
                <a:gd name="T5" fmla="*/ 0 h 61"/>
                <a:gd name="T6" fmla="*/ 90 w 90"/>
                <a:gd name="T7" fmla="*/ 61 h 61"/>
                <a:gd name="T8" fmla="*/ 54 w 90"/>
                <a:gd name="T9" fmla="*/ 61 h 61"/>
              </a:gdLst>
              <a:ahLst/>
              <a:cxnLst>
                <a:cxn ang="0">
                  <a:pos x="T0" y="T1"/>
                </a:cxn>
                <a:cxn ang="0">
                  <a:pos x="T2" y="T3"/>
                </a:cxn>
                <a:cxn ang="0">
                  <a:pos x="T4" y="T5"/>
                </a:cxn>
                <a:cxn ang="0">
                  <a:pos x="T6" y="T7"/>
                </a:cxn>
                <a:cxn ang="0">
                  <a:pos x="T8" y="T9"/>
                </a:cxn>
              </a:cxnLst>
              <a:rect l="0" t="0" r="r" b="b"/>
              <a:pathLst>
                <a:path w="90" h="61">
                  <a:moveTo>
                    <a:pt x="54" y="61"/>
                  </a:moveTo>
                  <a:lnTo>
                    <a:pt x="0" y="0"/>
                  </a:lnTo>
                  <a:lnTo>
                    <a:pt x="61" y="0"/>
                  </a:lnTo>
                  <a:lnTo>
                    <a:pt x="90" y="61"/>
                  </a:lnTo>
                  <a:lnTo>
                    <a:pt x="54" y="61"/>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38" name="Freeform 89">
              <a:extLst>
                <a:ext uri="{FF2B5EF4-FFF2-40B4-BE49-F238E27FC236}">
                  <a16:creationId xmlns:a16="http://schemas.microsoft.com/office/drawing/2014/main" id="{1011EFAE-601B-22B8-1816-7530A48896E8}"/>
                </a:ext>
              </a:extLst>
            </p:cNvPr>
            <p:cNvSpPr>
              <a:spLocks/>
            </p:cNvSpPr>
            <p:nvPr/>
          </p:nvSpPr>
          <p:spPr bwMode="auto">
            <a:xfrm>
              <a:off x="15644813" y="4511675"/>
              <a:ext cx="468312" cy="417513"/>
            </a:xfrm>
            <a:custGeom>
              <a:avLst/>
              <a:gdLst>
                <a:gd name="T0" fmla="*/ 33 w 295"/>
                <a:gd name="T1" fmla="*/ 0 h 263"/>
                <a:gd name="T2" fmla="*/ 99 w 295"/>
                <a:gd name="T3" fmla="*/ 0 h 263"/>
                <a:gd name="T4" fmla="*/ 149 w 295"/>
                <a:gd name="T5" fmla="*/ 159 h 263"/>
                <a:gd name="T6" fmla="*/ 196 w 295"/>
                <a:gd name="T7" fmla="*/ 0 h 263"/>
                <a:gd name="T8" fmla="*/ 262 w 295"/>
                <a:gd name="T9" fmla="*/ 0 h 263"/>
                <a:gd name="T10" fmla="*/ 295 w 295"/>
                <a:gd name="T11" fmla="*/ 263 h 263"/>
                <a:gd name="T12" fmla="*/ 241 w 295"/>
                <a:gd name="T13" fmla="*/ 263 h 263"/>
                <a:gd name="T14" fmla="*/ 217 w 295"/>
                <a:gd name="T15" fmla="*/ 78 h 263"/>
                <a:gd name="T16" fmla="*/ 161 w 295"/>
                <a:gd name="T17" fmla="*/ 263 h 263"/>
                <a:gd name="T18" fmla="*/ 135 w 295"/>
                <a:gd name="T19" fmla="*/ 263 h 263"/>
                <a:gd name="T20" fmla="*/ 76 w 295"/>
                <a:gd name="T21" fmla="*/ 78 h 263"/>
                <a:gd name="T22" fmla="*/ 54 w 295"/>
                <a:gd name="T23" fmla="*/ 263 h 263"/>
                <a:gd name="T24" fmla="*/ 0 w 295"/>
                <a:gd name="T25" fmla="*/ 263 h 263"/>
                <a:gd name="T26" fmla="*/ 33 w 295"/>
                <a:gd name="T2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5" h="263">
                  <a:moveTo>
                    <a:pt x="33" y="0"/>
                  </a:moveTo>
                  <a:lnTo>
                    <a:pt x="99" y="0"/>
                  </a:lnTo>
                  <a:lnTo>
                    <a:pt x="149" y="159"/>
                  </a:lnTo>
                  <a:lnTo>
                    <a:pt x="196" y="0"/>
                  </a:lnTo>
                  <a:lnTo>
                    <a:pt x="262" y="0"/>
                  </a:lnTo>
                  <a:lnTo>
                    <a:pt x="295" y="263"/>
                  </a:lnTo>
                  <a:lnTo>
                    <a:pt x="241" y="263"/>
                  </a:lnTo>
                  <a:lnTo>
                    <a:pt x="217" y="78"/>
                  </a:lnTo>
                  <a:lnTo>
                    <a:pt x="161" y="263"/>
                  </a:lnTo>
                  <a:lnTo>
                    <a:pt x="135" y="263"/>
                  </a:lnTo>
                  <a:lnTo>
                    <a:pt x="76" y="78"/>
                  </a:lnTo>
                  <a:lnTo>
                    <a:pt x="54" y="263"/>
                  </a:lnTo>
                  <a:lnTo>
                    <a:pt x="0" y="263"/>
                  </a:lnTo>
                  <a:lnTo>
                    <a:pt x="33"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39" name="Freeform 90">
              <a:extLst>
                <a:ext uri="{FF2B5EF4-FFF2-40B4-BE49-F238E27FC236}">
                  <a16:creationId xmlns:a16="http://schemas.microsoft.com/office/drawing/2014/main" id="{B290FF36-43AE-6E9B-5108-025E01C66FAA}"/>
                </a:ext>
              </a:extLst>
            </p:cNvPr>
            <p:cNvSpPr>
              <a:spLocks/>
            </p:cNvSpPr>
            <p:nvPr/>
          </p:nvSpPr>
          <p:spPr bwMode="auto">
            <a:xfrm>
              <a:off x="16324263" y="4511675"/>
              <a:ext cx="276225" cy="417513"/>
            </a:xfrm>
            <a:custGeom>
              <a:avLst/>
              <a:gdLst>
                <a:gd name="T0" fmla="*/ 0 w 174"/>
                <a:gd name="T1" fmla="*/ 0 h 263"/>
                <a:gd name="T2" fmla="*/ 174 w 174"/>
                <a:gd name="T3" fmla="*/ 0 h 263"/>
                <a:gd name="T4" fmla="*/ 174 w 174"/>
                <a:gd name="T5" fmla="*/ 57 h 263"/>
                <a:gd name="T6" fmla="*/ 115 w 174"/>
                <a:gd name="T7" fmla="*/ 57 h 263"/>
                <a:gd name="T8" fmla="*/ 115 w 174"/>
                <a:gd name="T9" fmla="*/ 263 h 263"/>
                <a:gd name="T10" fmla="*/ 59 w 174"/>
                <a:gd name="T11" fmla="*/ 263 h 263"/>
                <a:gd name="T12" fmla="*/ 59 w 174"/>
                <a:gd name="T13" fmla="*/ 57 h 263"/>
                <a:gd name="T14" fmla="*/ 0 w 174"/>
                <a:gd name="T15" fmla="*/ 57 h 263"/>
                <a:gd name="T16" fmla="*/ 0 w 174"/>
                <a:gd name="T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 h="263">
                  <a:moveTo>
                    <a:pt x="0" y="0"/>
                  </a:moveTo>
                  <a:lnTo>
                    <a:pt x="174" y="0"/>
                  </a:lnTo>
                  <a:lnTo>
                    <a:pt x="174" y="57"/>
                  </a:lnTo>
                  <a:lnTo>
                    <a:pt x="115" y="57"/>
                  </a:lnTo>
                  <a:lnTo>
                    <a:pt x="115" y="263"/>
                  </a:lnTo>
                  <a:lnTo>
                    <a:pt x="59" y="263"/>
                  </a:lnTo>
                  <a:lnTo>
                    <a:pt x="59" y="57"/>
                  </a:lnTo>
                  <a:lnTo>
                    <a:pt x="0" y="57"/>
                  </a:lnTo>
                  <a:lnTo>
                    <a:pt x="0"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0" name="Freeform 91">
              <a:extLst>
                <a:ext uri="{FF2B5EF4-FFF2-40B4-BE49-F238E27FC236}">
                  <a16:creationId xmlns:a16="http://schemas.microsoft.com/office/drawing/2014/main" id="{E53EFDA4-9851-C960-9D99-DE64648DDAEF}"/>
                </a:ext>
              </a:extLst>
            </p:cNvPr>
            <p:cNvSpPr>
              <a:spLocks noEditPoints="1"/>
            </p:cNvSpPr>
            <p:nvPr/>
          </p:nvSpPr>
          <p:spPr bwMode="auto">
            <a:xfrm>
              <a:off x="16638588" y="4511675"/>
              <a:ext cx="404812" cy="417513"/>
            </a:xfrm>
            <a:custGeom>
              <a:avLst/>
              <a:gdLst>
                <a:gd name="T0" fmla="*/ 106 w 255"/>
                <a:gd name="T1" fmla="*/ 0 h 263"/>
                <a:gd name="T2" fmla="*/ 149 w 255"/>
                <a:gd name="T3" fmla="*/ 0 h 263"/>
                <a:gd name="T4" fmla="*/ 255 w 255"/>
                <a:gd name="T5" fmla="*/ 263 h 263"/>
                <a:gd name="T6" fmla="*/ 198 w 255"/>
                <a:gd name="T7" fmla="*/ 263 h 263"/>
                <a:gd name="T8" fmla="*/ 177 w 255"/>
                <a:gd name="T9" fmla="*/ 211 h 263"/>
                <a:gd name="T10" fmla="*/ 78 w 255"/>
                <a:gd name="T11" fmla="*/ 211 h 263"/>
                <a:gd name="T12" fmla="*/ 57 w 255"/>
                <a:gd name="T13" fmla="*/ 263 h 263"/>
                <a:gd name="T14" fmla="*/ 0 w 255"/>
                <a:gd name="T15" fmla="*/ 263 h 263"/>
                <a:gd name="T16" fmla="*/ 106 w 255"/>
                <a:gd name="T17" fmla="*/ 0 h 263"/>
                <a:gd name="T18" fmla="*/ 128 w 255"/>
                <a:gd name="T19" fmla="*/ 88 h 263"/>
                <a:gd name="T20" fmla="*/ 97 w 255"/>
                <a:gd name="T21" fmla="*/ 163 h 263"/>
                <a:gd name="T22" fmla="*/ 158 w 255"/>
                <a:gd name="T23" fmla="*/ 163 h 263"/>
                <a:gd name="T24" fmla="*/ 128 w 255"/>
                <a:gd name="T25" fmla="*/ 8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263">
                  <a:moveTo>
                    <a:pt x="106" y="0"/>
                  </a:moveTo>
                  <a:lnTo>
                    <a:pt x="149" y="0"/>
                  </a:lnTo>
                  <a:lnTo>
                    <a:pt x="255" y="263"/>
                  </a:lnTo>
                  <a:lnTo>
                    <a:pt x="198" y="263"/>
                  </a:lnTo>
                  <a:lnTo>
                    <a:pt x="177" y="211"/>
                  </a:lnTo>
                  <a:lnTo>
                    <a:pt x="78" y="211"/>
                  </a:lnTo>
                  <a:lnTo>
                    <a:pt x="57" y="263"/>
                  </a:lnTo>
                  <a:lnTo>
                    <a:pt x="0" y="263"/>
                  </a:lnTo>
                  <a:lnTo>
                    <a:pt x="106" y="0"/>
                  </a:lnTo>
                  <a:close/>
                  <a:moveTo>
                    <a:pt x="128" y="88"/>
                  </a:moveTo>
                  <a:lnTo>
                    <a:pt x="97" y="163"/>
                  </a:lnTo>
                  <a:lnTo>
                    <a:pt x="158" y="163"/>
                  </a:lnTo>
                  <a:lnTo>
                    <a:pt x="128" y="88"/>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1" name="Freeform 92">
              <a:extLst>
                <a:ext uri="{FF2B5EF4-FFF2-40B4-BE49-F238E27FC236}">
                  <a16:creationId xmlns:a16="http://schemas.microsoft.com/office/drawing/2014/main" id="{D6A4330C-4A2E-C7FF-D20C-7848547C8B5D}"/>
                </a:ext>
              </a:extLst>
            </p:cNvPr>
            <p:cNvSpPr>
              <a:spLocks/>
            </p:cNvSpPr>
            <p:nvPr/>
          </p:nvSpPr>
          <p:spPr bwMode="auto">
            <a:xfrm>
              <a:off x="17076738" y="4511675"/>
              <a:ext cx="282575" cy="417513"/>
            </a:xfrm>
            <a:custGeom>
              <a:avLst/>
              <a:gdLst>
                <a:gd name="T0" fmla="*/ 0 w 178"/>
                <a:gd name="T1" fmla="*/ 0 h 263"/>
                <a:gd name="T2" fmla="*/ 178 w 178"/>
                <a:gd name="T3" fmla="*/ 0 h 263"/>
                <a:gd name="T4" fmla="*/ 178 w 178"/>
                <a:gd name="T5" fmla="*/ 57 h 263"/>
                <a:gd name="T6" fmla="*/ 118 w 178"/>
                <a:gd name="T7" fmla="*/ 57 h 263"/>
                <a:gd name="T8" fmla="*/ 118 w 178"/>
                <a:gd name="T9" fmla="*/ 263 h 263"/>
                <a:gd name="T10" fmla="*/ 62 w 178"/>
                <a:gd name="T11" fmla="*/ 263 h 263"/>
                <a:gd name="T12" fmla="*/ 62 w 178"/>
                <a:gd name="T13" fmla="*/ 57 h 263"/>
                <a:gd name="T14" fmla="*/ 0 w 178"/>
                <a:gd name="T15" fmla="*/ 57 h 263"/>
                <a:gd name="T16" fmla="*/ 0 w 178"/>
                <a:gd name="T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263">
                  <a:moveTo>
                    <a:pt x="0" y="0"/>
                  </a:moveTo>
                  <a:lnTo>
                    <a:pt x="178" y="0"/>
                  </a:lnTo>
                  <a:lnTo>
                    <a:pt x="178" y="57"/>
                  </a:lnTo>
                  <a:lnTo>
                    <a:pt x="118" y="57"/>
                  </a:lnTo>
                  <a:lnTo>
                    <a:pt x="118" y="263"/>
                  </a:lnTo>
                  <a:lnTo>
                    <a:pt x="62" y="263"/>
                  </a:lnTo>
                  <a:lnTo>
                    <a:pt x="62" y="57"/>
                  </a:lnTo>
                  <a:lnTo>
                    <a:pt x="0" y="57"/>
                  </a:lnTo>
                  <a:lnTo>
                    <a:pt x="0"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2" name="Freeform 93">
              <a:extLst>
                <a:ext uri="{FF2B5EF4-FFF2-40B4-BE49-F238E27FC236}">
                  <a16:creationId xmlns:a16="http://schemas.microsoft.com/office/drawing/2014/main" id="{3C36044F-3A15-7DE7-CA0D-6DB7D0164C0B}"/>
                </a:ext>
              </a:extLst>
            </p:cNvPr>
            <p:cNvSpPr>
              <a:spLocks noEditPoints="1"/>
            </p:cNvSpPr>
            <p:nvPr/>
          </p:nvSpPr>
          <p:spPr bwMode="auto">
            <a:xfrm>
              <a:off x="17591088" y="4511675"/>
              <a:ext cx="288925" cy="417513"/>
            </a:xfrm>
            <a:custGeom>
              <a:avLst/>
              <a:gdLst>
                <a:gd name="T0" fmla="*/ 0 w 77"/>
                <a:gd name="T1" fmla="*/ 0 h 111"/>
                <a:gd name="T2" fmla="*/ 32 w 77"/>
                <a:gd name="T3" fmla="*/ 0 h 111"/>
                <a:gd name="T4" fmla="*/ 59 w 77"/>
                <a:gd name="T5" fmla="*/ 9 h 111"/>
                <a:gd name="T6" fmla="*/ 67 w 77"/>
                <a:gd name="T7" fmla="*/ 29 h 111"/>
                <a:gd name="T8" fmla="*/ 64 w 77"/>
                <a:gd name="T9" fmla="*/ 41 h 111"/>
                <a:gd name="T10" fmla="*/ 55 w 77"/>
                <a:gd name="T11" fmla="*/ 51 h 111"/>
                <a:gd name="T12" fmla="*/ 72 w 77"/>
                <a:gd name="T13" fmla="*/ 62 h 111"/>
                <a:gd name="T14" fmla="*/ 77 w 77"/>
                <a:gd name="T15" fmla="*/ 79 h 111"/>
                <a:gd name="T16" fmla="*/ 66 w 77"/>
                <a:gd name="T17" fmla="*/ 103 h 111"/>
                <a:gd name="T18" fmla="*/ 37 w 77"/>
                <a:gd name="T19" fmla="*/ 111 h 111"/>
                <a:gd name="T20" fmla="*/ 0 w 77"/>
                <a:gd name="T21" fmla="*/ 111 h 111"/>
                <a:gd name="T22" fmla="*/ 0 w 77"/>
                <a:gd name="T23" fmla="*/ 0 h 111"/>
                <a:gd name="T24" fmla="*/ 23 w 77"/>
                <a:gd name="T25" fmla="*/ 19 h 111"/>
                <a:gd name="T26" fmla="*/ 23 w 77"/>
                <a:gd name="T27" fmla="*/ 43 h 111"/>
                <a:gd name="T28" fmla="*/ 29 w 77"/>
                <a:gd name="T29" fmla="*/ 43 h 111"/>
                <a:gd name="T30" fmla="*/ 39 w 77"/>
                <a:gd name="T31" fmla="*/ 39 h 111"/>
                <a:gd name="T32" fmla="*/ 43 w 77"/>
                <a:gd name="T33" fmla="*/ 30 h 111"/>
                <a:gd name="T34" fmla="*/ 39 w 77"/>
                <a:gd name="T35" fmla="*/ 22 h 111"/>
                <a:gd name="T36" fmla="*/ 29 w 77"/>
                <a:gd name="T37" fmla="*/ 19 h 111"/>
                <a:gd name="T38" fmla="*/ 23 w 77"/>
                <a:gd name="T39" fmla="*/ 19 h 111"/>
                <a:gd name="T40" fmla="*/ 23 w 77"/>
                <a:gd name="T41" fmla="*/ 62 h 111"/>
                <a:gd name="T42" fmla="*/ 23 w 77"/>
                <a:gd name="T43" fmla="*/ 93 h 111"/>
                <a:gd name="T44" fmla="*/ 32 w 77"/>
                <a:gd name="T45" fmla="*/ 93 h 111"/>
                <a:gd name="T46" fmla="*/ 52 w 77"/>
                <a:gd name="T47" fmla="*/ 78 h 111"/>
                <a:gd name="T48" fmla="*/ 47 w 77"/>
                <a:gd name="T49" fmla="*/ 66 h 111"/>
                <a:gd name="T50" fmla="*/ 33 w 77"/>
                <a:gd name="T51" fmla="*/ 62 h 111"/>
                <a:gd name="T52" fmla="*/ 23 w 77"/>
                <a:gd name="T53" fmla="*/ 6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7" h="111">
                  <a:moveTo>
                    <a:pt x="0" y="0"/>
                  </a:moveTo>
                  <a:cubicBezTo>
                    <a:pt x="32" y="0"/>
                    <a:pt x="32" y="0"/>
                    <a:pt x="32" y="0"/>
                  </a:cubicBezTo>
                  <a:cubicBezTo>
                    <a:pt x="45" y="0"/>
                    <a:pt x="55" y="3"/>
                    <a:pt x="59" y="9"/>
                  </a:cubicBezTo>
                  <a:cubicBezTo>
                    <a:pt x="64" y="15"/>
                    <a:pt x="67" y="21"/>
                    <a:pt x="67" y="29"/>
                  </a:cubicBezTo>
                  <a:cubicBezTo>
                    <a:pt x="67" y="33"/>
                    <a:pt x="66" y="37"/>
                    <a:pt x="64" y="41"/>
                  </a:cubicBezTo>
                  <a:cubicBezTo>
                    <a:pt x="62" y="44"/>
                    <a:pt x="59" y="47"/>
                    <a:pt x="55" y="51"/>
                  </a:cubicBezTo>
                  <a:cubicBezTo>
                    <a:pt x="63" y="53"/>
                    <a:pt x="69" y="57"/>
                    <a:pt x="72" y="62"/>
                  </a:cubicBezTo>
                  <a:cubicBezTo>
                    <a:pt x="75" y="68"/>
                    <a:pt x="77" y="73"/>
                    <a:pt x="77" y="79"/>
                  </a:cubicBezTo>
                  <a:cubicBezTo>
                    <a:pt x="77" y="89"/>
                    <a:pt x="73" y="97"/>
                    <a:pt x="66" y="103"/>
                  </a:cubicBezTo>
                  <a:cubicBezTo>
                    <a:pt x="59" y="108"/>
                    <a:pt x="49" y="111"/>
                    <a:pt x="37" y="111"/>
                  </a:cubicBezTo>
                  <a:cubicBezTo>
                    <a:pt x="0" y="111"/>
                    <a:pt x="0" y="111"/>
                    <a:pt x="0" y="111"/>
                  </a:cubicBezTo>
                  <a:lnTo>
                    <a:pt x="0" y="0"/>
                  </a:lnTo>
                  <a:close/>
                  <a:moveTo>
                    <a:pt x="23" y="19"/>
                  </a:moveTo>
                  <a:cubicBezTo>
                    <a:pt x="23" y="43"/>
                    <a:pt x="23" y="43"/>
                    <a:pt x="23" y="43"/>
                  </a:cubicBezTo>
                  <a:cubicBezTo>
                    <a:pt x="29" y="43"/>
                    <a:pt x="29" y="43"/>
                    <a:pt x="29" y="43"/>
                  </a:cubicBezTo>
                  <a:cubicBezTo>
                    <a:pt x="33" y="43"/>
                    <a:pt x="36" y="42"/>
                    <a:pt x="39" y="39"/>
                  </a:cubicBezTo>
                  <a:cubicBezTo>
                    <a:pt x="42" y="37"/>
                    <a:pt x="43" y="34"/>
                    <a:pt x="43" y="30"/>
                  </a:cubicBezTo>
                  <a:cubicBezTo>
                    <a:pt x="43" y="27"/>
                    <a:pt x="42" y="24"/>
                    <a:pt x="39" y="22"/>
                  </a:cubicBezTo>
                  <a:cubicBezTo>
                    <a:pt x="36" y="20"/>
                    <a:pt x="33" y="19"/>
                    <a:pt x="29" y="19"/>
                  </a:cubicBezTo>
                  <a:lnTo>
                    <a:pt x="23" y="19"/>
                  </a:lnTo>
                  <a:close/>
                  <a:moveTo>
                    <a:pt x="23" y="62"/>
                  </a:moveTo>
                  <a:cubicBezTo>
                    <a:pt x="23" y="93"/>
                    <a:pt x="23" y="93"/>
                    <a:pt x="23" y="93"/>
                  </a:cubicBezTo>
                  <a:cubicBezTo>
                    <a:pt x="32" y="93"/>
                    <a:pt x="32" y="93"/>
                    <a:pt x="32" y="93"/>
                  </a:cubicBezTo>
                  <a:cubicBezTo>
                    <a:pt x="45" y="93"/>
                    <a:pt x="52" y="88"/>
                    <a:pt x="52" y="78"/>
                  </a:cubicBezTo>
                  <a:cubicBezTo>
                    <a:pt x="52" y="73"/>
                    <a:pt x="50" y="69"/>
                    <a:pt x="47" y="66"/>
                  </a:cubicBezTo>
                  <a:cubicBezTo>
                    <a:pt x="44" y="64"/>
                    <a:pt x="39" y="62"/>
                    <a:pt x="33" y="62"/>
                  </a:cubicBezTo>
                  <a:lnTo>
                    <a:pt x="23" y="62"/>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3" name="Freeform 94">
              <a:extLst>
                <a:ext uri="{FF2B5EF4-FFF2-40B4-BE49-F238E27FC236}">
                  <a16:creationId xmlns:a16="http://schemas.microsoft.com/office/drawing/2014/main" id="{411A7E27-D821-F97D-8023-7DA47E80397D}"/>
                </a:ext>
              </a:extLst>
            </p:cNvPr>
            <p:cNvSpPr>
              <a:spLocks noEditPoints="1"/>
            </p:cNvSpPr>
            <p:nvPr/>
          </p:nvSpPr>
          <p:spPr bwMode="auto">
            <a:xfrm>
              <a:off x="17910175" y="4511675"/>
              <a:ext cx="404812" cy="417513"/>
            </a:xfrm>
            <a:custGeom>
              <a:avLst/>
              <a:gdLst>
                <a:gd name="T0" fmla="*/ 106 w 255"/>
                <a:gd name="T1" fmla="*/ 0 h 263"/>
                <a:gd name="T2" fmla="*/ 149 w 255"/>
                <a:gd name="T3" fmla="*/ 0 h 263"/>
                <a:gd name="T4" fmla="*/ 255 w 255"/>
                <a:gd name="T5" fmla="*/ 263 h 263"/>
                <a:gd name="T6" fmla="*/ 198 w 255"/>
                <a:gd name="T7" fmla="*/ 263 h 263"/>
                <a:gd name="T8" fmla="*/ 179 w 255"/>
                <a:gd name="T9" fmla="*/ 211 h 263"/>
                <a:gd name="T10" fmla="*/ 78 w 255"/>
                <a:gd name="T11" fmla="*/ 211 h 263"/>
                <a:gd name="T12" fmla="*/ 56 w 255"/>
                <a:gd name="T13" fmla="*/ 263 h 263"/>
                <a:gd name="T14" fmla="*/ 0 w 255"/>
                <a:gd name="T15" fmla="*/ 263 h 263"/>
                <a:gd name="T16" fmla="*/ 106 w 255"/>
                <a:gd name="T17" fmla="*/ 0 h 263"/>
                <a:gd name="T18" fmla="*/ 127 w 255"/>
                <a:gd name="T19" fmla="*/ 88 h 263"/>
                <a:gd name="T20" fmla="*/ 97 w 255"/>
                <a:gd name="T21" fmla="*/ 163 h 263"/>
                <a:gd name="T22" fmla="*/ 158 w 255"/>
                <a:gd name="T23" fmla="*/ 163 h 263"/>
                <a:gd name="T24" fmla="*/ 127 w 255"/>
                <a:gd name="T25" fmla="*/ 8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263">
                  <a:moveTo>
                    <a:pt x="106" y="0"/>
                  </a:moveTo>
                  <a:lnTo>
                    <a:pt x="149" y="0"/>
                  </a:lnTo>
                  <a:lnTo>
                    <a:pt x="255" y="263"/>
                  </a:lnTo>
                  <a:lnTo>
                    <a:pt x="198" y="263"/>
                  </a:lnTo>
                  <a:lnTo>
                    <a:pt x="179" y="211"/>
                  </a:lnTo>
                  <a:lnTo>
                    <a:pt x="78" y="211"/>
                  </a:lnTo>
                  <a:lnTo>
                    <a:pt x="56" y="263"/>
                  </a:lnTo>
                  <a:lnTo>
                    <a:pt x="0" y="263"/>
                  </a:lnTo>
                  <a:lnTo>
                    <a:pt x="106" y="0"/>
                  </a:lnTo>
                  <a:close/>
                  <a:moveTo>
                    <a:pt x="127" y="88"/>
                  </a:moveTo>
                  <a:lnTo>
                    <a:pt x="97" y="163"/>
                  </a:lnTo>
                  <a:lnTo>
                    <a:pt x="158" y="163"/>
                  </a:lnTo>
                  <a:lnTo>
                    <a:pt x="127" y="88"/>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4" name="Rectangle 95">
              <a:extLst>
                <a:ext uri="{FF2B5EF4-FFF2-40B4-BE49-F238E27FC236}">
                  <a16:creationId xmlns:a16="http://schemas.microsoft.com/office/drawing/2014/main" id="{2FD15FE8-D979-8D79-CAF2-29A10FFA2C4D}"/>
                </a:ext>
              </a:extLst>
            </p:cNvPr>
            <p:cNvSpPr>
              <a:spLocks noChangeArrowheads="1"/>
            </p:cNvSpPr>
            <p:nvPr/>
          </p:nvSpPr>
          <p:spPr bwMode="auto">
            <a:xfrm>
              <a:off x="18375313" y="4511675"/>
              <a:ext cx="88900" cy="417513"/>
            </a:xfrm>
            <a:prstGeom prst="rect">
              <a:avLst/>
            </a:prstGeom>
            <a:solidFill>
              <a:srgbClr val="25771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5" name="Freeform 96">
              <a:extLst>
                <a:ext uri="{FF2B5EF4-FFF2-40B4-BE49-F238E27FC236}">
                  <a16:creationId xmlns:a16="http://schemas.microsoft.com/office/drawing/2014/main" id="{BE98C919-94FA-592A-8DC3-AE9B340431E1}"/>
                </a:ext>
              </a:extLst>
            </p:cNvPr>
            <p:cNvSpPr>
              <a:spLocks/>
            </p:cNvSpPr>
            <p:nvPr/>
          </p:nvSpPr>
          <p:spPr bwMode="auto">
            <a:xfrm>
              <a:off x="18719800" y="4511675"/>
              <a:ext cx="325437" cy="417513"/>
            </a:xfrm>
            <a:custGeom>
              <a:avLst/>
              <a:gdLst>
                <a:gd name="T0" fmla="*/ 0 w 205"/>
                <a:gd name="T1" fmla="*/ 0 h 263"/>
                <a:gd name="T2" fmla="*/ 57 w 205"/>
                <a:gd name="T3" fmla="*/ 0 h 263"/>
                <a:gd name="T4" fmla="*/ 57 w 205"/>
                <a:gd name="T5" fmla="*/ 102 h 263"/>
                <a:gd name="T6" fmla="*/ 149 w 205"/>
                <a:gd name="T7" fmla="*/ 102 h 263"/>
                <a:gd name="T8" fmla="*/ 149 w 205"/>
                <a:gd name="T9" fmla="*/ 0 h 263"/>
                <a:gd name="T10" fmla="*/ 205 w 205"/>
                <a:gd name="T11" fmla="*/ 0 h 263"/>
                <a:gd name="T12" fmla="*/ 205 w 205"/>
                <a:gd name="T13" fmla="*/ 263 h 263"/>
                <a:gd name="T14" fmla="*/ 149 w 205"/>
                <a:gd name="T15" fmla="*/ 263 h 263"/>
                <a:gd name="T16" fmla="*/ 149 w 205"/>
                <a:gd name="T17" fmla="*/ 159 h 263"/>
                <a:gd name="T18" fmla="*/ 57 w 205"/>
                <a:gd name="T19" fmla="*/ 159 h 263"/>
                <a:gd name="T20" fmla="*/ 57 w 205"/>
                <a:gd name="T21" fmla="*/ 263 h 263"/>
                <a:gd name="T22" fmla="*/ 0 w 205"/>
                <a:gd name="T23" fmla="*/ 263 h 263"/>
                <a:gd name="T24" fmla="*/ 0 w 205"/>
                <a:gd name="T25"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5" h="263">
                  <a:moveTo>
                    <a:pt x="0" y="0"/>
                  </a:moveTo>
                  <a:lnTo>
                    <a:pt x="57" y="0"/>
                  </a:lnTo>
                  <a:lnTo>
                    <a:pt x="57" y="102"/>
                  </a:lnTo>
                  <a:lnTo>
                    <a:pt x="149" y="102"/>
                  </a:lnTo>
                  <a:lnTo>
                    <a:pt x="149" y="0"/>
                  </a:lnTo>
                  <a:lnTo>
                    <a:pt x="205" y="0"/>
                  </a:lnTo>
                  <a:lnTo>
                    <a:pt x="205" y="263"/>
                  </a:lnTo>
                  <a:lnTo>
                    <a:pt x="149" y="263"/>
                  </a:lnTo>
                  <a:lnTo>
                    <a:pt x="149" y="159"/>
                  </a:lnTo>
                  <a:lnTo>
                    <a:pt x="57" y="159"/>
                  </a:lnTo>
                  <a:lnTo>
                    <a:pt x="57" y="263"/>
                  </a:lnTo>
                  <a:lnTo>
                    <a:pt x="0" y="263"/>
                  </a:lnTo>
                  <a:lnTo>
                    <a:pt x="0"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6" name="Freeform 97">
              <a:extLst>
                <a:ext uri="{FF2B5EF4-FFF2-40B4-BE49-F238E27FC236}">
                  <a16:creationId xmlns:a16="http://schemas.microsoft.com/office/drawing/2014/main" id="{808FC5CC-1CD9-DB26-CA7E-DB19548D9B6B}"/>
                </a:ext>
              </a:extLst>
            </p:cNvPr>
            <p:cNvSpPr>
              <a:spLocks noEditPoints="1"/>
            </p:cNvSpPr>
            <p:nvPr/>
          </p:nvSpPr>
          <p:spPr bwMode="auto">
            <a:xfrm>
              <a:off x="19116675" y="4508500"/>
              <a:ext cx="420687" cy="427038"/>
            </a:xfrm>
            <a:custGeom>
              <a:avLst/>
              <a:gdLst>
                <a:gd name="T0" fmla="*/ 0 w 112"/>
                <a:gd name="T1" fmla="*/ 57 h 114"/>
                <a:gd name="T2" fmla="*/ 16 w 112"/>
                <a:gd name="T3" fmla="*/ 16 h 114"/>
                <a:gd name="T4" fmla="*/ 55 w 112"/>
                <a:gd name="T5" fmla="*/ 0 h 114"/>
                <a:gd name="T6" fmla="*/ 96 w 112"/>
                <a:gd name="T7" fmla="*/ 16 h 114"/>
                <a:gd name="T8" fmla="*/ 112 w 112"/>
                <a:gd name="T9" fmla="*/ 57 h 114"/>
                <a:gd name="T10" fmla="*/ 96 w 112"/>
                <a:gd name="T11" fmla="*/ 97 h 114"/>
                <a:gd name="T12" fmla="*/ 56 w 112"/>
                <a:gd name="T13" fmla="*/ 114 h 114"/>
                <a:gd name="T14" fmla="*/ 16 w 112"/>
                <a:gd name="T15" fmla="*/ 98 h 114"/>
                <a:gd name="T16" fmla="*/ 0 w 112"/>
                <a:gd name="T17" fmla="*/ 57 h 114"/>
                <a:gd name="T18" fmla="*/ 56 w 112"/>
                <a:gd name="T19" fmla="*/ 22 h 114"/>
                <a:gd name="T20" fmla="*/ 34 w 112"/>
                <a:gd name="T21" fmla="*/ 32 h 114"/>
                <a:gd name="T22" fmla="*/ 25 w 112"/>
                <a:gd name="T23" fmla="*/ 57 h 114"/>
                <a:gd name="T24" fmla="*/ 34 w 112"/>
                <a:gd name="T25" fmla="*/ 82 h 114"/>
                <a:gd name="T26" fmla="*/ 56 w 112"/>
                <a:gd name="T27" fmla="*/ 92 h 114"/>
                <a:gd name="T28" fmla="*/ 78 w 112"/>
                <a:gd name="T29" fmla="*/ 82 h 114"/>
                <a:gd name="T30" fmla="*/ 87 w 112"/>
                <a:gd name="T31" fmla="*/ 57 h 114"/>
                <a:gd name="T32" fmla="*/ 78 w 112"/>
                <a:gd name="T33" fmla="*/ 32 h 114"/>
                <a:gd name="T34" fmla="*/ 56 w 112"/>
                <a:gd name="T35" fmla="*/ 2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114">
                  <a:moveTo>
                    <a:pt x="0" y="57"/>
                  </a:moveTo>
                  <a:cubicBezTo>
                    <a:pt x="0" y="40"/>
                    <a:pt x="6" y="27"/>
                    <a:pt x="16" y="16"/>
                  </a:cubicBezTo>
                  <a:cubicBezTo>
                    <a:pt x="27" y="6"/>
                    <a:pt x="40" y="0"/>
                    <a:pt x="55" y="0"/>
                  </a:cubicBezTo>
                  <a:cubicBezTo>
                    <a:pt x="71" y="0"/>
                    <a:pt x="85" y="6"/>
                    <a:pt x="96" y="16"/>
                  </a:cubicBezTo>
                  <a:cubicBezTo>
                    <a:pt x="106" y="27"/>
                    <a:pt x="112" y="41"/>
                    <a:pt x="112" y="57"/>
                  </a:cubicBezTo>
                  <a:cubicBezTo>
                    <a:pt x="112" y="73"/>
                    <a:pt x="106" y="87"/>
                    <a:pt x="96" y="97"/>
                  </a:cubicBezTo>
                  <a:cubicBezTo>
                    <a:pt x="85" y="108"/>
                    <a:pt x="72" y="114"/>
                    <a:pt x="56" y="114"/>
                  </a:cubicBezTo>
                  <a:cubicBezTo>
                    <a:pt x="40" y="114"/>
                    <a:pt x="26" y="108"/>
                    <a:pt x="16" y="98"/>
                  </a:cubicBezTo>
                  <a:cubicBezTo>
                    <a:pt x="5" y="87"/>
                    <a:pt x="0" y="73"/>
                    <a:pt x="0" y="57"/>
                  </a:cubicBezTo>
                  <a:close/>
                  <a:moveTo>
                    <a:pt x="56" y="22"/>
                  </a:moveTo>
                  <a:cubicBezTo>
                    <a:pt x="47" y="22"/>
                    <a:pt x="39" y="25"/>
                    <a:pt x="34" y="32"/>
                  </a:cubicBezTo>
                  <a:cubicBezTo>
                    <a:pt x="28" y="39"/>
                    <a:pt x="25" y="47"/>
                    <a:pt x="25" y="57"/>
                  </a:cubicBezTo>
                  <a:cubicBezTo>
                    <a:pt x="25" y="67"/>
                    <a:pt x="28" y="75"/>
                    <a:pt x="34" y="82"/>
                  </a:cubicBezTo>
                  <a:cubicBezTo>
                    <a:pt x="40" y="88"/>
                    <a:pt x="47" y="92"/>
                    <a:pt x="56" y="92"/>
                  </a:cubicBezTo>
                  <a:cubicBezTo>
                    <a:pt x="65" y="92"/>
                    <a:pt x="72" y="88"/>
                    <a:pt x="78" y="82"/>
                  </a:cubicBezTo>
                  <a:cubicBezTo>
                    <a:pt x="84" y="76"/>
                    <a:pt x="87" y="67"/>
                    <a:pt x="87" y="57"/>
                  </a:cubicBezTo>
                  <a:cubicBezTo>
                    <a:pt x="87" y="47"/>
                    <a:pt x="84" y="38"/>
                    <a:pt x="78" y="32"/>
                  </a:cubicBezTo>
                  <a:cubicBezTo>
                    <a:pt x="73" y="26"/>
                    <a:pt x="65" y="23"/>
                    <a:pt x="56" y="22"/>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7" name="Freeform 98">
              <a:extLst>
                <a:ext uri="{FF2B5EF4-FFF2-40B4-BE49-F238E27FC236}">
                  <a16:creationId xmlns:a16="http://schemas.microsoft.com/office/drawing/2014/main" id="{9B599118-8AFE-5991-F3E0-DC943F88154B}"/>
                </a:ext>
              </a:extLst>
            </p:cNvPr>
            <p:cNvSpPr>
              <a:spLocks/>
            </p:cNvSpPr>
            <p:nvPr/>
          </p:nvSpPr>
          <p:spPr bwMode="auto">
            <a:xfrm>
              <a:off x="19597688" y="4508500"/>
              <a:ext cx="322262" cy="427038"/>
            </a:xfrm>
            <a:custGeom>
              <a:avLst/>
              <a:gdLst>
                <a:gd name="T0" fmla="*/ 86 w 86"/>
                <a:gd name="T1" fmla="*/ 7 h 114"/>
                <a:gd name="T2" fmla="*/ 86 w 86"/>
                <a:gd name="T3" fmla="*/ 34 h 114"/>
                <a:gd name="T4" fmla="*/ 55 w 86"/>
                <a:gd name="T5" fmla="*/ 24 h 114"/>
                <a:gd name="T6" fmla="*/ 33 w 86"/>
                <a:gd name="T7" fmla="*/ 33 h 114"/>
                <a:gd name="T8" fmla="*/ 25 w 86"/>
                <a:gd name="T9" fmla="*/ 58 h 114"/>
                <a:gd name="T10" fmla="*/ 34 w 86"/>
                <a:gd name="T11" fmla="*/ 82 h 114"/>
                <a:gd name="T12" fmla="*/ 57 w 86"/>
                <a:gd name="T13" fmla="*/ 90 h 114"/>
                <a:gd name="T14" fmla="*/ 86 w 86"/>
                <a:gd name="T15" fmla="*/ 80 h 114"/>
                <a:gd name="T16" fmla="*/ 86 w 86"/>
                <a:gd name="T17" fmla="*/ 107 h 114"/>
                <a:gd name="T18" fmla="*/ 54 w 86"/>
                <a:gd name="T19" fmla="*/ 114 h 114"/>
                <a:gd name="T20" fmla="*/ 16 w 86"/>
                <a:gd name="T21" fmla="*/ 97 h 114"/>
                <a:gd name="T22" fmla="*/ 0 w 86"/>
                <a:gd name="T23" fmla="*/ 57 h 114"/>
                <a:gd name="T24" fmla="*/ 16 w 86"/>
                <a:gd name="T25" fmla="*/ 17 h 114"/>
                <a:gd name="T26" fmla="*/ 55 w 86"/>
                <a:gd name="T27" fmla="*/ 0 h 114"/>
                <a:gd name="T28" fmla="*/ 86 w 86"/>
                <a:gd name="T29" fmla="*/ 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114">
                  <a:moveTo>
                    <a:pt x="86" y="7"/>
                  </a:moveTo>
                  <a:cubicBezTo>
                    <a:pt x="86" y="34"/>
                    <a:pt x="86" y="34"/>
                    <a:pt x="86" y="34"/>
                  </a:cubicBezTo>
                  <a:cubicBezTo>
                    <a:pt x="74" y="27"/>
                    <a:pt x="64" y="24"/>
                    <a:pt x="55" y="24"/>
                  </a:cubicBezTo>
                  <a:cubicBezTo>
                    <a:pt x="46" y="24"/>
                    <a:pt x="39" y="27"/>
                    <a:pt x="33" y="33"/>
                  </a:cubicBezTo>
                  <a:cubicBezTo>
                    <a:pt x="28" y="39"/>
                    <a:pt x="25" y="47"/>
                    <a:pt x="25" y="58"/>
                  </a:cubicBezTo>
                  <a:cubicBezTo>
                    <a:pt x="25" y="68"/>
                    <a:pt x="28" y="76"/>
                    <a:pt x="34" y="82"/>
                  </a:cubicBezTo>
                  <a:cubicBezTo>
                    <a:pt x="40" y="88"/>
                    <a:pt x="47" y="90"/>
                    <a:pt x="57" y="90"/>
                  </a:cubicBezTo>
                  <a:cubicBezTo>
                    <a:pt x="65" y="90"/>
                    <a:pt x="75" y="87"/>
                    <a:pt x="86" y="80"/>
                  </a:cubicBezTo>
                  <a:cubicBezTo>
                    <a:pt x="86" y="107"/>
                    <a:pt x="86" y="107"/>
                    <a:pt x="86" y="107"/>
                  </a:cubicBezTo>
                  <a:cubicBezTo>
                    <a:pt x="73" y="112"/>
                    <a:pt x="63" y="114"/>
                    <a:pt x="54" y="114"/>
                  </a:cubicBezTo>
                  <a:cubicBezTo>
                    <a:pt x="39" y="114"/>
                    <a:pt x="26" y="108"/>
                    <a:pt x="16" y="97"/>
                  </a:cubicBezTo>
                  <a:cubicBezTo>
                    <a:pt x="6" y="86"/>
                    <a:pt x="0" y="73"/>
                    <a:pt x="0" y="57"/>
                  </a:cubicBezTo>
                  <a:cubicBezTo>
                    <a:pt x="0" y="41"/>
                    <a:pt x="6" y="28"/>
                    <a:pt x="16" y="17"/>
                  </a:cubicBezTo>
                  <a:cubicBezTo>
                    <a:pt x="27" y="6"/>
                    <a:pt x="40" y="0"/>
                    <a:pt x="55" y="0"/>
                  </a:cubicBezTo>
                  <a:cubicBezTo>
                    <a:pt x="65" y="0"/>
                    <a:pt x="75" y="2"/>
                    <a:pt x="86" y="7"/>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grpSp>
      <p:sp>
        <p:nvSpPr>
          <p:cNvPr id="48" name="Rounded Rectangle 63">
            <a:extLst>
              <a:ext uri="{FF2B5EF4-FFF2-40B4-BE49-F238E27FC236}">
                <a16:creationId xmlns:a16="http://schemas.microsoft.com/office/drawing/2014/main" id="{AF81C526-BB6A-10AD-1536-D49F42543E83}"/>
              </a:ext>
            </a:extLst>
          </p:cNvPr>
          <p:cNvSpPr/>
          <p:nvPr/>
        </p:nvSpPr>
        <p:spPr>
          <a:xfrm>
            <a:off x="3005741" y="2703863"/>
            <a:ext cx="9029874" cy="8936345"/>
          </a:xfrm>
          <a:prstGeom prst="roundRect">
            <a:avLst>
              <a:gd name="adj" fmla="val 2833"/>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49" name="Rounded Rectangle 38">
                <a:extLst>
                  <a:ext uri="{FF2B5EF4-FFF2-40B4-BE49-F238E27FC236}">
                    <a16:creationId xmlns:a16="http://schemas.microsoft.com/office/drawing/2014/main" id="{06FE8901-5B3C-2319-906B-816F6692522E}"/>
                  </a:ext>
                </a:extLst>
              </p:cNvPr>
              <p:cNvSpPr/>
              <p:nvPr/>
            </p:nvSpPr>
            <p:spPr>
              <a:xfrm>
                <a:off x="3647680" y="4892331"/>
                <a:ext cx="7560000" cy="3770259"/>
              </a:xfrm>
              <a:prstGeom prst="roundRect">
                <a:avLst>
                  <a:gd name="adj" fmla="val 4110"/>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marL="0" marR="0" lvl="0" indent="0" algn="just"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Quy</a:t>
                </a:r>
                <a:r>
                  <a:rPr kumimoji="0" lang="en-US" sz="48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tắc</a:t>
                </a:r>
                <a:r>
                  <a:rPr kumimoji="0" lang="en-US" sz="48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cộng</a:t>
                </a:r>
                <a:r>
                  <a:rPr kumimoji="0" lang="en-US" sz="48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Một</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công</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việc</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được</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hoàn</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thành</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bởi</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một</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trong</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hai</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phương</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án</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Nếu</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phương</a:t>
                </a:r>
                <a:r>
                  <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án</a:t>
                </a:r>
                <a:r>
                  <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này</a:t>
                </a:r>
                <a:r>
                  <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có</a:t>
                </a:r>
                <a:r>
                  <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1"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m</a:t>
                </a:r>
                <a:r>
                  <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cách</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thực</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hiện</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phương</a:t>
                </a:r>
                <a:r>
                  <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án</a:t>
                </a:r>
                <a:r>
                  <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kia</a:t>
                </a:r>
                <a:r>
                  <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có</a:t>
                </a:r>
                <a:r>
                  <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1"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n</a:t>
                </a:r>
                <a:r>
                  <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cách</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thực</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hiện</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không</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trùng</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với</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bất</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kì</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cách</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nào</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của</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phương</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án</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thứ</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nhất</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thì</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công </a:t>
                </a:r>
                <a:r>
                  <a:rPr kumimoji="0" lang="en-US" sz="4400"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việc</a:t>
                </a:r>
                <a:r>
                  <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đó</a:t>
                </a:r>
                <a:r>
                  <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có</a:t>
                </a:r>
                <a:r>
                  <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400" b="1" i="1" u="none" strike="noStrike" kern="1200" cap="none" spc="0" normalizeH="0" baseline="0" noProof="0">
                        <a:ln>
                          <a:noFill/>
                        </a:ln>
                        <a:solidFill>
                          <a:srgbClr val="FF0000"/>
                        </a:solidFill>
                        <a:effectLst/>
                        <a:uLnTx/>
                        <a:uFillTx/>
                        <a:latin typeface="Cambria Math"/>
                        <a:ea typeface="Calibri"/>
                        <a:cs typeface="+mn-cs"/>
                      </a:rPr>
                      <m:t>𝒎</m:t>
                    </m:r>
                    <m:r>
                      <a:rPr kumimoji="0" lang="en-US" sz="4400" b="1" i="1" u="none" strike="noStrike" kern="1200" cap="none" spc="0" normalizeH="0" baseline="0" noProof="0">
                        <a:ln>
                          <a:noFill/>
                        </a:ln>
                        <a:solidFill>
                          <a:srgbClr val="FF0000"/>
                        </a:solidFill>
                        <a:effectLst/>
                        <a:uLnTx/>
                        <a:uFillTx/>
                        <a:latin typeface="Cambria Math"/>
                        <a:ea typeface="Calibri"/>
                        <a:cs typeface="+mn-cs"/>
                      </a:rPr>
                      <m:t>+</m:t>
                    </m:r>
                    <m:r>
                      <a:rPr kumimoji="0" lang="en-US" sz="4400" b="1" i="1" u="none" strike="noStrike" kern="1200" cap="none" spc="0" normalizeH="0" baseline="0" noProof="0">
                        <a:ln>
                          <a:noFill/>
                        </a:ln>
                        <a:solidFill>
                          <a:srgbClr val="FF0000"/>
                        </a:solidFill>
                        <a:effectLst/>
                        <a:uLnTx/>
                        <a:uFillTx/>
                        <a:latin typeface="Cambria Math"/>
                        <a:ea typeface="Calibri"/>
                        <a:cs typeface="+mn-cs"/>
                      </a:rPr>
                      <m:t>𝒏</m:t>
                    </m:r>
                  </m:oMath>
                </a14:m>
                <a:r>
                  <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cách</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thực</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hiện</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49" name="Rounded Rectangle 38">
                <a:extLst>
                  <a:ext uri="{FF2B5EF4-FFF2-40B4-BE49-F238E27FC236}">
                    <a16:creationId xmlns:a16="http://schemas.microsoft.com/office/drawing/2014/main" id="{06FE8901-5B3C-2319-906B-816F6692522E}"/>
                  </a:ext>
                </a:extLst>
              </p:cNvPr>
              <p:cNvSpPr>
                <a:spLocks noRot="1" noChangeAspect="1" noMove="1" noResize="1" noEditPoints="1" noAdjustHandles="1" noChangeArrowheads="1" noChangeShapeType="1" noTextEdit="1"/>
              </p:cNvSpPr>
              <p:nvPr/>
            </p:nvSpPr>
            <p:spPr>
              <a:xfrm>
                <a:off x="3647680" y="4892331"/>
                <a:ext cx="7560000" cy="3770259"/>
              </a:xfrm>
              <a:prstGeom prst="roundRect">
                <a:avLst>
                  <a:gd name="adj" fmla="val 4110"/>
                </a:avLst>
              </a:prstGeom>
              <a:blipFill>
                <a:blip r:embed="rId2"/>
                <a:stretch>
                  <a:fillRect l="-3384" t="-44822" r="-3304" b="-48544"/>
                </a:stretch>
              </a:blipFill>
              <a:ln w="28575">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Rounded Rectangle 38">
                <a:extLst>
                  <a:ext uri="{FF2B5EF4-FFF2-40B4-BE49-F238E27FC236}">
                    <a16:creationId xmlns:a16="http://schemas.microsoft.com/office/drawing/2014/main" id="{6EB86B78-96AD-1BD0-0C03-E7B7E7144058}"/>
                  </a:ext>
                </a:extLst>
              </p:cNvPr>
              <p:cNvSpPr/>
              <p:nvPr/>
            </p:nvSpPr>
            <p:spPr>
              <a:xfrm>
                <a:off x="13494278" y="4892331"/>
                <a:ext cx="7560000" cy="3240000"/>
              </a:xfrm>
              <a:prstGeom prst="roundRect">
                <a:avLst>
                  <a:gd name="adj" fmla="val 4110"/>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marL="0" marR="0" lvl="0" indent="0" algn="just"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Quy</a:t>
                </a:r>
                <a:r>
                  <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tắc</a:t>
                </a:r>
                <a:r>
                  <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nhân</a:t>
                </a:r>
                <a:r>
                  <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Một</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công</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việc</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được</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hoàn</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thành</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bởi</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hai</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hành</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động</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liên</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tiếp</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Nếu</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có</a:t>
                </a:r>
                <a:r>
                  <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1"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m</a:t>
                </a:r>
                <a:r>
                  <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cách</a:t>
                </a:r>
                <a:r>
                  <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thực</a:t>
                </a:r>
                <a:r>
                  <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hiện</a:t>
                </a:r>
                <a:r>
                  <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hành</a:t>
                </a:r>
                <a:r>
                  <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động</a:t>
                </a:r>
                <a:r>
                  <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thứ</a:t>
                </a:r>
                <a:r>
                  <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nhất</a:t>
                </a:r>
                <a:r>
                  <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và</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ứng</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với</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mỗi</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cách</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đó</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có</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1"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n</a:t>
                </a:r>
                <a:r>
                  <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cách</a:t>
                </a:r>
                <a:r>
                  <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thực</a:t>
                </a:r>
                <a:r>
                  <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hiện</a:t>
                </a:r>
                <a:r>
                  <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hành</a:t>
                </a:r>
                <a:r>
                  <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động</a:t>
                </a:r>
                <a:r>
                  <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thứ</a:t>
                </a:r>
                <a:r>
                  <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hai</a:t>
                </a:r>
                <a:r>
                  <a:rPr kumimoji="0" lang="en-US" sz="4400" b="1" i="0" u="none" strike="noStrike" kern="1200" cap="none" spc="0" normalizeH="0" baseline="0" noProof="0" dirty="0">
                    <a:ln>
                      <a:noFill/>
                    </a:ln>
                    <a:solidFill>
                      <a:srgbClr val="7030A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thì</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có</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400" b="1" i="1" u="none" strike="noStrike" kern="1200" cap="none" spc="0" normalizeH="0" baseline="0" noProof="0" smtClean="0">
                        <a:ln>
                          <a:noFill/>
                        </a:ln>
                        <a:solidFill>
                          <a:srgbClr val="FF0000"/>
                        </a:solidFill>
                        <a:effectLst/>
                        <a:uLnTx/>
                        <a:uFillTx/>
                        <a:latin typeface="Cambria Math"/>
                        <a:ea typeface="Calibri"/>
                        <a:cs typeface="+mn-cs"/>
                      </a:rPr>
                      <m:t>𝒎</m:t>
                    </m:r>
                    <m:r>
                      <a:rPr kumimoji="0" lang="en-US" sz="4400" b="1" i="1" u="none" strike="noStrike" kern="1200" cap="none" spc="0" normalizeH="0" baseline="0" noProof="0" smtClean="0">
                        <a:ln>
                          <a:noFill/>
                        </a:ln>
                        <a:solidFill>
                          <a:srgbClr val="FF0000"/>
                        </a:solidFill>
                        <a:effectLst/>
                        <a:uLnTx/>
                        <a:uFillTx/>
                        <a:latin typeface="Cambria Math"/>
                        <a:ea typeface="Calibri"/>
                        <a:cs typeface="+mn-cs"/>
                      </a:rPr>
                      <m:t>.</m:t>
                    </m:r>
                    <m:r>
                      <a:rPr kumimoji="0" lang="en-US" sz="4400" b="1" i="1" u="none" strike="noStrike" kern="1200" cap="none" spc="0" normalizeH="0" baseline="0" noProof="0" smtClean="0">
                        <a:ln>
                          <a:noFill/>
                        </a:ln>
                        <a:solidFill>
                          <a:srgbClr val="FF0000"/>
                        </a:solidFill>
                        <a:effectLst/>
                        <a:uLnTx/>
                        <a:uFillTx/>
                        <a:latin typeface="Cambria Math"/>
                        <a:ea typeface="Calibri"/>
                        <a:cs typeface="+mn-cs"/>
                      </a:rPr>
                      <m:t>𝒏</m:t>
                    </m:r>
                  </m:oMath>
                </a14:m>
                <a:r>
                  <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cách</a:t>
                </a:r>
                <a:r>
                  <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hoàn</a:t>
                </a:r>
                <a:r>
                  <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thành</a:t>
                </a:r>
                <a:r>
                  <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công</a:t>
                </a:r>
                <a:r>
                  <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việc</a:t>
                </a:r>
                <a:r>
                  <a:rPr kumimoji="0" lang="en-US" sz="4400" b="1" i="0" u="none" strike="noStrike" kern="1200" cap="none" spc="0" normalizeH="0" baseline="0" noProof="0" dirty="0">
                    <a:ln>
                      <a:noFill/>
                    </a:ln>
                    <a:solidFill>
                      <a:srgbClr val="7030A0"/>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50" name="Rounded Rectangle 38">
                <a:extLst>
                  <a:ext uri="{FF2B5EF4-FFF2-40B4-BE49-F238E27FC236}">
                    <a16:creationId xmlns:a16="http://schemas.microsoft.com/office/drawing/2014/main" id="{6EB86B78-96AD-1BD0-0C03-E7B7E7144058}"/>
                  </a:ext>
                </a:extLst>
              </p:cNvPr>
              <p:cNvSpPr>
                <a:spLocks noRot="1" noChangeAspect="1" noMove="1" noResize="1" noEditPoints="1" noAdjustHandles="1" noChangeArrowheads="1" noChangeShapeType="1" noTextEdit="1"/>
              </p:cNvSpPr>
              <p:nvPr/>
            </p:nvSpPr>
            <p:spPr>
              <a:xfrm>
                <a:off x="13494278" y="4892331"/>
                <a:ext cx="7560000" cy="3240000"/>
              </a:xfrm>
              <a:prstGeom prst="roundRect">
                <a:avLst>
                  <a:gd name="adj" fmla="val 4110"/>
                </a:avLst>
              </a:prstGeom>
              <a:blipFill>
                <a:blip r:embed="rId3"/>
                <a:stretch>
                  <a:fillRect l="-3548" t="-48588" r="-3387" b="-53672"/>
                </a:stretch>
              </a:blipFill>
              <a:ln w="28575">
                <a:noFill/>
              </a:ln>
            </p:spPr>
            <p:txBody>
              <a:bodyPr/>
              <a:lstStyle/>
              <a:p>
                <a:r>
                  <a:rPr lang="en-US">
                    <a:noFill/>
                  </a:rPr>
                  <a:t> </a:t>
                </a:r>
              </a:p>
            </p:txBody>
          </p:sp>
        </mc:Fallback>
      </mc:AlternateContent>
      <p:sp>
        <p:nvSpPr>
          <p:cNvPr id="51" name="TextBox 50">
            <a:extLst>
              <a:ext uri="{FF2B5EF4-FFF2-40B4-BE49-F238E27FC236}">
                <a16:creationId xmlns:a16="http://schemas.microsoft.com/office/drawing/2014/main" id="{0D004E8B-C6B8-5628-7B74-85BF898F7F68}"/>
              </a:ext>
            </a:extLst>
          </p:cNvPr>
          <p:cNvSpPr txBox="1"/>
          <p:nvPr/>
        </p:nvSpPr>
        <p:spPr>
          <a:xfrm>
            <a:off x="3677227" y="11949112"/>
            <a:ext cx="20206128" cy="769441"/>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Chú</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ý: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Quy</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tắc</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cộng</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nhân</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có</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thể</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mở</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rộng</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cho</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nhiều</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hành</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động</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10069432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fade">
                                      <p:cBhvr>
                                        <p:cTn id="12" dur="500"/>
                                        <p:tgtEl>
                                          <p:spTgt spid="5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103853" y="1624774"/>
            <a:ext cx="24098250" cy="1108538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400" b="1">
                <a:latin typeface="Tahoma" panose="020B0604030504040204" pitchFamily="34" charset="0"/>
                <a:ea typeface="Tahoma" panose="020B0604030504040204" pitchFamily="34" charset="0"/>
                <a:cs typeface="Tahoma" panose="020B0604030504040204" pitchFamily="34" charset="0"/>
              </a:rPr>
              <a:t>  </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6" name="Group 320"/>
          <p:cNvGrpSpPr>
            <a:grpSpLocks/>
          </p:cNvGrpSpPr>
          <p:nvPr/>
        </p:nvGrpSpPr>
        <p:grpSpPr bwMode="auto">
          <a:xfrm>
            <a:off x="167757" y="2370971"/>
            <a:ext cx="22844643" cy="763943"/>
            <a:chOff x="0" y="746"/>
            <a:chExt cx="58459" cy="2153"/>
          </a:xfrm>
        </p:grpSpPr>
        <p:sp>
          <p:nvSpPr>
            <p:cNvPr id="8" name="TextBox 321"/>
            <p:cNvSpPr txBox="1">
              <a:spLocks noChangeArrowheads="1"/>
            </p:cNvSpPr>
            <p:nvPr/>
          </p:nvSpPr>
          <p:spPr bwMode="auto">
            <a:xfrm>
              <a:off x="7254" y="746"/>
              <a:ext cx="51205" cy="2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algn="just">
                <a:lnSpc>
                  <a:spcPct val="107000"/>
                </a:lnSpc>
                <a:spcAft>
                  <a:spcPts val="800"/>
                </a:spcAft>
              </a:pPr>
              <a:r>
                <a:rPr lang="en-US" sz="4400" b="1" dirty="0">
                  <a:solidFill>
                    <a:srgbClr val="0070C0"/>
                  </a:solidFill>
                  <a:effectLst/>
                  <a:latin typeface="Tahoma" panose="020B0604030504040204" pitchFamily="34" charset="0"/>
                  <a:ea typeface="Calibri" panose="020F0502020204030204" pitchFamily="34" charset="0"/>
                  <a:cs typeface="Times New Roman" panose="02020603050405020304" pitchFamily="18" charset="0"/>
                </a:rPr>
                <a:t>HTKT1: </a:t>
              </a:r>
              <a:r>
                <a:rPr lang="nb-NO" sz="4400" b="1" dirty="0">
                  <a:solidFill>
                    <a:srgbClr val="0070C0"/>
                  </a:solidFill>
                  <a:effectLst/>
                  <a:latin typeface="Tahoma" panose="020B0604030504040204" pitchFamily="34" charset="0"/>
                  <a:ea typeface="Calibri" panose="020F0502020204030204" pitchFamily="34" charset="0"/>
                  <a:cs typeface="Times New Roman" panose="02020603050405020304" pitchFamily="18" charset="0"/>
                </a:rPr>
                <a:t>HÌNH THÀNH KHÁI NIỆM QUY TẮC CỘNG VÀ SƠ ĐỒ HÌNH CÂY</a:t>
              </a:r>
              <a:endParaRPr lang="en-US" sz="4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9" name="Group 58"/>
            <p:cNvGrpSpPr>
              <a:grpSpLocks/>
            </p:cNvGrpSpPr>
            <p:nvPr/>
          </p:nvGrpSpPr>
          <p:grpSpPr bwMode="auto">
            <a:xfrm>
              <a:off x="0" y="923"/>
              <a:ext cx="5348" cy="1976"/>
              <a:chOff x="0" y="923"/>
              <a:chExt cx="4908" cy="1976"/>
            </a:xfrm>
          </p:grpSpPr>
          <p:grpSp>
            <p:nvGrpSpPr>
              <p:cNvPr id="10" name="Group 59"/>
              <p:cNvGrpSpPr>
                <a:grpSpLocks/>
              </p:cNvGrpSpPr>
              <p:nvPr/>
            </p:nvGrpSpPr>
            <p:grpSpPr bwMode="auto">
              <a:xfrm>
                <a:off x="0" y="923"/>
                <a:ext cx="4908" cy="1976"/>
                <a:chOff x="0" y="923"/>
                <a:chExt cx="5497" cy="3028"/>
              </a:xfrm>
            </p:grpSpPr>
            <p:sp>
              <p:nvSpPr>
                <p:cNvPr id="13" name="Arrow: Pentagon 60"/>
                <p:cNvSpPr>
                  <a:spLocks noChangeArrowheads="1"/>
                </p:cNvSpPr>
                <p:nvPr/>
              </p:nvSpPr>
              <p:spPr bwMode="auto">
                <a:xfrm>
                  <a:off x="0" y="1038"/>
                  <a:ext cx="4206" cy="2913"/>
                </a:xfrm>
                <a:prstGeom prst="homePlate">
                  <a:avLst>
                    <a:gd name="adj" fmla="val 50001"/>
                  </a:avLst>
                </a:prstGeom>
                <a:solidFill>
                  <a:srgbClr val="B7DEE8"/>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4" name="Arrow: Chevron 61"/>
                <p:cNvSpPr>
                  <a:spLocks noChangeArrowheads="1"/>
                </p:cNvSpPr>
                <p:nvPr/>
              </p:nvSpPr>
              <p:spPr bwMode="auto">
                <a:xfrm>
                  <a:off x="3802" y="923"/>
                  <a:ext cx="1695" cy="2916"/>
                </a:xfrm>
                <a:prstGeom prst="chevron">
                  <a:avLst>
                    <a:gd name="adj" fmla="val 83505"/>
                  </a:avLst>
                </a:prstGeom>
                <a:solidFill>
                  <a:srgbClr val="CCC1DA"/>
                </a:solidFill>
                <a:ln w="25400">
                  <a:solidFill>
                    <a:srgbClr val="FFC000"/>
                  </a:solidFill>
                  <a:miter lim="800000"/>
                  <a:headEnd/>
                  <a:tailEnd/>
                </a:ln>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sp>
            <p:nvSpPr>
              <p:cNvPr id="11" name="Flowchart: Terminator 63"/>
              <p:cNvSpPr>
                <a:spLocks noChangeArrowheads="1"/>
              </p:cNvSpPr>
              <p:nvPr/>
            </p:nvSpPr>
            <p:spPr bwMode="auto">
              <a:xfrm>
                <a:off x="803" y="1376"/>
                <a:ext cx="2537" cy="1158"/>
              </a:xfrm>
              <a:prstGeom prst="flowChartTerminator">
                <a:avLst/>
              </a:prstGeom>
              <a:solidFill>
                <a:srgbClr val="FFFF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2" name="Oval 64"/>
              <p:cNvSpPr>
                <a:spLocks noChangeArrowheads="1"/>
              </p:cNvSpPr>
              <p:nvPr/>
            </p:nvSpPr>
            <p:spPr bwMode="auto">
              <a:xfrm>
                <a:off x="2116" y="1427"/>
                <a:ext cx="924" cy="954"/>
              </a:xfrm>
              <a:prstGeom prst="ellipse">
                <a:avLst/>
              </a:prstGeom>
              <a:solidFill>
                <a:srgbClr val="3333FF"/>
              </a:solid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mc:AlternateContent xmlns:mc="http://schemas.openxmlformats.org/markup-compatibility/2006" xmlns:a14="http://schemas.microsoft.com/office/drawing/2010/main">
        <mc:Choice Requires="a14">
          <p:sp>
            <p:nvSpPr>
              <p:cNvPr id="4" name="Object 3">
                <a:extLst>
                  <a:ext uri="{FF2B5EF4-FFF2-40B4-BE49-F238E27FC236}">
                    <a16:creationId xmlns:a16="http://schemas.microsoft.com/office/drawing/2014/main" id="{DBD37DE9-3C02-4524-A08B-0522C7210B13}"/>
                  </a:ext>
                </a:extLst>
              </p:cNvPr>
              <p:cNvSpPr txBox="1"/>
              <p:nvPr/>
            </p:nvSpPr>
            <p:spPr bwMode="auto">
              <a:xfrm>
                <a:off x="0" y="457200"/>
                <a:ext cx="133350" cy="133350"/>
              </a:xfrm>
              <a:prstGeom prst="rect">
                <a:avLst/>
              </a:prstGeom>
              <a:noFill/>
            </p:spPr>
            <p:txBody>
              <a:bodyPr>
                <a:normAutofit fontScale="250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𝑥</m:t>
                      </m:r>
                    </m:oMath>
                  </m:oMathPara>
                </a14:m>
                <a:endParaRPr lang="en-US"/>
              </a:p>
            </p:txBody>
          </p:sp>
        </mc:Choice>
        <mc:Fallback xmlns="">
          <p:sp>
            <p:nvSpPr>
              <p:cNvPr id="4" name="Object 3">
                <a:extLst>
                  <a:ext uri="{FF2B5EF4-FFF2-40B4-BE49-F238E27FC236}">
                    <a16:creationId xmlns:a16="http://schemas.microsoft.com/office/drawing/2014/main" id="{DBD37DE9-3C02-4524-A08B-0522C7210B13}"/>
                  </a:ext>
                </a:extLst>
              </p:cNvPr>
              <p:cNvSpPr txBox="1">
                <a:spLocks noRot="1" noChangeAspect="1" noMove="1" noResize="1" noEditPoints="1" noAdjustHandles="1" noChangeArrowheads="1" noChangeShapeType="1" noTextEdit="1"/>
              </p:cNvSpPr>
              <p:nvPr/>
            </p:nvSpPr>
            <p:spPr bwMode="auto">
              <a:xfrm>
                <a:off x="0" y="457200"/>
                <a:ext cx="133350" cy="133350"/>
              </a:xfrm>
              <a:prstGeom prst="rect">
                <a:avLst/>
              </a:prstGeom>
              <a:blipFill>
                <a:blip r:embed="rId4"/>
                <a:stretch>
                  <a:fillRect r="-31818" b="-5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Object 17">
                <a:extLst>
                  <a:ext uri="{FF2B5EF4-FFF2-40B4-BE49-F238E27FC236}">
                    <a16:creationId xmlns:a16="http://schemas.microsoft.com/office/drawing/2014/main" id="{1909E1F2-8AD7-4799-ACD1-8F224D9C06C3}"/>
                  </a:ext>
                </a:extLst>
              </p:cNvPr>
              <p:cNvSpPr txBox="1"/>
              <p:nvPr/>
            </p:nvSpPr>
            <p:spPr bwMode="auto">
              <a:xfrm>
                <a:off x="152400" y="609600"/>
                <a:ext cx="133350" cy="133350"/>
              </a:xfrm>
              <a:prstGeom prst="rect">
                <a:avLst/>
              </a:prstGeom>
              <a:noFill/>
            </p:spPr>
            <p:txBody>
              <a:bodyPr>
                <a:normAutofit fontScale="250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𝑥</m:t>
                      </m:r>
                    </m:oMath>
                  </m:oMathPara>
                </a14:m>
                <a:endParaRPr lang="en-US"/>
              </a:p>
            </p:txBody>
          </p:sp>
        </mc:Choice>
        <mc:Fallback xmlns="">
          <p:sp>
            <p:nvSpPr>
              <p:cNvPr id="18" name="Object 17">
                <a:extLst>
                  <a:ext uri="{FF2B5EF4-FFF2-40B4-BE49-F238E27FC236}">
                    <a16:creationId xmlns:a16="http://schemas.microsoft.com/office/drawing/2014/main" id="{1909E1F2-8AD7-4799-ACD1-8F224D9C06C3}"/>
                  </a:ext>
                </a:extLst>
              </p:cNvPr>
              <p:cNvSpPr txBox="1">
                <a:spLocks noRot="1" noChangeAspect="1" noMove="1" noResize="1" noEditPoints="1" noAdjustHandles="1" noChangeArrowheads="1" noChangeShapeType="1" noTextEdit="1"/>
              </p:cNvSpPr>
              <p:nvPr/>
            </p:nvSpPr>
            <p:spPr bwMode="auto">
              <a:xfrm>
                <a:off x="152400" y="609600"/>
                <a:ext cx="133350" cy="133350"/>
              </a:xfrm>
              <a:prstGeom prst="rect">
                <a:avLst/>
              </a:prstGeom>
              <a:blipFill>
                <a:blip r:embed="rId4"/>
                <a:stretch>
                  <a:fillRect r="-31818" b="-59091"/>
                </a:stretch>
              </a:blipFill>
            </p:spPr>
            <p:txBody>
              <a:bodyPr/>
              <a:lstStyle/>
              <a:p>
                <a:r>
                  <a:rPr lang="en-US">
                    <a:noFill/>
                  </a:rPr>
                  <a:t> </a:t>
                </a:r>
              </a:p>
            </p:txBody>
          </p:sp>
        </mc:Fallback>
      </mc:AlternateContent>
      <p:sp>
        <p:nvSpPr>
          <p:cNvPr id="2" name="Rectangle 1"/>
          <p:cNvSpPr/>
          <p:nvPr/>
        </p:nvSpPr>
        <p:spPr>
          <a:xfrm>
            <a:off x="948243" y="1444873"/>
            <a:ext cx="18592800" cy="1431161"/>
          </a:xfrm>
          <a:prstGeom prst="rect">
            <a:avLst/>
          </a:prstGeom>
        </p:spPr>
        <p:txBody>
          <a:bodyPr wrap="square">
            <a:spAutoFit/>
          </a:bodyPr>
          <a:lstStyle/>
          <a:p>
            <a:r>
              <a:rPr lang="en-US" sz="4400" b="1" dirty="0">
                <a:solidFill>
                  <a:srgbClr val="FF0000"/>
                </a:solidFill>
                <a:latin typeface="Times New Roman" pitchFamily="18" charset="0"/>
                <a:cs typeface="Times New Roman" pitchFamily="18" charset="0"/>
              </a:rPr>
              <a:t> I</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nb-NO" sz="4400" b="1" dirty="0">
                <a:solidFill>
                  <a:srgbClr val="FF0000"/>
                </a:solidFill>
                <a:latin typeface="Tahoma" panose="020B0604030504040204" pitchFamily="34" charset="0"/>
                <a:ea typeface="Tahoma" panose="020B0604030504040204" pitchFamily="34" charset="0"/>
                <a:cs typeface="Tahoma" panose="020B0604030504040204" pitchFamily="34" charset="0"/>
              </a:rPr>
              <a:t>HÌNH THÀNH KHÁI NIỆM QUY TẮC CỘNG VÀ SƠ ĐỒ HÌNH CÂY</a:t>
            </a:r>
            <a:endParaRPr lang="en-US" sz="4400" dirty="0">
              <a:solidFill>
                <a:srgbClr val="FF0000"/>
              </a:solidFill>
              <a:latin typeface="Tahoma" panose="020B0604030504040204" pitchFamily="34" charset="0"/>
              <a:ea typeface="Tahoma" panose="020B0604030504040204" pitchFamily="34" charset="0"/>
              <a:cs typeface="Tahoma" panose="020B0604030504040204" pitchFamily="34" charset="0"/>
            </a:endParaRPr>
          </a:p>
          <a:p>
            <a:endParaRPr lang="en-US" dirty="0">
              <a:solidFill>
                <a:srgbClr val="FF0000"/>
              </a:solidFill>
            </a:endParaRPr>
          </a:p>
        </p:txBody>
      </p:sp>
      <mc:AlternateContent xmlns:mc="http://schemas.openxmlformats.org/markup-compatibility/2006">
        <mc:Choice xmlns:a14="http://schemas.microsoft.com/office/drawing/2010/main" Requires="a14">
          <p:sp>
            <p:nvSpPr>
              <p:cNvPr id="5" name="TextBox 4"/>
              <p:cNvSpPr txBox="1"/>
              <p:nvPr/>
            </p:nvSpPr>
            <p:spPr>
              <a:xfrm>
                <a:off x="186418" y="3133358"/>
                <a:ext cx="12417490" cy="10279737"/>
              </a:xfrm>
              <a:prstGeom prst="rect">
                <a:avLst/>
              </a:prstGeom>
              <a:noFill/>
            </p:spPr>
            <p:txBody>
              <a:bodyPr wrap="square" rtlCol="0">
                <a:spAutoFit/>
              </a:bodyPr>
              <a:lstStyle/>
              <a:p>
                <a:pPr algn="just"/>
                <a:r>
                  <a:rPr lang="en-US" sz="4400" b="1" dirty="0">
                    <a:latin typeface="Tahoma" panose="020B0604030504040204" pitchFamily="34" charset="0"/>
                    <a:ea typeface="Tahoma" panose="020B0604030504040204" pitchFamily="34" charset="0"/>
                    <a:cs typeface="Tahoma" panose="020B0604030504040204" pitchFamily="34" charset="0"/>
                  </a:rPr>
                  <a:t>Gia </a:t>
                </a:r>
                <a:r>
                  <a:rPr lang="en-US" sz="4400" b="1" dirty="0" err="1">
                    <a:latin typeface="Tahoma" panose="020B0604030504040204" pitchFamily="34" charset="0"/>
                    <a:ea typeface="Tahoma" panose="020B0604030504040204" pitchFamily="34" charset="0"/>
                    <a:cs typeface="Tahoma" panose="020B0604030504040204" pitchFamily="34" charset="0"/>
                  </a:rPr>
                  <a:t>đình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Bạn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Liên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dự</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định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đi</a:t>
                </a:r>
                <a:r>
                  <a:rPr lang="en-US" sz="4400" b="1" dirty="0">
                    <a:latin typeface="Tahoma" panose="020B0604030504040204" pitchFamily="34" charset="0"/>
                    <a:ea typeface="Tahoma" panose="020B0604030504040204" pitchFamily="34" charset="0"/>
                    <a:cs typeface="Tahoma" panose="020B0604030504040204" pitchFamily="34" charset="0"/>
                  </a:rPr>
                  <a:t> du </a:t>
                </a:r>
                <a:r>
                  <a:rPr lang="en-US" sz="4400" b="1" dirty="0" err="1">
                    <a:latin typeface="Tahoma" panose="020B0604030504040204" pitchFamily="34" charset="0"/>
                    <a:ea typeface="Tahoma" panose="020B0604030504040204" pitchFamily="34" charset="0"/>
                    <a:cs typeface="Tahoma" panose="020B0604030504040204" pitchFamily="34" charset="0"/>
                  </a:rPr>
                  <a:t>lịch</a:t>
                </a:r>
                <a:r>
                  <a:rPr lang="en-US" sz="4400" b="1" dirty="0">
                    <a:latin typeface="Tahoma" panose="020B0604030504040204" pitchFamily="34" charset="0"/>
                    <a:ea typeface="Tahoma" panose="020B0604030504040204" pitchFamily="34" charset="0"/>
                    <a:cs typeface="Tahoma" panose="020B0604030504040204" pitchFamily="34" charset="0"/>
                  </a:rPr>
                  <a:t> ở </a:t>
                </a:r>
                <a:r>
                  <a:rPr lang="en-US" sz="4400" b="1" dirty="0" err="1">
                    <a:latin typeface="Tahoma" panose="020B0604030504040204" pitchFamily="34" charset="0"/>
                    <a:ea typeface="Tahoma" panose="020B0604030504040204" pitchFamily="34" charset="0"/>
                    <a:cs typeface="Tahoma" panose="020B0604030504040204" pitchFamily="34" charset="0"/>
                  </a:rPr>
                  <a:t>Quy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Nhơn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Bình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Định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Hướng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dẫn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viên</a:t>
                </a:r>
                <a:r>
                  <a:rPr lang="en-US" sz="4400" b="1" dirty="0">
                    <a:latin typeface="Tahoma" panose="020B0604030504040204" pitchFamily="34" charset="0"/>
                    <a:ea typeface="Tahoma" panose="020B0604030504040204" pitchFamily="34" charset="0"/>
                    <a:cs typeface="Tahoma" panose="020B0604030504040204" pitchFamily="34" charset="0"/>
                  </a:rPr>
                  <a:t> du </a:t>
                </a:r>
                <a:r>
                  <a:rPr lang="en-US" sz="4400" b="1" dirty="0" err="1">
                    <a:latin typeface="Tahoma" panose="020B0604030504040204" pitchFamily="34" charset="0"/>
                    <a:ea typeface="Tahoma" panose="020B0604030504040204" pitchFamily="34" charset="0"/>
                    <a:cs typeface="Tahoma" panose="020B0604030504040204" pitchFamily="34" charset="0"/>
                  </a:rPr>
                  <a:t>lịch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đưa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ra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hai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chương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trình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như</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sau</a:t>
                </a:r>
                <a:r>
                  <a:rPr lang="en-US" sz="4400" b="1" dirty="0">
                    <a:latin typeface="Tahoma" panose="020B0604030504040204" pitchFamily="34" charset="0"/>
                    <a:ea typeface="Tahoma" panose="020B0604030504040204" pitchFamily="34" charset="0"/>
                    <a:cs typeface="Tahoma" panose="020B0604030504040204" pitchFamily="34" charset="0"/>
                  </a:rPr>
                  <a:t>:</a:t>
                </a:r>
              </a:p>
              <a:p>
                <a:pPr algn="just"/>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Chương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trình</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𝟏</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𝟒</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điểm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tham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quan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Khu</a:t>
                </a:r>
                <a:r>
                  <a:rPr lang="en-US" sz="4400" b="1" dirty="0">
                    <a:latin typeface="Tahoma" panose="020B0604030504040204" pitchFamily="34" charset="0"/>
                    <a:ea typeface="Tahoma" panose="020B0604030504040204" pitchFamily="34" charset="0"/>
                    <a:cs typeface="Tahoma" panose="020B0604030504040204" pitchFamily="34" charset="0"/>
                  </a:rPr>
                  <a:t> Safari FLC, </a:t>
                </a:r>
                <a:r>
                  <a:rPr lang="en-US" sz="4400" b="1" dirty="0" err="1">
                    <a:latin typeface="Tahoma" panose="020B0604030504040204" pitchFamily="34" charset="0"/>
                    <a:ea typeface="Tahoma" panose="020B0604030504040204" pitchFamily="34" charset="0"/>
                    <a:cs typeface="Tahoma" panose="020B0604030504040204" pitchFamily="34" charset="0"/>
                  </a:rPr>
                  <a:t>Khu</a:t>
                </a:r>
                <a:r>
                  <a:rPr lang="en-US" sz="4400" b="1" dirty="0">
                    <a:latin typeface="Tahoma" panose="020B0604030504040204" pitchFamily="34" charset="0"/>
                    <a:ea typeface="Tahoma" panose="020B0604030504040204" pitchFamily="34" charset="0"/>
                    <a:cs typeface="Tahoma" panose="020B0604030504040204" pitchFamily="34" charset="0"/>
                  </a:rPr>
                  <a:t> du </a:t>
                </a:r>
                <a:r>
                  <a:rPr lang="en-US" sz="4400" b="1" dirty="0" err="1">
                    <a:latin typeface="Tahoma" panose="020B0604030504040204" pitchFamily="34" charset="0"/>
                    <a:ea typeface="Tahoma" panose="020B0604030504040204" pitchFamily="34" charset="0"/>
                    <a:cs typeface="Tahoma" panose="020B0604030504040204" pitchFamily="34" charset="0"/>
                  </a:rPr>
                  <a:t>lịch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Eo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Gió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Khu</a:t>
                </a:r>
                <a:r>
                  <a:rPr lang="en-US" sz="4400" b="1" dirty="0">
                    <a:latin typeface="Tahoma" panose="020B0604030504040204" pitchFamily="34" charset="0"/>
                    <a:ea typeface="Tahoma" panose="020B0604030504040204" pitchFamily="34" charset="0"/>
                    <a:cs typeface="Tahoma" panose="020B0604030504040204" pitchFamily="34" charset="0"/>
                  </a:rPr>
                  <a:t> du </a:t>
                </a:r>
                <a:r>
                  <a:rPr lang="en-US" sz="4400" b="1" dirty="0" err="1">
                    <a:latin typeface="Tahoma" panose="020B0604030504040204" pitchFamily="34" charset="0"/>
                    <a:ea typeface="Tahoma" panose="020B0604030504040204" pitchFamily="34" charset="0"/>
                    <a:cs typeface="Tahoma" panose="020B0604030504040204" pitchFamily="34" charset="0"/>
                  </a:rPr>
                  <a:t>lịch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Kỳ</a:t>
                </a:r>
                <a:r>
                  <a:rPr lang="en-US" sz="4400" b="1" dirty="0">
                    <a:latin typeface="Tahoma" panose="020B0604030504040204" pitchFamily="34" charset="0"/>
                    <a:ea typeface="Tahoma" panose="020B0604030504040204" pitchFamily="34" charset="0"/>
                    <a:cs typeface="Tahoma" panose="020B0604030504040204" pitchFamily="34" charset="0"/>
                  </a:rPr>
                  <a:t> Co, </a:t>
                </a:r>
                <a:r>
                  <a:rPr lang="en-US" sz="4400" b="1" dirty="0" err="1">
                    <a:latin typeface="Tahoma" panose="020B0604030504040204" pitchFamily="34" charset="0"/>
                    <a:ea typeface="Tahoma" panose="020B0604030504040204" pitchFamily="34" charset="0"/>
                    <a:cs typeface="Tahoma" panose="020B0604030504040204" pitchFamily="34" charset="0"/>
                  </a:rPr>
                  <a:t>Tịnh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xá</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Ngọc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Hòa</a:t>
                </a:r>
                <a:r>
                  <a:rPr lang="en-US" sz="4400" b="1" dirty="0">
                    <a:latin typeface="Tahoma" panose="020B0604030504040204" pitchFamily="34" charset="0"/>
                    <a:ea typeface="Tahoma" panose="020B0604030504040204" pitchFamily="34" charset="0"/>
                    <a:cs typeface="Tahoma" panose="020B0604030504040204" pitchFamily="34" charset="0"/>
                  </a:rPr>
                  <a:t>.</a:t>
                </a:r>
              </a:p>
              <a:p>
                <a:pPr algn="just"/>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Chương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trình</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𝟐</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gồm</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𝟕</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địa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điểm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tham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quan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Biển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Quy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Nhơn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Khu</a:t>
                </a:r>
                <a:r>
                  <a:rPr lang="en-US" sz="4400" b="1" dirty="0">
                    <a:latin typeface="Tahoma" panose="020B0604030504040204" pitchFamily="34" charset="0"/>
                    <a:ea typeface="Tahoma" panose="020B0604030504040204" pitchFamily="34" charset="0"/>
                    <a:cs typeface="Tahoma" panose="020B0604030504040204" pitchFamily="34" charset="0"/>
                  </a:rPr>
                  <a:t> du </a:t>
                </a:r>
                <a:r>
                  <a:rPr lang="en-US" sz="4400" b="1" dirty="0" err="1">
                    <a:latin typeface="Tahoma" panose="020B0604030504040204" pitchFamily="34" charset="0"/>
                    <a:ea typeface="Tahoma" panose="020B0604030504040204" pitchFamily="34" charset="0"/>
                    <a:cs typeface="Tahoma" panose="020B0604030504040204" pitchFamily="34" charset="0"/>
                  </a:rPr>
                  <a:t>lịch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Ghềnh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Ráng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Tiên</a:t>
                </a:r>
                <a:r>
                  <a:rPr lang="en-US" sz="4400" b="1" dirty="0">
                    <a:latin typeface="Tahoma" panose="020B0604030504040204" pitchFamily="34" charset="0"/>
                    <a:ea typeface="Tahoma" panose="020B0604030504040204" pitchFamily="34" charset="0"/>
                    <a:cs typeface="Tahoma" panose="020B0604030504040204" pitchFamily="34" charset="0"/>
                  </a:rPr>
                  <a:t> Sa, </a:t>
                </a:r>
                <a:r>
                  <a:rPr lang="en-US" sz="4400" b="1" dirty="0" err="1">
                    <a:latin typeface="Tahoma" panose="020B0604030504040204" pitchFamily="34" charset="0"/>
                    <a:ea typeface="Tahoma" panose="020B0604030504040204" pitchFamily="34" charset="0"/>
                    <a:cs typeface="Tahoma" panose="020B0604030504040204" pitchFamily="34" charset="0"/>
                  </a:rPr>
                  <a:t>Tháp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Đôi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đầm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Thị</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Nại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khu</a:t>
                </a:r>
                <a:r>
                  <a:rPr lang="en-US" sz="4400" b="1" dirty="0">
                    <a:latin typeface="Tahoma" panose="020B0604030504040204" pitchFamily="34" charset="0"/>
                    <a:ea typeface="Tahoma" panose="020B0604030504040204" pitchFamily="34" charset="0"/>
                    <a:cs typeface="Tahoma" panose="020B0604030504040204" pitchFamily="34" charset="0"/>
                  </a:rPr>
                  <a:t> du </a:t>
                </a:r>
                <a:r>
                  <a:rPr lang="en-US" sz="4400" b="1" dirty="0" err="1">
                    <a:latin typeface="Tahoma" panose="020B0604030504040204" pitchFamily="34" charset="0"/>
                    <a:ea typeface="Tahoma" panose="020B0604030504040204" pitchFamily="34" charset="0"/>
                    <a:cs typeface="Tahoma" panose="020B0604030504040204" pitchFamily="34" charset="0"/>
                  </a:rPr>
                  <a:t>lịch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Cửa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Biển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Suft</a:t>
                </a:r>
                <a:r>
                  <a:rPr lang="en-US" sz="4400" b="1" dirty="0">
                    <a:latin typeface="Tahoma" panose="020B0604030504040204" pitchFamily="34" charset="0"/>
                    <a:ea typeface="Tahoma" panose="020B0604030504040204" pitchFamily="34" charset="0"/>
                    <a:cs typeface="Tahoma" panose="020B0604030504040204" pitchFamily="34" charset="0"/>
                  </a:rPr>
                  <a:t> Bar, </a:t>
                </a:r>
                <a:r>
                  <a:rPr lang="en-US" sz="4400" b="1" dirty="0" err="1">
                    <a:latin typeface="Tahoma" panose="020B0604030504040204" pitchFamily="34" charset="0"/>
                    <a:ea typeface="Tahoma" panose="020B0604030504040204" pitchFamily="34" charset="0"/>
                    <a:cs typeface="Tahoma" panose="020B0604030504040204" pitchFamily="34" charset="0"/>
                  </a:rPr>
                  <a:t>nhà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thờ</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Sông</a:t>
                </a:r>
                <a:r>
                  <a:rPr lang="en-US" sz="4400" b="1" dirty="0">
                    <a:latin typeface="Tahoma" panose="020B0604030504040204" pitchFamily="34" charset="0"/>
                    <a:ea typeface="Tahoma" panose="020B0604030504040204" pitchFamily="34" charset="0"/>
                    <a:cs typeface="Tahoma" panose="020B0604030504040204" pitchFamily="34" charset="0"/>
                  </a:rPr>
                  <a:t>.</a:t>
                </a:r>
              </a:p>
              <a:p>
                <a:pPr algn="just"/>
                <a:r>
                  <a:rPr lang="en-US" sz="4400" b="1" dirty="0" err="1">
                    <a:latin typeface="Tahoma" panose="020B0604030504040204" pitchFamily="34" charset="0"/>
                    <a:ea typeface="Tahoma" panose="020B0604030504040204" pitchFamily="34" charset="0"/>
                    <a:cs typeface="Tahoma" panose="020B0604030504040204" pitchFamily="34" charset="0"/>
                  </a:rPr>
                  <a:t>Hỏi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bao </a:t>
                </a:r>
                <a:r>
                  <a:rPr lang="en-US" sz="4400" b="1" dirty="0" err="1">
                    <a:latin typeface="Tahoma" panose="020B0604030504040204" pitchFamily="34" charset="0"/>
                    <a:ea typeface="Tahoma" panose="020B0604030504040204" pitchFamily="34" charset="0"/>
                    <a:cs typeface="Tahoma" panose="020B0604030504040204" pitchFamily="34" charset="0"/>
                  </a:rPr>
                  <a:t>nhiêu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chọn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một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địa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điểm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tham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quan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trong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địa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điểm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được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giới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thiệu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trong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hai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chương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trình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trên</a:t>
                </a:r>
                <a:r>
                  <a:rPr lang="en-US" sz="4400" b="1" dirty="0">
                    <a:latin typeface="Tahoma" panose="020B0604030504040204" pitchFamily="34" charset="0"/>
                    <a:ea typeface="Tahoma" panose="020B0604030504040204" pitchFamily="34" charset="0"/>
                    <a:cs typeface="Tahoma" panose="020B0604030504040204" pitchFamily="34" charset="0"/>
                  </a:rPr>
                  <a:t>?</a:t>
                </a:r>
              </a:p>
              <a:p>
                <a:endParaRPr lang="en-US" sz="4600"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5" name="TextBox 4"/>
              <p:cNvSpPr txBox="1">
                <a:spLocks noRot="1" noChangeAspect="1" noMove="1" noResize="1" noEditPoints="1" noAdjustHandles="1" noChangeArrowheads="1" noChangeShapeType="1" noTextEdit="1"/>
              </p:cNvSpPr>
              <p:nvPr/>
            </p:nvSpPr>
            <p:spPr>
              <a:xfrm>
                <a:off x="186418" y="3133358"/>
                <a:ext cx="12417490" cy="10279737"/>
              </a:xfrm>
              <a:prstGeom prst="rect">
                <a:avLst/>
              </a:prstGeom>
              <a:blipFill>
                <a:blip r:embed="rId5"/>
                <a:stretch>
                  <a:fillRect l="-2013" t="-1186" r="-1964"/>
                </a:stretch>
              </a:blipFill>
            </p:spPr>
            <p:txBody>
              <a:bodyPr/>
              <a:lstStyle/>
              <a:p>
                <a:r>
                  <a:rPr lang="en-US">
                    <a:noFill/>
                  </a:rPr>
                  <a:t> </a:t>
                </a:r>
              </a:p>
            </p:txBody>
          </p:sp>
        </mc:Fallback>
      </mc:AlternateContent>
      <p:cxnSp>
        <p:nvCxnSpPr>
          <p:cNvPr id="23" name="Straight Connector 22">
            <a:extLst>
              <a:ext uri="{FF2B5EF4-FFF2-40B4-BE49-F238E27FC236}">
                <a16:creationId xmlns:a16="http://schemas.microsoft.com/office/drawing/2014/main" id="{81E8EF93-0F4C-CF4F-73E3-2D050A7CC841}"/>
              </a:ext>
            </a:extLst>
          </p:cNvPr>
          <p:cNvCxnSpPr>
            <a:cxnSpLocks/>
          </p:cNvCxnSpPr>
          <p:nvPr/>
        </p:nvCxnSpPr>
        <p:spPr>
          <a:xfrm>
            <a:off x="13030200" y="3429000"/>
            <a:ext cx="153082" cy="9295876"/>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3CE8CB62-8E1A-414E-9561-6BB6645478E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739556" y="3231205"/>
            <a:ext cx="7840113" cy="4565186"/>
          </a:xfrm>
          <a:prstGeom prst="rect">
            <a:avLst/>
          </a:prstGeom>
          <a:noFill/>
          <a:ln>
            <a:noFill/>
          </a:ln>
        </p:spPr>
      </p:pic>
      <p:sp>
        <p:nvSpPr>
          <p:cNvPr id="19" name="Rectangle 2">
            <a:extLst>
              <a:ext uri="{FF2B5EF4-FFF2-40B4-BE49-F238E27FC236}">
                <a16:creationId xmlns:a16="http://schemas.microsoft.com/office/drawing/2014/main" id="{AF81C39F-9516-4ECF-8B36-EF92EBEAE2DF}"/>
              </a:ext>
            </a:extLst>
          </p:cNvPr>
          <p:cNvSpPr>
            <a:spLocks noChangeArrowheads="1"/>
          </p:cNvSpPr>
          <p:nvPr/>
        </p:nvSpPr>
        <p:spPr bwMode="auto">
          <a:xfrm>
            <a:off x="4521" y="-777246"/>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6" name="Object 25">
            <a:extLst>
              <a:ext uri="{FF2B5EF4-FFF2-40B4-BE49-F238E27FC236}">
                <a16:creationId xmlns:a16="http://schemas.microsoft.com/office/drawing/2014/main" id="{62405BDC-0F74-40D9-973B-6537F387F5BB}"/>
              </a:ext>
            </a:extLst>
          </p:cNvPr>
          <p:cNvGraphicFramePr>
            <a:graphicFrameLocks noChangeAspect="1"/>
          </p:cNvGraphicFramePr>
          <p:nvPr>
            <p:extLst>
              <p:ext uri="{D42A27DB-BD31-4B8C-83A1-F6EECF244321}">
                <p14:modId xmlns:p14="http://schemas.microsoft.com/office/powerpoint/2010/main" val="3890487955"/>
              </p:ext>
            </p:extLst>
          </p:nvPr>
        </p:nvGraphicFramePr>
        <p:xfrm>
          <a:off x="14938217" y="8041522"/>
          <a:ext cx="7442792" cy="4565186"/>
        </p:xfrm>
        <a:graphic>
          <a:graphicData uri="http://schemas.openxmlformats.org/presentationml/2006/ole">
            <mc:AlternateContent xmlns:mc="http://schemas.openxmlformats.org/markup-compatibility/2006">
              <mc:Choice xmlns:v="urn:schemas-microsoft-com:vml" Requires="v">
                <p:oleObj name="Bitmap Image" r:id="rId7" imgW="3666667" imgH="2914286" progId="Paint.Picture">
                  <p:embed/>
                </p:oleObj>
              </mc:Choice>
              <mc:Fallback>
                <p:oleObj name="Bitmap Image" r:id="rId7" imgW="3666667" imgH="2914286" progId="Paint.Picture">
                  <p:embed/>
                  <p:pic>
                    <p:nvPicPr>
                      <p:cNvPr id="0" name="Object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938217" y="8041522"/>
                        <a:ext cx="7442792" cy="4565186"/>
                      </a:xfrm>
                      <a:prstGeom prst="rect">
                        <a:avLst/>
                      </a:prstGeom>
                      <a:noFill/>
                    </p:spPr>
                  </p:pic>
                </p:oleObj>
              </mc:Fallback>
            </mc:AlternateContent>
          </a:graphicData>
        </a:graphic>
      </p:graphicFrame>
    </p:spTree>
    <p:extLst>
      <p:ext uri="{BB962C8B-B14F-4D97-AF65-F5344CB8AC3E}">
        <p14:creationId xmlns:p14="http://schemas.microsoft.com/office/powerpoint/2010/main" val="30236143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1000"/>
                                  </p:stCondLst>
                                  <p:childTnLst>
                                    <p:set>
                                      <p:cBhvr>
                                        <p:cTn id="12" dur="1" fill="hold">
                                          <p:stCondLst>
                                            <p:cond delay="0"/>
                                          </p:stCondLst>
                                        </p:cTn>
                                        <p:tgtEl>
                                          <p:spTgt spid="9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100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par>
                                <p:cTn id="22" presetID="22" presetClass="entr" presetSubtype="4"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down)">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additive="base">
                                        <p:cTn id="29" dur="500" fill="hold"/>
                                        <p:tgtEl>
                                          <p:spTgt spid="25"/>
                                        </p:tgtEl>
                                        <p:attrNameLst>
                                          <p:attrName>ppt_x</p:attrName>
                                        </p:attrNameLst>
                                      </p:cBhvr>
                                      <p:tavLst>
                                        <p:tav tm="0">
                                          <p:val>
                                            <p:strVal val="#ppt_x"/>
                                          </p:val>
                                        </p:tav>
                                        <p:tav tm="100000">
                                          <p:val>
                                            <p:strVal val="#ppt_x"/>
                                          </p:val>
                                        </p:tav>
                                      </p:tavLst>
                                    </p:anim>
                                    <p:anim calcmode="lin" valueType="num">
                                      <p:cBhvr additive="base">
                                        <p:cTn id="3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additive="base">
                                        <p:cTn id="35" dur="500" fill="hold"/>
                                        <p:tgtEl>
                                          <p:spTgt spid="26"/>
                                        </p:tgtEl>
                                        <p:attrNameLst>
                                          <p:attrName>ppt_x</p:attrName>
                                        </p:attrNameLst>
                                      </p:cBhvr>
                                      <p:tavLst>
                                        <p:tav tm="0">
                                          <p:val>
                                            <p:strVal val="#ppt_x"/>
                                          </p:val>
                                        </p:tav>
                                        <p:tav tm="100000">
                                          <p:val>
                                            <p:strVal val="#ppt_x"/>
                                          </p:val>
                                        </p:tav>
                                      </p:tavLst>
                                    </p:anim>
                                    <p:anim calcmode="lin" valueType="num">
                                      <p:cBhvr additive="base">
                                        <p:cTn id="3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2"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103853" y="1624774"/>
            <a:ext cx="24098250" cy="1108538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400" b="1">
                <a:latin typeface="Tahoma" panose="020B0604030504040204" pitchFamily="34" charset="0"/>
                <a:ea typeface="Tahoma" panose="020B0604030504040204" pitchFamily="34" charset="0"/>
                <a:cs typeface="Tahoma" panose="020B0604030504040204" pitchFamily="34" charset="0"/>
              </a:rPr>
              <a:t>  </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6" name="Group 320"/>
          <p:cNvGrpSpPr>
            <a:grpSpLocks/>
          </p:cNvGrpSpPr>
          <p:nvPr/>
        </p:nvGrpSpPr>
        <p:grpSpPr bwMode="auto">
          <a:xfrm>
            <a:off x="167757" y="2370971"/>
            <a:ext cx="5470519" cy="800490"/>
            <a:chOff x="0" y="746"/>
            <a:chExt cx="28934" cy="2256"/>
          </a:xfrm>
        </p:grpSpPr>
        <p:sp>
          <p:nvSpPr>
            <p:cNvPr id="8" name="TextBox 321"/>
            <p:cNvSpPr txBox="1">
              <a:spLocks noChangeArrowheads="1"/>
            </p:cNvSpPr>
            <p:nvPr/>
          </p:nvSpPr>
          <p:spPr bwMode="auto">
            <a:xfrm>
              <a:off x="7254" y="746"/>
              <a:ext cx="21680" cy="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400" b="1" i="0" u="none" strike="noStrike" cap="none" normalizeH="0" baseline="0" dirty="0" err="1">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Bài</a:t>
              </a:r>
              <a:r>
                <a:rPr kumimoji="0" lang="en-US" altLang="en-US" sz="4400" b="1" i="0" u="none" strike="noStrike" cap="none" normalizeH="0" baseline="0" dirty="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400" b="1" i="0" u="none" strike="noStrike" cap="none" normalizeH="0" baseline="0" dirty="0" err="1">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giải</a:t>
              </a:r>
              <a:endParaRPr kumimoji="0" lang="en-US" altLang="en-US" sz="4400" b="1" i="0" u="none" strike="noStrike" cap="none" normalizeH="0" baseline="0" dirty="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endParaRPr>
            </a:p>
          </p:txBody>
        </p:sp>
        <p:grpSp>
          <p:nvGrpSpPr>
            <p:cNvPr id="9" name="Group 58"/>
            <p:cNvGrpSpPr>
              <a:grpSpLocks/>
            </p:cNvGrpSpPr>
            <p:nvPr/>
          </p:nvGrpSpPr>
          <p:grpSpPr bwMode="auto">
            <a:xfrm>
              <a:off x="0" y="923"/>
              <a:ext cx="6270" cy="1976"/>
              <a:chOff x="0" y="923"/>
              <a:chExt cx="5754" cy="1976"/>
            </a:xfrm>
          </p:grpSpPr>
          <p:grpSp>
            <p:nvGrpSpPr>
              <p:cNvPr id="10" name="Group 59"/>
              <p:cNvGrpSpPr>
                <a:grpSpLocks/>
              </p:cNvGrpSpPr>
              <p:nvPr/>
            </p:nvGrpSpPr>
            <p:grpSpPr bwMode="auto">
              <a:xfrm>
                <a:off x="0" y="923"/>
                <a:ext cx="5754" cy="1976"/>
                <a:chOff x="0" y="923"/>
                <a:chExt cx="6444" cy="3028"/>
              </a:xfrm>
            </p:grpSpPr>
            <p:sp>
              <p:nvSpPr>
                <p:cNvPr id="13" name="Arrow: Pentagon 60"/>
                <p:cNvSpPr>
                  <a:spLocks noChangeArrowheads="1"/>
                </p:cNvSpPr>
                <p:nvPr/>
              </p:nvSpPr>
              <p:spPr bwMode="auto">
                <a:xfrm>
                  <a:off x="0" y="1038"/>
                  <a:ext cx="4206" cy="2913"/>
                </a:xfrm>
                <a:prstGeom prst="homePlate">
                  <a:avLst>
                    <a:gd name="adj" fmla="val 50001"/>
                  </a:avLst>
                </a:prstGeom>
                <a:solidFill>
                  <a:srgbClr val="B7DEE8"/>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4" name="Arrow: Chevron 61"/>
                <p:cNvSpPr>
                  <a:spLocks noChangeArrowheads="1"/>
                </p:cNvSpPr>
                <p:nvPr/>
              </p:nvSpPr>
              <p:spPr bwMode="auto">
                <a:xfrm>
                  <a:off x="3802" y="923"/>
                  <a:ext cx="1695" cy="2916"/>
                </a:xfrm>
                <a:prstGeom prst="chevron">
                  <a:avLst>
                    <a:gd name="adj" fmla="val 83505"/>
                  </a:avLst>
                </a:prstGeom>
                <a:solidFill>
                  <a:srgbClr val="CCC1DA"/>
                </a:solidFill>
                <a:ln w="25400">
                  <a:solidFill>
                    <a:srgbClr val="FFC000"/>
                  </a:solidFill>
                  <a:miter lim="800000"/>
                  <a:headEnd/>
                  <a:tailEnd/>
                </a:ln>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5" name="Arrow: Chevron 62"/>
                <p:cNvSpPr>
                  <a:spLocks noChangeArrowheads="1"/>
                </p:cNvSpPr>
                <p:nvPr/>
              </p:nvSpPr>
              <p:spPr bwMode="auto">
                <a:xfrm>
                  <a:off x="4749" y="923"/>
                  <a:ext cx="1695" cy="2916"/>
                </a:xfrm>
                <a:prstGeom prst="chevron">
                  <a:avLst>
                    <a:gd name="adj" fmla="val 83505"/>
                  </a:avLst>
                </a:prstGeom>
                <a:solidFill>
                  <a:srgbClr val="0000CC"/>
                </a:solidFill>
                <a:ln w="25400">
                  <a:solidFill>
                    <a:srgbClr val="FFFF00"/>
                  </a:solidFill>
                  <a:miter lim="800000"/>
                  <a:headEnd/>
                  <a:tailEnd/>
                </a:ln>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sp>
            <p:nvSpPr>
              <p:cNvPr id="11" name="Flowchart: Terminator 63"/>
              <p:cNvSpPr>
                <a:spLocks noChangeArrowheads="1"/>
              </p:cNvSpPr>
              <p:nvPr/>
            </p:nvSpPr>
            <p:spPr bwMode="auto">
              <a:xfrm>
                <a:off x="803" y="1376"/>
                <a:ext cx="2537" cy="1158"/>
              </a:xfrm>
              <a:prstGeom prst="flowChartTerminator">
                <a:avLst/>
              </a:prstGeom>
              <a:solidFill>
                <a:srgbClr val="FFFF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2" name="Oval 64"/>
              <p:cNvSpPr>
                <a:spLocks noChangeArrowheads="1"/>
              </p:cNvSpPr>
              <p:nvPr/>
            </p:nvSpPr>
            <p:spPr bwMode="auto">
              <a:xfrm>
                <a:off x="2116" y="1427"/>
                <a:ext cx="924" cy="954"/>
              </a:xfrm>
              <a:prstGeom prst="ellipse">
                <a:avLst/>
              </a:prstGeom>
              <a:solidFill>
                <a:srgbClr val="3333FF"/>
              </a:solid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mc:AlternateContent xmlns:mc="http://schemas.openxmlformats.org/markup-compatibility/2006" xmlns:a14="http://schemas.microsoft.com/office/drawing/2010/main">
        <mc:Choice Requires="a14">
          <p:sp>
            <p:nvSpPr>
              <p:cNvPr id="4" name="Object 3">
                <a:extLst>
                  <a:ext uri="{FF2B5EF4-FFF2-40B4-BE49-F238E27FC236}">
                    <a16:creationId xmlns:a16="http://schemas.microsoft.com/office/drawing/2014/main" id="{DBD37DE9-3C02-4524-A08B-0522C7210B13}"/>
                  </a:ext>
                </a:extLst>
              </p:cNvPr>
              <p:cNvSpPr txBox="1"/>
              <p:nvPr/>
            </p:nvSpPr>
            <p:spPr bwMode="auto">
              <a:xfrm>
                <a:off x="0" y="457200"/>
                <a:ext cx="133350" cy="133350"/>
              </a:xfrm>
              <a:prstGeom prst="rect">
                <a:avLst/>
              </a:prstGeom>
              <a:noFill/>
            </p:spPr>
            <p:txBody>
              <a:bodyPr>
                <a:normAutofit fontScale="250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𝑥</m:t>
                      </m:r>
                    </m:oMath>
                  </m:oMathPara>
                </a14:m>
                <a:endParaRPr lang="en-US"/>
              </a:p>
            </p:txBody>
          </p:sp>
        </mc:Choice>
        <mc:Fallback xmlns="">
          <p:sp>
            <p:nvSpPr>
              <p:cNvPr id="4" name="Object 3">
                <a:extLst>
                  <a:ext uri="{FF2B5EF4-FFF2-40B4-BE49-F238E27FC236}">
                    <a16:creationId xmlns:a16="http://schemas.microsoft.com/office/drawing/2014/main" id="{DBD37DE9-3C02-4524-A08B-0522C7210B13}"/>
                  </a:ext>
                </a:extLst>
              </p:cNvPr>
              <p:cNvSpPr txBox="1">
                <a:spLocks noRot="1" noChangeAspect="1" noMove="1" noResize="1" noEditPoints="1" noAdjustHandles="1" noChangeArrowheads="1" noChangeShapeType="1" noTextEdit="1"/>
              </p:cNvSpPr>
              <p:nvPr/>
            </p:nvSpPr>
            <p:spPr bwMode="auto">
              <a:xfrm>
                <a:off x="0" y="457200"/>
                <a:ext cx="133350" cy="133350"/>
              </a:xfrm>
              <a:prstGeom prst="rect">
                <a:avLst/>
              </a:prstGeom>
              <a:blipFill>
                <a:blip r:embed="rId3"/>
                <a:stretch>
                  <a:fillRect r="-31818" b="-5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Object 17">
                <a:extLst>
                  <a:ext uri="{FF2B5EF4-FFF2-40B4-BE49-F238E27FC236}">
                    <a16:creationId xmlns:a16="http://schemas.microsoft.com/office/drawing/2014/main" id="{1909E1F2-8AD7-4799-ACD1-8F224D9C06C3}"/>
                  </a:ext>
                </a:extLst>
              </p:cNvPr>
              <p:cNvSpPr txBox="1"/>
              <p:nvPr/>
            </p:nvSpPr>
            <p:spPr bwMode="auto">
              <a:xfrm>
                <a:off x="152400" y="609600"/>
                <a:ext cx="133350" cy="133350"/>
              </a:xfrm>
              <a:prstGeom prst="rect">
                <a:avLst/>
              </a:prstGeom>
              <a:noFill/>
            </p:spPr>
            <p:txBody>
              <a:bodyPr>
                <a:normAutofit fontScale="250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𝑥</m:t>
                      </m:r>
                    </m:oMath>
                  </m:oMathPara>
                </a14:m>
                <a:endParaRPr lang="en-US"/>
              </a:p>
            </p:txBody>
          </p:sp>
        </mc:Choice>
        <mc:Fallback xmlns="">
          <p:sp>
            <p:nvSpPr>
              <p:cNvPr id="18" name="Object 17">
                <a:extLst>
                  <a:ext uri="{FF2B5EF4-FFF2-40B4-BE49-F238E27FC236}">
                    <a16:creationId xmlns:a16="http://schemas.microsoft.com/office/drawing/2014/main" id="{1909E1F2-8AD7-4799-ACD1-8F224D9C06C3}"/>
                  </a:ext>
                </a:extLst>
              </p:cNvPr>
              <p:cNvSpPr txBox="1">
                <a:spLocks noRot="1" noChangeAspect="1" noMove="1" noResize="1" noEditPoints="1" noAdjustHandles="1" noChangeArrowheads="1" noChangeShapeType="1" noTextEdit="1"/>
              </p:cNvSpPr>
              <p:nvPr/>
            </p:nvSpPr>
            <p:spPr bwMode="auto">
              <a:xfrm>
                <a:off x="152400" y="609600"/>
                <a:ext cx="133350" cy="133350"/>
              </a:xfrm>
              <a:prstGeom prst="rect">
                <a:avLst/>
              </a:prstGeom>
              <a:blipFill>
                <a:blip r:embed="rId3"/>
                <a:stretch>
                  <a:fillRect r="-31818" b="-59091"/>
                </a:stretch>
              </a:blipFill>
            </p:spPr>
            <p:txBody>
              <a:bodyPr/>
              <a:lstStyle/>
              <a:p>
                <a:r>
                  <a:rPr lang="en-US">
                    <a:noFill/>
                  </a:rPr>
                  <a:t> </a:t>
                </a:r>
              </a:p>
            </p:txBody>
          </p:sp>
        </mc:Fallback>
      </mc:AlternateContent>
      <p:sp>
        <p:nvSpPr>
          <p:cNvPr id="2" name="Rectangle 1"/>
          <p:cNvSpPr/>
          <p:nvPr/>
        </p:nvSpPr>
        <p:spPr>
          <a:xfrm>
            <a:off x="133350" y="1550557"/>
            <a:ext cx="18592800" cy="1431161"/>
          </a:xfrm>
          <a:prstGeom prst="rect">
            <a:avLst/>
          </a:prstGeom>
        </p:spPr>
        <p:txBody>
          <a:bodyPr wrap="square">
            <a:spAutoFit/>
          </a:bodyPr>
          <a:lstStyle/>
          <a:p>
            <a:r>
              <a:rPr lang="en-US" sz="4400" b="1" dirty="0">
                <a:solidFill>
                  <a:srgbClr val="FF0000"/>
                </a:solidFill>
                <a:latin typeface="Times New Roman" pitchFamily="18" charset="0"/>
                <a:cs typeface="Times New Roman" pitchFamily="18" charset="0"/>
              </a:rPr>
              <a:t> I</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nb-NO" sz="4400" b="1" dirty="0">
                <a:solidFill>
                  <a:srgbClr val="FF0000"/>
                </a:solidFill>
                <a:latin typeface="Tahoma" panose="020B0604030504040204" pitchFamily="34" charset="0"/>
                <a:ea typeface="Tahoma" panose="020B0604030504040204" pitchFamily="34" charset="0"/>
                <a:cs typeface="Tahoma" panose="020B0604030504040204" pitchFamily="34" charset="0"/>
              </a:rPr>
              <a:t>HÌNH THÀNH KHÁI NIỆM QUY TẮC CỘNG VÀ SƠ ĐỒ HÌNH CÂY</a:t>
            </a:r>
          </a:p>
          <a:p>
            <a:endParaRPr lang="en-US" dirty="0">
              <a:solidFill>
                <a:srgbClr val="FF0000"/>
              </a:solidFill>
            </a:endParaRPr>
          </a:p>
        </p:txBody>
      </p:sp>
      <mc:AlternateContent xmlns:mc="http://schemas.openxmlformats.org/markup-compatibility/2006" xmlns:a14="http://schemas.microsoft.com/office/drawing/2010/main">
        <mc:Choice Requires="a14">
          <p:sp>
            <p:nvSpPr>
              <p:cNvPr id="5" name="TextBox 4"/>
              <p:cNvSpPr txBox="1"/>
              <p:nvPr/>
            </p:nvSpPr>
            <p:spPr>
              <a:xfrm>
                <a:off x="333193" y="3850906"/>
                <a:ext cx="23868909" cy="10926068"/>
              </a:xfrm>
              <a:prstGeom prst="rect">
                <a:avLst/>
              </a:prstGeom>
              <a:noFill/>
            </p:spPr>
            <p:txBody>
              <a:bodyPr wrap="square" rtlCol="0">
                <a:spAutoFit/>
              </a:bodyPr>
              <a:lstStyle/>
              <a:p>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Sơ</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đồ</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hình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cây</a:t>
                </a:r>
                <a:r>
                  <a:rPr lang="en-US" sz="4400" b="1" dirty="0">
                    <a:latin typeface="Tahoma" panose="020B0604030504040204" pitchFamily="34" charset="0"/>
                    <a:ea typeface="Tahoma" panose="020B0604030504040204" pitchFamily="34" charset="0"/>
                    <a:cs typeface="Tahoma" panose="020B0604030504040204" pitchFamily="34" charset="0"/>
                  </a:rPr>
                  <a:t>:</a:t>
                </a:r>
              </a:p>
              <a:p>
                <a:endParaRPr lang="en-US" sz="4400" b="1" dirty="0">
                  <a:latin typeface="Tahoma" panose="020B0604030504040204" pitchFamily="34" charset="0"/>
                  <a:ea typeface="Tahoma" panose="020B0604030504040204" pitchFamily="34" charset="0"/>
                  <a:cs typeface="Tahoma" panose="020B0604030504040204" pitchFamily="34" charset="0"/>
                </a:endParaRPr>
              </a:p>
              <a:p>
                <a:endParaRPr lang="en-US" sz="4400" b="1" dirty="0">
                  <a:latin typeface="Tahoma" panose="020B0604030504040204" pitchFamily="34" charset="0"/>
                  <a:ea typeface="Tahoma" panose="020B0604030504040204" pitchFamily="34" charset="0"/>
                  <a:cs typeface="Tahoma" panose="020B0604030504040204" pitchFamily="34" charset="0"/>
                </a:endParaRPr>
              </a:p>
              <a:p>
                <a:endParaRPr lang="en-US" sz="4400" b="1" dirty="0">
                  <a:latin typeface="Tahoma" panose="020B0604030504040204" pitchFamily="34" charset="0"/>
                  <a:ea typeface="Tahoma" panose="020B0604030504040204" pitchFamily="34" charset="0"/>
                  <a:cs typeface="Tahoma" panose="020B0604030504040204" pitchFamily="34" charset="0"/>
                </a:endParaRPr>
              </a:p>
              <a:p>
                <a:endParaRPr lang="en-US" sz="4400" b="1" dirty="0">
                  <a:latin typeface="Tahoma" panose="020B0604030504040204" pitchFamily="34" charset="0"/>
                  <a:ea typeface="Tahoma" panose="020B0604030504040204" pitchFamily="34" charset="0"/>
                  <a:cs typeface="Tahoma" panose="020B0604030504040204" pitchFamily="34" charset="0"/>
                </a:endParaRPr>
              </a:p>
              <a:p>
                <a:endParaRPr lang="en-US" sz="4400" b="1" dirty="0">
                  <a:latin typeface="Tahoma" panose="020B0604030504040204" pitchFamily="34" charset="0"/>
                  <a:ea typeface="Tahoma" panose="020B0604030504040204" pitchFamily="34" charset="0"/>
                  <a:cs typeface="Tahoma" panose="020B0604030504040204" pitchFamily="34" charset="0"/>
                </a:endParaRPr>
              </a:p>
              <a:p>
                <a:endParaRPr lang="en-US" sz="4400" b="1" dirty="0">
                  <a:latin typeface="Tahoma" panose="020B0604030504040204" pitchFamily="34" charset="0"/>
                  <a:ea typeface="Tahoma" panose="020B0604030504040204" pitchFamily="34" charset="0"/>
                  <a:cs typeface="Tahoma" panose="020B0604030504040204" pitchFamily="34" charset="0"/>
                </a:endParaRPr>
              </a:p>
              <a:p>
                <a:endParaRPr lang="en-US" sz="4400" b="1" dirty="0">
                  <a:latin typeface="Tahoma" panose="020B0604030504040204" pitchFamily="34" charset="0"/>
                  <a:ea typeface="Tahoma" panose="020B0604030504040204" pitchFamily="34" charset="0"/>
                  <a:cs typeface="Tahoma" panose="020B0604030504040204" pitchFamily="34" charset="0"/>
                </a:endParaRPr>
              </a:p>
              <a:p>
                <a:endParaRPr lang="en-US" sz="4400" b="1" dirty="0">
                  <a:latin typeface="Tahoma" panose="020B0604030504040204" pitchFamily="34" charset="0"/>
                  <a:ea typeface="Tahoma" panose="020B0604030504040204" pitchFamily="34" charset="0"/>
                  <a:cs typeface="Tahoma" panose="020B0604030504040204" pitchFamily="34" charset="0"/>
                </a:endParaRPr>
              </a:p>
              <a:p>
                <a:endParaRPr lang="en-US" sz="4400" b="1" dirty="0">
                  <a:latin typeface="Tahoma" panose="020B0604030504040204" pitchFamily="34" charset="0"/>
                  <a:ea typeface="Tahoma" panose="020B0604030504040204" pitchFamily="34" charset="0"/>
                  <a:cs typeface="Tahoma" panose="020B0604030504040204" pitchFamily="34" charset="0"/>
                </a:endParaRPr>
              </a:p>
              <a:p>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chọn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địa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điểm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tham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quan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trong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địa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điểm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được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giới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thiệu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trong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hai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chương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trình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𝟒</m:t>
                    </m:r>
                    <m:r>
                      <a:rPr lang="en-US" sz="4400" b="1" i="1">
                        <a:latin typeface="Cambria Math" panose="02040503050406030204" pitchFamily="18" charset="0"/>
                      </a:rPr>
                      <m:t>+</m:t>
                    </m:r>
                    <m:r>
                      <a:rPr lang="en-US" sz="4400" b="1" i="1">
                        <a:latin typeface="Cambria Math" panose="02040503050406030204" pitchFamily="18" charset="0"/>
                      </a:rPr>
                      <m:t>𝟕</m:t>
                    </m:r>
                    <m:r>
                      <a:rPr lang="en-US" sz="4400" b="1" i="1">
                        <a:latin typeface="Cambria Math" panose="02040503050406030204" pitchFamily="18" charset="0"/>
                      </a:rPr>
                      <m:t>=</m:t>
                    </m:r>
                    <m:r>
                      <a:rPr lang="en-US" sz="4400" b="1" i="1">
                        <a:latin typeface="Cambria Math" panose="02040503050406030204" pitchFamily="18" charset="0"/>
                      </a:rPr>
                      <m:t>𝟏𝟏</m:t>
                    </m:r>
                    <m:r>
                      <a:rPr lang="en-US" sz="4400" b="1" i="1">
                        <a:latin typeface="Cambria Math" panose="02040503050406030204" pitchFamily="18" charset="0"/>
                      </a:rPr>
                      <m:t>.</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a:p>
                <a:endParaRPr lang="en-US" sz="4400" b="1" dirty="0">
                  <a:latin typeface="Tahoma" panose="020B0604030504040204" pitchFamily="34" charset="0"/>
                  <a:ea typeface="Tahoma" panose="020B0604030504040204" pitchFamily="34" charset="0"/>
                  <a:cs typeface="Tahoma" panose="020B0604030504040204" pitchFamily="34" charset="0"/>
                </a:endParaRPr>
              </a:p>
              <a:p>
                <a:endParaRPr lang="en-US" sz="4400" b="1" dirty="0">
                  <a:latin typeface="Tahoma" panose="020B0604030504040204" pitchFamily="34" charset="0"/>
                  <a:ea typeface="Tahoma" panose="020B0604030504040204" pitchFamily="34" charset="0"/>
                  <a:cs typeface="Tahoma" panose="020B0604030504040204" pitchFamily="34" charset="0"/>
                </a:endParaRPr>
              </a:p>
              <a:p>
                <a:endParaRPr lang="en-US" sz="4400" b="1" dirty="0">
                  <a:latin typeface="Tahoma" panose="020B0604030504040204" pitchFamily="34" charset="0"/>
                  <a:ea typeface="Tahoma" panose="020B0604030504040204" pitchFamily="34" charset="0"/>
                  <a:cs typeface="Tahoma" panose="020B0604030504040204" pitchFamily="34" charset="0"/>
                </a:endParaRPr>
              </a:p>
              <a:p>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333193" y="3850906"/>
                <a:ext cx="23868909" cy="10926068"/>
              </a:xfrm>
              <a:prstGeom prst="rect">
                <a:avLst/>
              </a:prstGeom>
              <a:blipFill>
                <a:blip r:embed="rId4"/>
                <a:stretch>
                  <a:fillRect l="-1047" t="-1172"/>
                </a:stretch>
              </a:blipFill>
            </p:spPr>
            <p:txBody>
              <a:bodyPr/>
              <a:lstStyle/>
              <a:p>
                <a:r>
                  <a:rPr lang="en-US">
                    <a:noFill/>
                  </a:rPr>
                  <a:t> </a:t>
                </a:r>
              </a:p>
            </p:txBody>
          </p:sp>
        </mc:Fallback>
      </mc:AlternateContent>
      <p:sp>
        <p:nvSpPr>
          <p:cNvPr id="19" name="Rectangle 2">
            <a:extLst>
              <a:ext uri="{FF2B5EF4-FFF2-40B4-BE49-F238E27FC236}">
                <a16:creationId xmlns:a16="http://schemas.microsoft.com/office/drawing/2014/main" id="{AF81C39F-9516-4ECF-8B36-EF92EBEAE2DF}"/>
              </a:ext>
            </a:extLst>
          </p:cNvPr>
          <p:cNvSpPr>
            <a:spLocks noChangeArrowheads="1"/>
          </p:cNvSpPr>
          <p:nvPr/>
        </p:nvSpPr>
        <p:spPr bwMode="auto">
          <a:xfrm>
            <a:off x="4521" y="-777246"/>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2" name="Picture 21">
            <a:extLst>
              <a:ext uri="{FF2B5EF4-FFF2-40B4-BE49-F238E27FC236}">
                <a16:creationId xmlns:a16="http://schemas.microsoft.com/office/drawing/2014/main" id="{C626BA2E-927F-4C16-A689-E0DFF9CA5FA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3171461"/>
            <a:ext cx="9894234" cy="6383571"/>
          </a:xfrm>
          <a:prstGeom prst="rect">
            <a:avLst/>
          </a:prstGeom>
          <a:noFill/>
          <a:ln>
            <a:noFill/>
          </a:ln>
        </p:spPr>
      </p:pic>
    </p:spTree>
    <p:extLst>
      <p:ext uri="{BB962C8B-B14F-4D97-AF65-F5344CB8AC3E}">
        <p14:creationId xmlns:p14="http://schemas.microsoft.com/office/powerpoint/2010/main" val="23149032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1000"/>
                                  </p:stCondLst>
                                  <p:childTnLst>
                                    <p:set>
                                      <p:cBhvr>
                                        <p:cTn id="12" dur="1" fill="hold">
                                          <p:stCondLst>
                                            <p:cond delay="0"/>
                                          </p:stCondLst>
                                        </p:cTn>
                                        <p:tgtEl>
                                          <p:spTgt spid="9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100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additive="base">
                                        <p:cTn id="26" dur="500" fill="hold"/>
                                        <p:tgtEl>
                                          <p:spTgt spid="22"/>
                                        </p:tgtEl>
                                        <p:attrNameLst>
                                          <p:attrName>ppt_x</p:attrName>
                                        </p:attrNameLst>
                                      </p:cBhvr>
                                      <p:tavLst>
                                        <p:tav tm="0">
                                          <p:val>
                                            <p:strVal val="#ppt_x"/>
                                          </p:val>
                                        </p:tav>
                                        <p:tav tm="100000">
                                          <p:val>
                                            <p:strVal val="#ppt_x"/>
                                          </p:val>
                                        </p:tav>
                                      </p:tavLst>
                                    </p:anim>
                                    <p:anim calcmode="lin" valueType="num">
                                      <p:cBhvr additive="base">
                                        <p:cTn id="27"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2"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483585" y="2451766"/>
            <a:ext cx="23573232" cy="10883234"/>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400" b="1">
                <a:latin typeface="Tahoma" panose="020B0604030504040204" pitchFamily="34" charset="0"/>
                <a:ea typeface="Tahoma" panose="020B0604030504040204" pitchFamily="34" charset="0"/>
                <a:cs typeface="Tahoma" panose="020B0604030504040204" pitchFamily="34" charset="0"/>
              </a:rPr>
              <a:t>  </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4071042607"/>
              </p:ext>
            </p:extLst>
          </p:nvPr>
        </p:nvGraphicFramePr>
        <p:xfrm>
          <a:off x="8633841" y="7063880"/>
          <a:ext cx="120650" cy="146050"/>
        </p:xfrm>
        <a:graphic>
          <a:graphicData uri="http://schemas.openxmlformats.org/presentationml/2006/ole">
            <mc:AlternateContent xmlns:mc="http://schemas.openxmlformats.org/markup-compatibility/2006">
              <mc:Choice xmlns:v="urn:schemas-microsoft-com:vml" Requires="v">
                <p:oleObj name="Equation" r:id="rId3" imgW="126835" imgH="139518" progId="Equation.DSMT4">
                  <p:embed/>
                </p:oleObj>
              </mc:Choice>
              <mc:Fallback>
                <p:oleObj name="Equation" r:id="rId3" imgW="126835" imgH="139518" progId="Equation.DSMT4">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33841" y="7063880"/>
                        <a:ext cx="120650" cy="146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CCB17510-621B-B897-74AF-E27E74420E58}"/>
                  </a:ext>
                </a:extLst>
              </p:cNvPr>
              <p:cNvSpPr txBox="1"/>
              <p:nvPr/>
            </p:nvSpPr>
            <p:spPr>
              <a:xfrm>
                <a:off x="426853" y="2451766"/>
                <a:ext cx="23217980" cy="6186309"/>
              </a:xfrm>
              <a:prstGeom prst="rect">
                <a:avLst/>
              </a:prstGeom>
              <a:noFill/>
            </p:spPr>
            <p:txBody>
              <a:bodyPr wrap="square">
                <a:spAutoFit/>
              </a:bodyPr>
              <a:lstStyle/>
              <a:p>
                <a:pPr algn="just"/>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333FF"/>
                    </a:solidFill>
                    <a:latin typeface="Tahoma" panose="020B0604030504040204" pitchFamily="34" charset="0"/>
                    <a:ea typeface="Tahoma" panose="020B0604030504040204" pitchFamily="34" charset="0"/>
                    <a:cs typeface="Tahoma" panose="020B0604030504040204" pitchFamily="34" charset="0"/>
                  </a:rPr>
                  <a:t>Bài</a:t>
                </a:r>
                <a:r>
                  <a:rPr lang="en-US" sz="4400" b="1" dirty="0">
                    <a:solidFill>
                      <a:srgbClr val="3333FF"/>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333FF"/>
                    </a:solidFill>
                    <a:latin typeface="Tahoma" panose="020B0604030504040204" pitchFamily="34" charset="0"/>
                    <a:ea typeface="Tahoma" panose="020B0604030504040204" pitchFamily="34" charset="0"/>
                    <a:cs typeface="Tahoma" panose="020B0604030504040204" pitchFamily="34" charset="0"/>
                  </a:rPr>
                  <a:t>toán</a:t>
                </a:r>
                <a:r>
                  <a:rPr lang="en-US" sz="4400" b="1" dirty="0">
                    <a:solidFill>
                      <a:srgbClr val="3333FF"/>
                    </a:solidFill>
                    <a:latin typeface="Tahoma" panose="020B0604030504040204" pitchFamily="34" charset="0"/>
                    <a:ea typeface="Tahoma" panose="020B0604030504040204" pitchFamily="34" charset="0"/>
                    <a:cs typeface="Tahoma" panose="020B0604030504040204" pitchFamily="34" charset="0"/>
                  </a:rPr>
                  <a:t> 1</a:t>
                </a:r>
                <a:r>
                  <a:rPr lang="vi-VN" sz="4400" b="1" dirty="0">
                    <a:solidFill>
                      <a:srgbClr val="3333FF"/>
                    </a:solidFill>
                    <a:latin typeface="Tahoma" panose="020B0604030504040204" pitchFamily="34" charset="0"/>
                    <a:ea typeface="Tahoma" panose="020B0604030504040204" pitchFamily="34" charset="0"/>
                    <a:cs typeface="Tahoma" panose="020B0604030504040204" pitchFamily="34" charset="0"/>
                  </a:rPr>
                  <a:t>:</a:t>
                </a:r>
                <a:endParaRPr lang="en-US" sz="4400" b="1" dirty="0">
                  <a:solidFill>
                    <a:srgbClr val="3333FF"/>
                  </a:solidFill>
                  <a:latin typeface="Tahoma" panose="020B0604030504040204" pitchFamily="34" charset="0"/>
                  <a:ea typeface="Tahoma" panose="020B0604030504040204" pitchFamily="34" charset="0"/>
                  <a:cs typeface="Tahoma" panose="020B0604030504040204" pitchFamily="34" charset="0"/>
                </a:endParaRPr>
              </a:p>
              <a:p>
                <a:pPr algn="just"/>
                <a:r>
                  <a:rPr lang="en-US" sz="4400" b="1" dirty="0" err="1">
                    <a:latin typeface="Tahoma" panose="020B0604030504040204" pitchFamily="34" charset="0"/>
                    <a:ea typeface="Tahoma" panose="020B0604030504040204" pitchFamily="34" charset="0"/>
                    <a:cs typeface="Tahoma" panose="020B0604030504040204" pitchFamily="34" charset="0"/>
                  </a:rPr>
                  <a:t>Bạn</a:t>
                </a:r>
                <a:r>
                  <a:rPr lang="en-US" sz="4400" b="1" dirty="0">
                    <a:latin typeface="Tahoma" panose="020B0604030504040204" pitchFamily="34" charset="0"/>
                    <a:ea typeface="Tahoma" panose="020B0604030504040204" pitchFamily="34" charset="0"/>
                    <a:cs typeface="Tahoma" panose="020B0604030504040204" pitchFamily="34" charset="0"/>
                  </a:rPr>
                  <a:t> An </a:t>
                </a:r>
                <a:r>
                  <a:rPr lang="en-US" sz="4400" b="1" dirty="0" err="1">
                    <a:latin typeface="Tahoma" panose="020B0604030504040204" pitchFamily="34" charset="0"/>
                    <a:ea typeface="Tahoma" panose="020B0604030504040204" pitchFamily="34" charset="0"/>
                    <a:cs typeface="Tahoma" panose="020B0604030504040204" pitchFamily="34" charset="0"/>
                  </a:rPr>
                  <a:t>quyết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định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mua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vé</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tàu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từ</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Nội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vào</a:t>
                </a:r>
                <a:r>
                  <a:rPr lang="en-US" sz="4400" b="1" dirty="0">
                    <a:latin typeface="Tahoma" panose="020B0604030504040204" pitchFamily="34" charset="0"/>
                    <a:ea typeface="Tahoma" panose="020B0604030504040204" pitchFamily="34" charset="0"/>
                    <a:cs typeface="Tahoma" panose="020B0604030504040204" pitchFamily="34" charset="0"/>
                  </a:rPr>
                  <a:t> Vinh </a:t>
                </a:r>
                <a:r>
                  <a:rPr lang="en-US" sz="4400" b="1" dirty="0" err="1">
                    <a:latin typeface="Tahoma" panose="020B0604030504040204" pitchFamily="34" charset="0"/>
                    <a:ea typeface="Tahoma" panose="020B0604030504040204" pitchFamily="34" charset="0"/>
                    <a:cs typeface="Tahoma" panose="020B0604030504040204" pitchFamily="34" charset="0"/>
                  </a:rPr>
                  <a:t>trên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chuyến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tàu</a:t>
                </a:r>
                <a:r>
                  <a:rPr lang="en-US" sz="4400" b="1" dirty="0">
                    <a:latin typeface="Tahoma" panose="020B0604030504040204" pitchFamily="34" charset="0"/>
                    <a:ea typeface="Tahoma" panose="020B0604030504040204" pitchFamily="34" charset="0"/>
                    <a:cs typeface="Tahoma" panose="020B0604030504040204" pitchFamily="34" charset="0"/>
                  </a:rPr>
                  <a:t> SE7. </a:t>
                </a:r>
                <a:r>
                  <a:rPr lang="en-US" sz="4400" b="1" dirty="0" err="1">
                    <a:latin typeface="Tahoma" panose="020B0604030504040204" pitchFamily="34" charset="0"/>
                    <a:ea typeface="Tahoma" panose="020B0604030504040204" pitchFamily="34" charset="0"/>
                    <a:cs typeface="Tahoma" panose="020B0604030504040204" pitchFamily="34" charset="0"/>
                  </a:rPr>
                  <a:t>Trên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tàu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a:t>
                </a:r>
                <a:r>
                  <a:rPr lang="en-US" sz="4400" b="1" dirty="0">
                    <a:latin typeface="Tahoma" panose="020B0604030504040204" pitchFamily="34" charset="0"/>
                    <a:ea typeface="Tahoma" panose="020B0604030504040204" pitchFamily="34" charset="0"/>
                    <a:cs typeface="Tahoma" panose="020B0604030504040204" pitchFamily="34" charset="0"/>
                  </a:rPr>
                  <a:t> toa </a:t>
                </a:r>
                <a:r>
                  <a:rPr lang="en-US" sz="4400" b="1" dirty="0" err="1">
                    <a:latin typeface="Tahoma" panose="020B0604030504040204" pitchFamily="34" charset="0"/>
                    <a:ea typeface="Tahoma" panose="020B0604030504040204" pitchFamily="34" charset="0"/>
                    <a:cs typeface="Tahoma" panose="020B0604030504040204" pitchFamily="34" charset="0"/>
                  </a:rPr>
                  <a:t>ghế</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a:t>
                </a:r>
                <a:r>
                  <a:rPr lang="en-US" sz="4400" b="1" dirty="0">
                    <a:latin typeface="Tahoma" panose="020B0604030504040204" pitchFamily="34" charset="0"/>
                    <a:ea typeface="Tahoma" panose="020B0604030504040204" pitchFamily="34" charset="0"/>
                    <a:cs typeface="Tahoma" panose="020B0604030504040204" pitchFamily="34" charset="0"/>
                  </a:rPr>
                  <a:t> toa </a:t>
                </a:r>
                <a:r>
                  <a:rPr lang="en-US" sz="4400" b="1" dirty="0" err="1">
                    <a:latin typeface="Tahoma" panose="020B0604030504040204" pitchFamily="34" charset="0"/>
                    <a:ea typeface="Tahoma" panose="020B0604030504040204" pitchFamily="34" charset="0"/>
                    <a:cs typeface="Tahoma" panose="020B0604030504040204" pitchFamily="34" charset="0"/>
                  </a:rPr>
                  <a:t>giường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nằm</a:t>
                </a:r>
                <a:r>
                  <a:rPr lang="en-US" sz="4400" b="1" dirty="0">
                    <a:latin typeface="Tahoma" panose="020B0604030504040204" pitchFamily="34" charset="0"/>
                    <a:ea typeface="Tahoma" panose="020B0604030504040204" pitchFamily="34" charset="0"/>
                    <a:cs typeface="Tahoma" panose="020B0604030504040204" pitchFamily="34" charset="0"/>
                  </a:rPr>
                  <a:t>. Toa </a:t>
                </a:r>
                <a:r>
                  <a:rPr lang="en-US" sz="4400" b="1" dirty="0" err="1">
                    <a:latin typeface="Tahoma" panose="020B0604030504040204" pitchFamily="34" charset="0"/>
                    <a:ea typeface="Tahoma" panose="020B0604030504040204" pitchFamily="34" charset="0"/>
                    <a:cs typeface="Tahoma" panose="020B0604030504040204" pitchFamily="34" charset="0"/>
                  </a:rPr>
                  <a:t>ngồi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hai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loại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vé</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ngồi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cứng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ngồi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mềm</a:t>
                </a:r>
                <a:r>
                  <a:rPr lang="en-US" sz="4400" b="1" dirty="0">
                    <a:latin typeface="Tahoma" panose="020B0604030504040204" pitchFamily="34" charset="0"/>
                    <a:ea typeface="Tahoma" panose="020B0604030504040204" pitchFamily="34" charset="0"/>
                    <a:cs typeface="Tahoma" panose="020B0604030504040204" pitchFamily="34" charset="0"/>
                  </a:rPr>
                  <a:t>. Toa </a:t>
                </a:r>
                <a:r>
                  <a:rPr lang="en-US" sz="4400" b="1" dirty="0" err="1">
                    <a:latin typeface="Tahoma" panose="020B0604030504040204" pitchFamily="34" charset="0"/>
                    <a:ea typeface="Tahoma" panose="020B0604030504040204" pitchFamily="34" charset="0"/>
                    <a:cs typeface="Tahoma" panose="020B0604030504040204" pitchFamily="34" charset="0"/>
                  </a:rPr>
                  <a:t>nằm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loại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khoang</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𝟒</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giường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khoang</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𝟔</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giường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Khoang</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𝟒</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giường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hai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loại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vé</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tầng</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𝟏</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tầng</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𝟐</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khoang</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𝟔</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giường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𝟑</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loại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vé</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Tầng</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𝟏</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tầng</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𝟐</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tầng</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𝟑</m:t>
                    </m:r>
                  </m:oMath>
                </a14:m>
                <a:r>
                  <a:rPr lang="en-US" sz="4400" b="1" dirty="0">
                    <a:latin typeface="Tahoma" panose="020B0604030504040204" pitchFamily="34" charset="0"/>
                    <a:ea typeface="Tahoma" panose="020B0604030504040204" pitchFamily="34" charset="0"/>
                    <a:cs typeface="Tahoma" panose="020B0604030504040204" pitchFamily="34" charset="0"/>
                  </a:rPr>
                  <a:t>. </a:t>
                </a:r>
              </a:p>
              <a:p>
                <a:pPr algn="just"/>
                <a:r>
                  <a:rPr lang="en-US" sz="4400" b="1" dirty="0">
                    <a:latin typeface="Tahoma" panose="020B0604030504040204" pitchFamily="34" charset="0"/>
                    <a:ea typeface="Tahoma" panose="020B0604030504040204" pitchFamily="34" charset="0"/>
                    <a:cs typeface="Tahoma" panose="020B0604030504040204" pitchFamily="34" charset="0"/>
                  </a:rPr>
                  <a:t>a) </a:t>
                </a:r>
                <a:r>
                  <a:rPr lang="en-US" sz="4400" b="1" dirty="0" err="1">
                    <a:latin typeface="Tahoma" panose="020B0604030504040204" pitchFamily="34" charset="0"/>
                    <a:ea typeface="Tahoma" panose="020B0604030504040204" pitchFamily="34" charset="0"/>
                    <a:cs typeface="Tahoma" panose="020B0604030504040204" pitchFamily="34" charset="0"/>
                  </a:rPr>
                  <a:t>Hãy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vẽ</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sơ</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đồ</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hình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cây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minh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họa</a:t>
                </a:r>
                <a:r>
                  <a:rPr lang="en-US" sz="4400" b="1" dirty="0">
                    <a:latin typeface="Tahoma" panose="020B0604030504040204" pitchFamily="34" charset="0"/>
                    <a:ea typeface="Tahoma" panose="020B0604030504040204" pitchFamily="34" charset="0"/>
                    <a:cs typeface="Tahoma" panose="020B0604030504040204" pitchFamily="34" charset="0"/>
                  </a:rPr>
                  <a:t>.</a:t>
                </a:r>
              </a:p>
              <a:p>
                <a:pPr algn="just"/>
                <a:r>
                  <a:rPr lang="en-US" sz="4400" b="1" dirty="0">
                    <a:latin typeface="Tahoma" panose="020B0604030504040204" pitchFamily="34" charset="0"/>
                    <a:ea typeface="Tahoma" panose="020B0604030504040204" pitchFamily="34" charset="0"/>
                    <a:cs typeface="Tahoma" panose="020B0604030504040204" pitchFamily="34" charset="0"/>
                  </a:rPr>
                  <a:t>b)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bao </a:t>
                </a:r>
                <a:r>
                  <a:rPr lang="en-US" sz="4400" b="1" dirty="0" err="1">
                    <a:latin typeface="Tahoma" panose="020B0604030504040204" pitchFamily="34" charset="0"/>
                    <a:ea typeface="Tahoma" panose="020B0604030504040204" pitchFamily="34" charset="0"/>
                    <a:cs typeface="Tahoma" panose="020B0604030504040204" pitchFamily="34" charset="0"/>
                  </a:rPr>
                  <a:t>nhiêu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loại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vé</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để</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bạn</a:t>
                </a:r>
                <a:r>
                  <a:rPr lang="en-US" sz="4400" b="1" dirty="0">
                    <a:latin typeface="Tahoma" panose="020B0604030504040204" pitchFamily="34" charset="0"/>
                    <a:ea typeface="Tahoma" panose="020B0604030504040204" pitchFamily="34" charset="0"/>
                    <a:cs typeface="Tahoma" panose="020B0604030504040204" pitchFamily="34" charset="0"/>
                  </a:rPr>
                  <a:t> An </a:t>
                </a:r>
                <a:r>
                  <a:rPr lang="en-US" sz="4400" b="1" dirty="0" err="1">
                    <a:latin typeface="Tahoma" panose="020B0604030504040204" pitchFamily="34" charset="0"/>
                    <a:ea typeface="Tahoma" panose="020B0604030504040204" pitchFamily="34" charset="0"/>
                    <a:cs typeface="Tahoma" panose="020B0604030504040204" pitchFamily="34" charset="0"/>
                  </a:rPr>
                  <a:t>lựa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chọn</a:t>
                </a:r>
                <a:r>
                  <a:rPr lang="en-US" sz="4400" b="1" dirty="0">
                    <a:latin typeface="Tahoma" panose="020B0604030504040204" pitchFamily="34" charset="0"/>
                    <a:ea typeface="Tahoma" panose="020B0604030504040204" pitchFamily="34" charset="0"/>
                    <a:cs typeface="Tahoma" panose="020B0604030504040204" pitchFamily="34" charset="0"/>
                  </a:rPr>
                  <a:t>?</a:t>
                </a:r>
              </a:p>
              <a:p>
                <a:pPr algn="just"/>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9" name="TextBox 28">
                <a:extLst>
                  <a:ext uri="{FF2B5EF4-FFF2-40B4-BE49-F238E27FC236}">
                    <a16:creationId xmlns:a16="http://schemas.microsoft.com/office/drawing/2014/main" id="{CCB17510-621B-B897-74AF-E27E74420E58}"/>
                  </a:ext>
                </a:extLst>
              </p:cNvPr>
              <p:cNvSpPr txBox="1">
                <a:spLocks noRot="1" noChangeAspect="1" noMove="1" noResize="1" noEditPoints="1" noAdjustHandles="1" noChangeArrowheads="1" noChangeShapeType="1" noTextEdit="1"/>
              </p:cNvSpPr>
              <p:nvPr/>
            </p:nvSpPr>
            <p:spPr>
              <a:xfrm>
                <a:off x="426853" y="2451766"/>
                <a:ext cx="23217980" cy="6186309"/>
              </a:xfrm>
              <a:prstGeom prst="rect">
                <a:avLst/>
              </a:prstGeom>
              <a:blipFill>
                <a:blip r:embed="rId6"/>
                <a:stretch>
                  <a:fillRect l="-1050" t="-1970" r="-1785"/>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BE5EEC9E-37E4-435D-930B-B80BFE6EE46A}"/>
              </a:ext>
            </a:extLst>
          </p:cNvPr>
          <p:cNvSpPr txBox="1"/>
          <p:nvPr/>
        </p:nvSpPr>
        <p:spPr>
          <a:xfrm>
            <a:off x="660566" y="8388360"/>
            <a:ext cx="22838531" cy="5361404"/>
          </a:xfrm>
          <a:prstGeom prst="rect">
            <a:avLst/>
          </a:prstGeom>
          <a:noFill/>
        </p:spPr>
        <p:txBody>
          <a:bodyPr wrap="square" rtlCol="0">
            <a:spAutoFit/>
          </a:bodyPr>
          <a:lstStyle/>
          <a:p>
            <a:pPr marL="193675" indent="359410" algn="just"/>
            <a:r>
              <a:rPr lang="en-US" sz="4400" b="1" dirty="0" err="1">
                <a:solidFill>
                  <a:srgbClr val="0000FF"/>
                </a:solidFill>
                <a:effectLst/>
                <a:latin typeface="Tahoma" panose="020B0604030504040204" pitchFamily="34" charset="0"/>
                <a:ea typeface="Tahoma" panose="020B0604030504040204" pitchFamily="34" charset="0"/>
                <a:cs typeface="Tahoma" panose="020B0604030504040204" pitchFamily="34" charset="0"/>
              </a:rPr>
              <a:t>Bài</a:t>
            </a:r>
            <a:r>
              <a:rPr lang="en-US"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FF"/>
                </a:solidFill>
                <a:effectLst/>
                <a:latin typeface="Tahoma" panose="020B0604030504040204" pitchFamily="34" charset="0"/>
                <a:ea typeface="Tahoma" panose="020B0604030504040204" pitchFamily="34" charset="0"/>
                <a:cs typeface="Tahoma" panose="020B0604030504040204" pitchFamily="34" charset="0"/>
              </a:rPr>
              <a:t>toán</a:t>
            </a:r>
            <a:r>
              <a:rPr lang="en-US"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2: </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algn="just">
              <a:lnSpc>
                <a:spcPct val="107000"/>
              </a:lnSpc>
              <a:spcAft>
                <a:spcPts val="800"/>
              </a:spcAft>
            </a:pPr>
            <a:r>
              <a:rPr lang="en-US" sz="4400" b="1" dirty="0" err="1">
                <a:effectLst/>
                <a:latin typeface="Tahoma" panose="020B0604030504040204" pitchFamily="34" charset="0"/>
                <a:ea typeface="Tahoma" panose="020B0604030504040204" pitchFamily="34" charset="0"/>
                <a:cs typeface="Tahoma" panose="020B0604030504040204" pitchFamily="34" charset="0"/>
              </a:rPr>
              <a:t>Một</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quán</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phục</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vụ</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ăn</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sáng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có</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bán</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phở</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và</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bún</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Phở</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có</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hai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loại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là</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phở</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bò</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và</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phở</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gà</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Bún</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có</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ba</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loại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là</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bún</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bò</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bún</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riêu</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cua</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và</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bún</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cá</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Một</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khách</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hàng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muốn</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chọn</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một</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món</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để</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ăn</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sáng</a:t>
            </a:r>
            <a:r>
              <a:rPr lang="en-US" sz="4400" b="1" dirty="0">
                <a:effectLst/>
                <a:latin typeface="Tahoma" panose="020B0604030504040204" pitchFamily="34" charset="0"/>
                <a:ea typeface="Tahoma" panose="020B0604030504040204" pitchFamily="34" charset="0"/>
                <a:cs typeface="Tahoma" panose="020B0604030504040204" pitchFamily="34" charset="0"/>
              </a:rPr>
              <a:t>. </a:t>
            </a:r>
          </a:p>
          <a:p>
            <a:pPr algn="just">
              <a:lnSpc>
                <a:spcPct val="107000"/>
              </a:lnSpc>
              <a:spcAft>
                <a:spcPts val="800"/>
              </a:spcAft>
            </a:pPr>
            <a:r>
              <a:rPr lang="en-US" sz="4400" b="1" dirty="0">
                <a:effectLst/>
                <a:latin typeface="Tahoma" panose="020B0604030504040204" pitchFamily="34" charset="0"/>
                <a:ea typeface="Tahoma" panose="020B0604030504040204" pitchFamily="34" charset="0"/>
                <a:cs typeface="Tahoma" panose="020B0604030504040204" pitchFamily="34" charset="0"/>
              </a:rPr>
              <a:t>a) </a:t>
            </a:r>
            <a:r>
              <a:rPr lang="en-US" sz="4400" b="1" dirty="0" err="1">
                <a:effectLst/>
                <a:latin typeface="Tahoma" panose="020B0604030504040204" pitchFamily="34" charset="0"/>
                <a:ea typeface="Tahoma" panose="020B0604030504040204" pitchFamily="34" charset="0"/>
                <a:cs typeface="Tahoma" panose="020B0604030504040204" pitchFamily="34" charset="0"/>
              </a:rPr>
              <a:t>Hãy</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vẽ</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sơ</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đồ</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hình</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cây</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minh</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họa</a:t>
            </a:r>
            <a:r>
              <a:rPr lang="en-US" sz="4400" b="1" dirty="0">
                <a:effectLst/>
                <a:latin typeface="Tahoma" panose="020B0604030504040204" pitchFamily="34" charset="0"/>
                <a:ea typeface="Tahoma" panose="020B0604030504040204" pitchFamily="34" charset="0"/>
                <a:cs typeface="Tahoma" panose="020B0604030504040204" pitchFamily="34" charset="0"/>
              </a:rPr>
              <a:t>.</a:t>
            </a:r>
          </a:p>
          <a:p>
            <a:pPr algn="just">
              <a:lnSpc>
                <a:spcPct val="107000"/>
              </a:lnSpc>
              <a:spcAft>
                <a:spcPts val="800"/>
              </a:spcAft>
            </a:pPr>
            <a:r>
              <a:rPr lang="en-US" sz="4400" b="1" dirty="0">
                <a:effectLst/>
                <a:latin typeface="Tahoma" panose="020B0604030504040204" pitchFamily="34" charset="0"/>
                <a:ea typeface="Tahoma" panose="020B0604030504040204" pitchFamily="34" charset="0"/>
                <a:cs typeface="Tahoma" panose="020B0604030504040204" pitchFamily="34" charset="0"/>
              </a:rPr>
              <a:t>b) </a:t>
            </a:r>
            <a:r>
              <a:rPr lang="en-US" sz="4400" b="1" dirty="0" err="1">
                <a:effectLst/>
                <a:latin typeface="Tahoma" panose="020B0604030504040204" pitchFamily="34" charset="0"/>
                <a:ea typeface="Tahoma" panose="020B0604030504040204" pitchFamily="34" charset="0"/>
                <a:cs typeface="Tahoma" panose="020B0604030504040204" pitchFamily="34" charset="0"/>
              </a:rPr>
              <a:t>Khách</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hàng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đó</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có</a:t>
            </a:r>
            <a:r>
              <a:rPr lang="en-US" sz="4400" b="1" dirty="0">
                <a:effectLst/>
                <a:latin typeface="Tahoma" panose="020B0604030504040204" pitchFamily="34" charset="0"/>
                <a:ea typeface="Tahoma" panose="020B0604030504040204" pitchFamily="34" charset="0"/>
                <a:cs typeface="Tahoma" panose="020B0604030504040204" pitchFamily="34" charset="0"/>
              </a:rPr>
              <a:t> bao </a:t>
            </a:r>
            <a:r>
              <a:rPr lang="en-US" sz="4400" b="1" dirty="0" err="1">
                <a:effectLst/>
                <a:latin typeface="Tahoma" panose="020B0604030504040204" pitchFamily="34" charset="0"/>
                <a:ea typeface="Tahoma" panose="020B0604030504040204" pitchFamily="34" charset="0"/>
                <a:cs typeface="Tahoma" panose="020B0604030504040204" pitchFamily="34" charset="0"/>
              </a:rPr>
              <a:t>nhiêu</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cách</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lựa</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chọn</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một</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món</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ăn</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sáng</a:t>
            </a:r>
            <a:r>
              <a:rPr lang="en-US" sz="4400" b="1" dirty="0">
                <a:effectLst/>
                <a:latin typeface="Tahoma" panose="020B0604030504040204" pitchFamily="34" charset="0"/>
                <a:ea typeface="Tahoma" panose="020B0604030504040204" pitchFamily="34" charset="0"/>
                <a:cs typeface="Tahoma" panose="020B0604030504040204" pitchFamily="34" charset="0"/>
              </a:rPr>
              <a:t>?</a:t>
            </a:r>
          </a:p>
          <a:p>
            <a:endParaRPr lang="en-US" dirty="0"/>
          </a:p>
        </p:txBody>
      </p:sp>
      <p:sp>
        <p:nvSpPr>
          <p:cNvPr id="13" name="Rectangle 12">
            <a:extLst>
              <a:ext uri="{FF2B5EF4-FFF2-40B4-BE49-F238E27FC236}">
                <a16:creationId xmlns:a16="http://schemas.microsoft.com/office/drawing/2014/main" id="{A869B5D5-50C8-4A76-8A0F-E2A88D0FBCC0}"/>
              </a:ext>
            </a:extLst>
          </p:cNvPr>
          <p:cNvSpPr/>
          <p:nvPr/>
        </p:nvSpPr>
        <p:spPr>
          <a:xfrm>
            <a:off x="133350" y="1550557"/>
            <a:ext cx="18592800" cy="1431161"/>
          </a:xfrm>
          <a:prstGeom prst="rect">
            <a:avLst/>
          </a:prstGeom>
        </p:spPr>
        <p:txBody>
          <a:bodyPr wrap="square">
            <a:spAutoFit/>
          </a:bodyPr>
          <a:lstStyle/>
          <a:p>
            <a:r>
              <a:rPr lang="en-US" sz="4400" b="1" dirty="0">
                <a:solidFill>
                  <a:srgbClr val="FF0000"/>
                </a:solidFill>
                <a:latin typeface="Times New Roman" pitchFamily="18" charset="0"/>
                <a:cs typeface="Times New Roman" pitchFamily="18" charset="0"/>
              </a:rPr>
              <a:t> I</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nb-NO" sz="4400" b="1" dirty="0">
                <a:solidFill>
                  <a:srgbClr val="FF0000"/>
                </a:solidFill>
                <a:latin typeface="Tahoma" panose="020B0604030504040204" pitchFamily="34" charset="0"/>
                <a:ea typeface="Tahoma" panose="020B0604030504040204" pitchFamily="34" charset="0"/>
                <a:cs typeface="Tahoma" panose="020B0604030504040204" pitchFamily="34" charset="0"/>
              </a:rPr>
              <a:t>HÌNH THÀNH KHÁI NIỆM QUY TẮC CỘNG VÀ SƠ ĐỒ HÌNH CÂY</a:t>
            </a:r>
          </a:p>
          <a:p>
            <a:endParaRPr lang="en-US" dirty="0">
              <a:solidFill>
                <a:srgbClr val="FF0000"/>
              </a:solidFill>
            </a:endParaRPr>
          </a:p>
        </p:txBody>
      </p:sp>
    </p:spTree>
    <p:extLst>
      <p:ext uri="{BB962C8B-B14F-4D97-AF65-F5344CB8AC3E}">
        <p14:creationId xmlns:p14="http://schemas.microsoft.com/office/powerpoint/2010/main" val="306964004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0"/>
                                  </p:stCondLst>
                                  <p:childTnLst>
                                    <p:set>
                                      <p:cBhvr>
                                        <p:cTn id="6" dur="1" fill="hold">
                                          <p:stCondLst>
                                            <p:cond delay="0"/>
                                          </p:stCondLst>
                                        </p:cTn>
                                        <p:tgtEl>
                                          <p:spTgt spid="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29">
                                            <p:txEl>
                                              <p:pRg st="1" end="1"/>
                                            </p:txEl>
                                          </p:spTgt>
                                        </p:tgtEl>
                                        <p:attrNameLst>
                                          <p:attrName>style.visibility</p:attrName>
                                        </p:attrNameLst>
                                      </p:cBhvr>
                                      <p:to>
                                        <p:strVal val="visible"/>
                                      </p:to>
                                    </p:set>
                                    <p:animEffect transition="in" filter="wipe(left)">
                                      <p:cBhvr>
                                        <p:cTn id="11" dur="500"/>
                                        <p:tgtEl>
                                          <p:spTgt spid="29">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9">
                                            <p:txEl>
                                              <p:pRg st="0" end="0"/>
                                            </p:txEl>
                                          </p:spTgt>
                                        </p:tgtEl>
                                        <p:attrNameLst>
                                          <p:attrName>style.visibility</p:attrName>
                                        </p:attrNameLst>
                                      </p:cBhvr>
                                      <p:to>
                                        <p:strVal val="visible"/>
                                      </p:to>
                                    </p:set>
                                    <p:animEffect transition="in" filter="wipe(left)">
                                      <p:cBhvr>
                                        <p:cTn id="16" dur="500"/>
                                        <p:tgtEl>
                                          <p:spTgt spid="2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9">
                                            <p:txEl>
                                              <p:pRg st="2" end="2"/>
                                            </p:txEl>
                                          </p:spTgt>
                                        </p:tgtEl>
                                        <p:attrNameLst>
                                          <p:attrName>style.visibility</p:attrName>
                                        </p:attrNameLst>
                                      </p:cBhvr>
                                      <p:to>
                                        <p:strVal val="visible"/>
                                      </p:to>
                                    </p:set>
                                    <p:animEffect transition="in" filter="wipe(left)">
                                      <p:cBhvr>
                                        <p:cTn id="21" dur="500"/>
                                        <p:tgtEl>
                                          <p:spTgt spid="29">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9">
                                            <p:txEl>
                                              <p:pRg st="3" end="3"/>
                                            </p:txEl>
                                          </p:spTgt>
                                        </p:tgtEl>
                                        <p:attrNameLst>
                                          <p:attrName>style.visibility</p:attrName>
                                        </p:attrNameLst>
                                      </p:cBhvr>
                                      <p:to>
                                        <p:strVal val="visible"/>
                                      </p:to>
                                    </p:set>
                                    <p:animEffect transition="in" filter="wipe(left)">
                                      <p:cBhvr>
                                        <p:cTn id="26" dur="500"/>
                                        <p:tgtEl>
                                          <p:spTgt spid="29">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309189" y="2451766"/>
            <a:ext cx="23573232" cy="10883234"/>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400" b="1">
                <a:latin typeface="Tahoma" panose="020B0604030504040204" pitchFamily="34" charset="0"/>
                <a:ea typeface="Tahoma" panose="020B0604030504040204" pitchFamily="34" charset="0"/>
                <a:cs typeface="Tahoma" panose="020B0604030504040204" pitchFamily="34" charset="0"/>
              </a:rPr>
              <a:t>  </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p:sp>
        <p:nvSpPr>
          <p:cNvPr id="29" name="TextBox 28">
            <a:extLst>
              <a:ext uri="{FF2B5EF4-FFF2-40B4-BE49-F238E27FC236}">
                <a16:creationId xmlns:a16="http://schemas.microsoft.com/office/drawing/2014/main" id="{CCB17510-621B-B897-74AF-E27E74420E58}"/>
              </a:ext>
            </a:extLst>
          </p:cNvPr>
          <p:cNvSpPr txBox="1"/>
          <p:nvPr/>
        </p:nvSpPr>
        <p:spPr>
          <a:xfrm>
            <a:off x="426853" y="2451766"/>
            <a:ext cx="6050147" cy="2123658"/>
          </a:xfrm>
          <a:prstGeom prst="rect">
            <a:avLst/>
          </a:prstGeom>
          <a:noFill/>
        </p:spPr>
        <p:txBody>
          <a:bodyPr wrap="square">
            <a:spAutoFit/>
          </a:bodyPr>
          <a:lstStyle/>
          <a:p>
            <a:pPr algn="just"/>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Bài</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giải</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p>
          <a:p>
            <a:pPr algn="just"/>
            <a:r>
              <a:rPr lang="en-US" sz="4400" b="1" dirty="0" err="1">
                <a:solidFill>
                  <a:srgbClr val="3333FF"/>
                </a:solidFill>
                <a:latin typeface="Tahoma" panose="020B0604030504040204" pitchFamily="34" charset="0"/>
                <a:ea typeface="Tahoma" panose="020B0604030504040204" pitchFamily="34" charset="0"/>
                <a:cs typeface="Tahoma" panose="020B0604030504040204" pitchFamily="34" charset="0"/>
              </a:rPr>
              <a:t>Bài</a:t>
            </a:r>
            <a:r>
              <a:rPr lang="en-US" sz="4400" b="1" dirty="0">
                <a:solidFill>
                  <a:srgbClr val="3333FF"/>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333FF"/>
                </a:solidFill>
                <a:latin typeface="Tahoma" panose="020B0604030504040204" pitchFamily="34" charset="0"/>
                <a:ea typeface="Tahoma" panose="020B0604030504040204" pitchFamily="34" charset="0"/>
                <a:cs typeface="Tahoma" panose="020B0604030504040204" pitchFamily="34" charset="0"/>
              </a:rPr>
              <a:t>toán</a:t>
            </a:r>
            <a:r>
              <a:rPr lang="en-US" sz="4400" b="1" dirty="0">
                <a:solidFill>
                  <a:srgbClr val="3333FF"/>
                </a:solidFill>
                <a:latin typeface="Tahoma" panose="020B0604030504040204" pitchFamily="34" charset="0"/>
                <a:ea typeface="Tahoma" panose="020B0604030504040204" pitchFamily="34" charset="0"/>
                <a:cs typeface="Tahoma" panose="020B0604030504040204" pitchFamily="34" charset="0"/>
              </a:rPr>
              <a:t> 1</a:t>
            </a:r>
            <a:r>
              <a:rPr lang="vi-VN" sz="4400" b="1" dirty="0">
                <a:solidFill>
                  <a:srgbClr val="3333FF"/>
                </a:solidFill>
                <a:latin typeface="Tahoma" panose="020B0604030504040204" pitchFamily="34" charset="0"/>
                <a:ea typeface="Tahoma" panose="020B0604030504040204" pitchFamily="34" charset="0"/>
                <a:cs typeface="Tahoma" panose="020B0604030504040204" pitchFamily="34" charset="0"/>
              </a:rPr>
              <a:t>:</a:t>
            </a:r>
            <a:endParaRPr lang="en-US" sz="4400" b="1" dirty="0">
              <a:solidFill>
                <a:srgbClr val="3333FF"/>
              </a:solidFill>
              <a:latin typeface="Tahoma" panose="020B0604030504040204" pitchFamily="34" charset="0"/>
              <a:ea typeface="Tahoma" panose="020B0604030504040204" pitchFamily="34" charset="0"/>
              <a:cs typeface="Tahoma" panose="020B0604030504040204" pitchFamily="34" charset="0"/>
            </a:endParaRPr>
          </a:p>
          <a:p>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Sơ</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đồ</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hình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cây</a:t>
            </a:r>
            <a:r>
              <a:rPr lang="en-US" sz="4400" b="1" dirty="0">
                <a:latin typeface="Tahoma" panose="020B0604030504040204" pitchFamily="34" charset="0"/>
                <a:ea typeface="Tahoma" panose="020B0604030504040204" pitchFamily="34" charset="0"/>
                <a:cs typeface="Tahoma" panose="020B0604030504040204" pitchFamily="34" charset="0"/>
              </a:rPr>
              <a:t>:</a:t>
            </a:r>
          </a:p>
        </p:txBody>
      </p:sp>
      <p:sp>
        <p:nvSpPr>
          <p:cNvPr id="13" name="Rectangle 12">
            <a:extLst>
              <a:ext uri="{FF2B5EF4-FFF2-40B4-BE49-F238E27FC236}">
                <a16:creationId xmlns:a16="http://schemas.microsoft.com/office/drawing/2014/main" id="{A869B5D5-50C8-4A76-8A0F-E2A88D0FBCC0}"/>
              </a:ext>
            </a:extLst>
          </p:cNvPr>
          <p:cNvSpPr/>
          <p:nvPr/>
        </p:nvSpPr>
        <p:spPr>
          <a:xfrm>
            <a:off x="0" y="1478471"/>
            <a:ext cx="18592800" cy="2123658"/>
          </a:xfrm>
          <a:prstGeom prst="rect">
            <a:avLst/>
          </a:prstGeom>
        </p:spPr>
        <p:txBody>
          <a:bodyPr wrap="square">
            <a:spAutoFit/>
          </a:bodyPr>
          <a:lstStyle/>
          <a:p>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I. </a:t>
            </a:r>
            <a:r>
              <a:rPr lang="nb-NO" sz="4400" b="1" dirty="0">
                <a:solidFill>
                  <a:srgbClr val="FF0000"/>
                </a:solidFill>
                <a:latin typeface="Tahoma" panose="020B0604030504040204" pitchFamily="34" charset="0"/>
                <a:ea typeface="Tahoma" panose="020B0604030504040204" pitchFamily="34" charset="0"/>
                <a:cs typeface="Tahoma" panose="020B0604030504040204" pitchFamily="34" charset="0"/>
              </a:rPr>
              <a:t>HÌNH THÀNH KHÁI NIỆM QUY TẮC CỘNG VÀ SƠ ĐỒ HÌNH CÂY</a:t>
            </a:r>
          </a:p>
          <a:p>
            <a:endPar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a:p>
            <a:endPar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B38755D-2572-4560-9CCD-7399A403775B}"/>
                  </a:ext>
                </a:extLst>
              </p:cNvPr>
              <p:cNvSpPr txBox="1"/>
              <p:nvPr/>
            </p:nvSpPr>
            <p:spPr>
              <a:xfrm>
                <a:off x="739167" y="10896600"/>
                <a:ext cx="11452833" cy="1446550"/>
              </a:xfrm>
              <a:prstGeom prst="rect">
                <a:avLst/>
              </a:prstGeom>
              <a:noFill/>
            </p:spPr>
            <p:txBody>
              <a:bodyPr wrap="square" rtlCol="0">
                <a:spAutoFit/>
              </a:bodyPr>
              <a:lstStyle/>
              <a:p>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Có</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ahoma" panose="020B0604030504040204" pitchFamily="34" charset="0"/>
                      </a:rPr>
                      <m:t>𝟕</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loại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vé</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để</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bạn</a:t>
                </a:r>
                <a:r>
                  <a:rPr lang="en-US" sz="4400" b="1" dirty="0">
                    <a:effectLst/>
                    <a:latin typeface="Tahoma" panose="020B0604030504040204" pitchFamily="34" charset="0"/>
                    <a:ea typeface="Tahoma" panose="020B0604030504040204" pitchFamily="34" charset="0"/>
                    <a:cs typeface="Tahoma" panose="020B0604030504040204" pitchFamily="34" charset="0"/>
                  </a:rPr>
                  <a:t> An </a:t>
                </a:r>
                <a:r>
                  <a:rPr lang="en-US" sz="4400" b="1" dirty="0" err="1">
                    <a:effectLst/>
                    <a:latin typeface="Tahoma" panose="020B0604030504040204" pitchFamily="34" charset="0"/>
                    <a:ea typeface="Tahoma" panose="020B0604030504040204" pitchFamily="34" charset="0"/>
                    <a:cs typeface="Tahoma" panose="020B0604030504040204" pitchFamily="34" charset="0"/>
                  </a:rPr>
                  <a:t>lựa</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chọn</a:t>
                </a:r>
                <a:r>
                  <a:rPr lang="en-US" sz="4400" b="1" dirty="0">
                    <a:effectLst/>
                    <a:latin typeface="Tahoma" panose="020B0604030504040204" pitchFamily="34" charset="0"/>
                    <a:ea typeface="Tahoma" panose="020B0604030504040204" pitchFamily="34" charset="0"/>
                    <a:cs typeface="Tahoma" panose="020B0604030504040204" pitchFamily="34" charset="0"/>
                  </a:rPr>
                  <a:t>.</a:t>
                </a:r>
              </a:p>
              <a:p>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 name="TextBox 6">
                <a:extLst>
                  <a:ext uri="{FF2B5EF4-FFF2-40B4-BE49-F238E27FC236}">
                    <a16:creationId xmlns:a16="http://schemas.microsoft.com/office/drawing/2014/main" id="{9B38755D-2572-4560-9CCD-7399A403775B}"/>
                  </a:ext>
                </a:extLst>
              </p:cNvPr>
              <p:cNvSpPr txBox="1">
                <a:spLocks noRot="1" noChangeAspect="1" noMove="1" noResize="1" noEditPoints="1" noAdjustHandles="1" noChangeArrowheads="1" noChangeShapeType="1" noTextEdit="1"/>
              </p:cNvSpPr>
              <p:nvPr/>
            </p:nvSpPr>
            <p:spPr>
              <a:xfrm>
                <a:off x="739167" y="10896600"/>
                <a:ext cx="11452833" cy="1446550"/>
              </a:xfrm>
              <a:prstGeom prst="rect">
                <a:avLst/>
              </a:prstGeom>
              <a:blipFill>
                <a:blip r:embed="rId7"/>
                <a:stretch>
                  <a:fillRect l="-2129" t="-9283"/>
                </a:stretch>
              </a:blipFill>
            </p:spPr>
            <p:txBody>
              <a:bodyPr/>
              <a:lstStyle/>
              <a:p>
                <a:r>
                  <a:rPr lang="en-US">
                    <a:noFill/>
                  </a:rPr>
                  <a:t> </a:t>
                </a:r>
              </a:p>
            </p:txBody>
          </p:sp>
        </mc:Fallback>
      </mc:AlternateContent>
      <p:cxnSp>
        <p:nvCxnSpPr>
          <p:cNvPr id="10" name="Straight Connector 9">
            <a:extLst>
              <a:ext uri="{FF2B5EF4-FFF2-40B4-BE49-F238E27FC236}">
                <a16:creationId xmlns:a16="http://schemas.microsoft.com/office/drawing/2014/main" id="{43A11923-9B68-475A-808C-7500E956B5FF}"/>
              </a:ext>
            </a:extLst>
          </p:cNvPr>
          <p:cNvCxnSpPr>
            <a:cxnSpLocks/>
          </p:cNvCxnSpPr>
          <p:nvPr/>
        </p:nvCxnSpPr>
        <p:spPr>
          <a:xfrm>
            <a:off x="12877800" y="3200400"/>
            <a:ext cx="0" cy="9924972"/>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B6B019A8-DF4D-4E17-98FB-849F36C9F2C6}"/>
              </a:ext>
            </a:extLst>
          </p:cNvPr>
          <p:cNvSpPr txBox="1"/>
          <p:nvPr/>
        </p:nvSpPr>
        <p:spPr>
          <a:xfrm>
            <a:off x="13411200" y="3602129"/>
            <a:ext cx="10087897" cy="2273636"/>
          </a:xfrm>
          <a:prstGeom prst="rect">
            <a:avLst/>
          </a:prstGeom>
          <a:noFill/>
        </p:spPr>
        <p:txBody>
          <a:bodyPr wrap="square" rtlCol="0">
            <a:spAutoFit/>
          </a:bodyPr>
          <a:lstStyle/>
          <a:p>
            <a:pPr marL="193675" indent="359410" algn="just"/>
            <a:r>
              <a:rPr lang="en-US" sz="4400" b="1" dirty="0" err="1">
                <a:solidFill>
                  <a:srgbClr val="0000FF"/>
                </a:solidFill>
                <a:effectLst/>
                <a:latin typeface="Tahoma" panose="020B0604030504040204" pitchFamily="34" charset="0"/>
                <a:ea typeface="Tahoma" panose="020B0604030504040204" pitchFamily="34" charset="0"/>
                <a:cs typeface="Tahoma" panose="020B0604030504040204" pitchFamily="34" charset="0"/>
              </a:rPr>
              <a:t>Bài</a:t>
            </a:r>
            <a:r>
              <a:rPr lang="en-US"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FF"/>
                </a:solidFill>
                <a:effectLst/>
                <a:latin typeface="Tahoma" panose="020B0604030504040204" pitchFamily="34" charset="0"/>
                <a:ea typeface="Tahoma" panose="020B0604030504040204" pitchFamily="34" charset="0"/>
                <a:cs typeface="Tahoma" panose="020B0604030504040204" pitchFamily="34" charset="0"/>
              </a:rPr>
              <a:t>toán</a:t>
            </a:r>
            <a:r>
              <a:rPr lang="en-US"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2</a:t>
            </a:r>
            <a:r>
              <a:rPr lang="vi-VN"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pP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Sơ</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đồ</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hình</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cây</a:t>
            </a:r>
            <a:r>
              <a:rPr lang="en-US" sz="4400" b="1" dirty="0">
                <a:effectLst/>
                <a:latin typeface="Tahoma" panose="020B0604030504040204" pitchFamily="34" charset="0"/>
                <a:ea typeface="Tahoma" panose="020B0604030504040204" pitchFamily="34" charset="0"/>
                <a:cs typeface="Tahoma" panose="020B0604030504040204" pitchFamily="34" charset="0"/>
              </a:rPr>
              <a:t>:</a:t>
            </a:r>
          </a:p>
          <a:p>
            <a:endParaRPr lang="en-US" sz="4400" b="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A1A85639-4AD2-4E7B-9EE5-6DA3D55C274B}"/>
                  </a:ext>
                </a:extLst>
              </p:cNvPr>
              <p:cNvSpPr txBox="1"/>
              <p:nvPr/>
            </p:nvSpPr>
            <p:spPr>
              <a:xfrm>
                <a:off x="13245274" y="11446410"/>
                <a:ext cx="10399559" cy="2123658"/>
              </a:xfrm>
              <a:prstGeom prst="rect">
                <a:avLst/>
              </a:prstGeom>
              <a:noFill/>
            </p:spPr>
            <p:txBody>
              <a:bodyPr wrap="square" rtlCol="0">
                <a:spAutoFit/>
              </a:bodyPr>
              <a:lstStyle/>
              <a:p>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Khách</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hàng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đó</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có</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ahoma" panose="020B0604030504040204" pitchFamily="34" charset="0"/>
                      </a:rPr>
                      <m:t>𝟓</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cách</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lựa</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chọn</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một</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món</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ăn</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sáng</a:t>
                </a:r>
                <a:r>
                  <a:rPr lang="en-US" sz="4400" b="1" dirty="0">
                    <a:effectLst/>
                    <a:latin typeface="Tahoma" panose="020B0604030504040204" pitchFamily="34" charset="0"/>
                    <a:ea typeface="Tahoma" panose="020B0604030504040204" pitchFamily="34" charset="0"/>
                    <a:cs typeface="Tahoma" panose="020B0604030504040204" pitchFamily="34" charset="0"/>
                  </a:rPr>
                  <a:t>.</a:t>
                </a:r>
              </a:p>
              <a:p>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7" name="TextBox 16">
                <a:extLst>
                  <a:ext uri="{FF2B5EF4-FFF2-40B4-BE49-F238E27FC236}">
                    <a16:creationId xmlns:a16="http://schemas.microsoft.com/office/drawing/2014/main" id="{A1A85639-4AD2-4E7B-9EE5-6DA3D55C274B}"/>
                  </a:ext>
                </a:extLst>
              </p:cNvPr>
              <p:cNvSpPr txBox="1">
                <a:spLocks noRot="1" noChangeAspect="1" noMove="1" noResize="1" noEditPoints="1" noAdjustHandles="1" noChangeArrowheads="1" noChangeShapeType="1" noTextEdit="1"/>
              </p:cNvSpPr>
              <p:nvPr/>
            </p:nvSpPr>
            <p:spPr>
              <a:xfrm>
                <a:off x="13245274" y="11446410"/>
                <a:ext cx="10399559" cy="2123658"/>
              </a:xfrm>
              <a:prstGeom prst="rect">
                <a:avLst/>
              </a:prstGeom>
              <a:blipFill>
                <a:blip r:embed="rId8"/>
                <a:stretch>
                  <a:fillRect l="-2403" t="-6322" r="-1407"/>
                </a:stretch>
              </a:blipFill>
            </p:spPr>
            <p:txBody>
              <a:bodyPr/>
              <a:lstStyle/>
              <a:p>
                <a:r>
                  <a:rPr lang="en-US">
                    <a:noFill/>
                  </a:rPr>
                  <a:t> </a:t>
                </a:r>
              </a:p>
            </p:txBody>
          </p:sp>
        </mc:Fallback>
      </mc:AlternateContent>
      <p:cxnSp>
        <p:nvCxnSpPr>
          <p:cNvPr id="3" name="Straight Connector 2">
            <a:extLst>
              <a:ext uri="{FF2B5EF4-FFF2-40B4-BE49-F238E27FC236}">
                <a16:creationId xmlns:a16="http://schemas.microsoft.com/office/drawing/2014/main" id="{AB54E21F-00EB-1BA9-DCD0-947CFB8BD87B}"/>
              </a:ext>
            </a:extLst>
          </p:cNvPr>
          <p:cNvCxnSpPr>
            <a:cxnSpLocks/>
          </p:cNvCxnSpPr>
          <p:nvPr/>
        </p:nvCxnSpPr>
        <p:spPr>
          <a:xfrm flipV="1">
            <a:off x="483837" y="5906811"/>
            <a:ext cx="963963" cy="717100"/>
          </a:xfrm>
          <a:prstGeom prst="line">
            <a:avLst/>
          </a:prstGeom>
          <a:ln w="57150">
            <a:solidFill>
              <a:srgbClr val="3333FF"/>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A2211FE1-1CF9-F659-F29F-1A1ED8F72D09}"/>
              </a:ext>
            </a:extLst>
          </p:cNvPr>
          <p:cNvCxnSpPr>
            <a:cxnSpLocks/>
          </p:cNvCxnSpPr>
          <p:nvPr/>
        </p:nvCxnSpPr>
        <p:spPr>
          <a:xfrm>
            <a:off x="483837" y="6658834"/>
            <a:ext cx="963963" cy="629965"/>
          </a:xfrm>
          <a:prstGeom prst="line">
            <a:avLst/>
          </a:prstGeom>
          <a:ln w="57150">
            <a:solidFill>
              <a:srgbClr val="3333FF"/>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9BF7A88-64CA-E3AC-3331-CB3FD6A9E538}"/>
              </a:ext>
            </a:extLst>
          </p:cNvPr>
          <p:cNvSpPr txBox="1"/>
          <p:nvPr/>
        </p:nvSpPr>
        <p:spPr>
          <a:xfrm>
            <a:off x="1447799" y="5511590"/>
            <a:ext cx="1583923" cy="677108"/>
          </a:xfrm>
          <a:prstGeom prst="rect">
            <a:avLst/>
          </a:prstGeom>
          <a:noFill/>
          <a:ln w="57150">
            <a:solidFill>
              <a:srgbClr val="3333FF"/>
            </a:solidFill>
          </a:ln>
        </p:spPr>
        <p:txBody>
          <a:bodyPr wrap="square" rtlCol="0">
            <a:spAutoFit/>
          </a:bodyPr>
          <a:lstStyle/>
          <a:p>
            <a:pPr algn="ctr"/>
            <a:r>
              <a:rPr lang="en-US" sz="3800" b="1" dirty="0" err="1">
                <a:latin typeface="Tahoma" panose="020B0604030504040204" pitchFamily="34" charset="0"/>
                <a:ea typeface="Tahoma" panose="020B0604030504040204" pitchFamily="34" charset="0"/>
                <a:cs typeface="Tahoma" panose="020B0604030504040204" pitchFamily="34" charset="0"/>
              </a:rPr>
              <a:t>Ngồi</a:t>
            </a:r>
            <a:endParaRPr lang="en-US" sz="3800" b="1" dirty="0">
              <a:latin typeface="Tahoma" panose="020B0604030504040204" pitchFamily="34" charset="0"/>
              <a:ea typeface="Tahoma" panose="020B0604030504040204" pitchFamily="34" charset="0"/>
              <a:cs typeface="Tahoma" panose="020B0604030504040204" pitchFamily="34" charset="0"/>
            </a:endParaRPr>
          </a:p>
        </p:txBody>
      </p:sp>
      <p:sp>
        <p:nvSpPr>
          <p:cNvPr id="14" name="TextBox 13">
            <a:extLst>
              <a:ext uri="{FF2B5EF4-FFF2-40B4-BE49-F238E27FC236}">
                <a16:creationId xmlns:a16="http://schemas.microsoft.com/office/drawing/2014/main" id="{8D3FA684-B233-5840-133B-966992581342}"/>
              </a:ext>
            </a:extLst>
          </p:cNvPr>
          <p:cNvSpPr txBox="1"/>
          <p:nvPr/>
        </p:nvSpPr>
        <p:spPr>
          <a:xfrm>
            <a:off x="1499515" y="6930621"/>
            <a:ext cx="1419328" cy="677108"/>
          </a:xfrm>
          <a:prstGeom prst="rect">
            <a:avLst/>
          </a:prstGeom>
          <a:noFill/>
          <a:ln w="57150">
            <a:solidFill>
              <a:srgbClr val="3333FF"/>
            </a:solidFill>
          </a:ln>
        </p:spPr>
        <p:txBody>
          <a:bodyPr wrap="square" rtlCol="0">
            <a:spAutoFit/>
          </a:bodyPr>
          <a:lstStyle/>
          <a:p>
            <a:pPr algn="ctr"/>
            <a:r>
              <a:rPr lang="en-US" sz="3800" b="1" dirty="0" err="1">
                <a:latin typeface="Tahoma" panose="020B0604030504040204" pitchFamily="34" charset="0"/>
                <a:ea typeface="Tahoma" panose="020B0604030504040204" pitchFamily="34" charset="0"/>
                <a:cs typeface="Tahoma" panose="020B0604030504040204" pitchFamily="34" charset="0"/>
              </a:rPr>
              <a:t>Nằm</a:t>
            </a:r>
            <a:endParaRPr lang="en-US" sz="3800" b="1" dirty="0">
              <a:latin typeface="Tahoma" panose="020B0604030504040204" pitchFamily="34" charset="0"/>
              <a:ea typeface="Tahoma" panose="020B0604030504040204" pitchFamily="34" charset="0"/>
              <a:cs typeface="Tahoma" panose="020B0604030504040204" pitchFamily="34" charset="0"/>
            </a:endParaRPr>
          </a:p>
        </p:txBody>
      </p:sp>
      <p:sp>
        <p:nvSpPr>
          <p:cNvPr id="16" name="TextBox 15">
            <a:extLst>
              <a:ext uri="{FF2B5EF4-FFF2-40B4-BE49-F238E27FC236}">
                <a16:creationId xmlns:a16="http://schemas.microsoft.com/office/drawing/2014/main" id="{EC766C93-7FCA-1561-9A95-D31F1C7C402E}"/>
              </a:ext>
            </a:extLst>
          </p:cNvPr>
          <p:cNvSpPr txBox="1"/>
          <p:nvPr/>
        </p:nvSpPr>
        <p:spPr>
          <a:xfrm>
            <a:off x="4239733" y="4755869"/>
            <a:ext cx="1583923" cy="677108"/>
          </a:xfrm>
          <a:prstGeom prst="rect">
            <a:avLst/>
          </a:prstGeom>
          <a:noFill/>
          <a:ln w="57150">
            <a:solidFill>
              <a:srgbClr val="3333FF"/>
            </a:solidFill>
          </a:ln>
        </p:spPr>
        <p:txBody>
          <a:bodyPr wrap="square" rtlCol="0">
            <a:spAutoFit/>
          </a:bodyPr>
          <a:lstStyle/>
          <a:p>
            <a:pPr algn="ctr"/>
            <a:r>
              <a:rPr lang="en-US" sz="3800" b="1" dirty="0" err="1">
                <a:latin typeface="Tahoma" panose="020B0604030504040204" pitchFamily="34" charset="0"/>
                <a:ea typeface="Tahoma" panose="020B0604030504040204" pitchFamily="34" charset="0"/>
                <a:cs typeface="Tahoma" panose="020B0604030504040204" pitchFamily="34" charset="0"/>
              </a:rPr>
              <a:t>Cứng</a:t>
            </a:r>
            <a:endParaRPr lang="en-US" sz="3800" b="1" dirty="0">
              <a:latin typeface="Tahoma" panose="020B0604030504040204" pitchFamily="34" charset="0"/>
              <a:ea typeface="Tahoma" panose="020B0604030504040204" pitchFamily="34" charset="0"/>
              <a:cs typeface="Tahoma" panose="020B0604030504040204" pitchFamily="34" charset="0"/>
            </a:endParaRPr>
          </a:p>
        </p:txBody>
      </p:sp>
      <p:sp>
        <p:nvSpPr>
          <p:cNvPr id="18" name="TextBox 17">
            <a:extLst>
              <a:ext uri="{FF2B5EF4-FFF2-40B4-BE49-F238E27FC236}">
                <a16:creationId xmlns:a16="http://schemas.microsoft.com/office/drawing/2014/main" id="{475653DD-8201-C114-475C-037D4E24DA68}"/>
              </a:ext>
            </a:extLst>
          </p:cNvPr>
          <p:cNvSpPr txBox="1"/>
          <p:nvPr/>
        </p:nvSpPr>
        <p:spPr>
          <a:xfrm>
            <a:off x="4239733" y="5835577"/>
            <a:ext cx="1583923" cy="677108"/>
          </a:xfrm>
          <a:prstGeom prst="rect">
            <a:avLst/>
          </a:prstGeom>
          <a:noFill/>
          <a:ln w="57150">
            <a:solidFill>
              <a:srgbClr val="3333FF"/>
            </a:solidFill>
          </a:ln>
        </p:spPr>
        <p:txBody>
          <a:bodyPr wrap="square" rtlCol="0">
            <a:spAutoFit/>
          </a:bodyPr>
          <a:lstStyle/>
          <a:p>
            <a:pPr algn="ctr"/>
            <a:r>
              <a:rPr lang="en-US" sz="3800" b="1" dirty="0" err="1">
                <a:latin typeface="Tahoma" panose="020B0604030504040204" pitchFamily="34" charset="0"/>
                <a:ea typeface="Tahoma" panose="020B0604030504040204" pitchFamily="34" charset="0"/>
                <a:cs typeface="Tahoma" panose="020B0604030504040204" pitchFamily="34" charset="0"/>
              </a:rPr>
              <a:t>Mềm</a:t>
            </a:r>
            <a:endParaRPr lang="en-US" sz="3800" b="1" dirty="0">
              <a:latin typeface="Tahoma" panose="020B0604030504040204" pitchFamily="34" charset="0"/>
              <a:ea typeface="Tahoma" panose="020B0604030504040204" pitchFamily="34" charset="0"/>
              <a:cs typeface="Tahoma" panose="020B0604030504040204" pitchFamily="34" charset="0"/>
            </a:endParaRPr>
          </a:p>
        </p:txBody>
      </p:sp>
      <p:sp>
        <p:nvSpPr>
          <p:cNvPr id="19" name="TextBox 18">
            <a:extLst>
              <a:ext uri="{FF2B5EF4-FFF2-40B4-BE49-F238E27FC236}">
                <a16:creationId xmlns:a16="http://schemas.microsoft.com/office/drawing/2014/main" id="{4BDC0015-0EB3-93E2-DA74-54316BA57FE5}"/>
              </a:ext>
            </a:extLst>
          </p:cNvPr>
          <p:cNvSpPr txBox="1"/>
          <p:nvPr/>
        </p:nvSpPr>
        <p:spPr>
          <a:xfrm>
            <a:off x="4018916" y="6811816"/>
            <a:ext cx="2847989" cy="1261884"/>
          </a:xfrm>
          <a:prstGeom prst="rect">
            <a:avLst/>
          </a:prstGeom>
          <a:noFill/>
          <a:ln w="57150">
            <a:solidFill>
              <a:srgbClr val="3333FF"/>
            </a:solidFill>
          </a:ln>
        </p:spPr>
        <p:txBody>
          <a:bodyPr wrap="square" rtlCol="0">
            <a:spAutoFit/>
          </a:bodyPr>
          <a:lstStyle/>
          <a:p>
            <a:pPr algn="ctr"/>
            <a:r>
              <a:rPr lang="en-US" sz="3800" b="1" dirty="0" err="1">
                <a:latin typeface="Tahoma" panose="020B0604030504040204" pitchFamily="34" charset="0"/>
                <a:ea typeface="Tahoma" panose="020B0604030504040204" pitchFamily="34" charset="0"/>
                <a:cs typeface="Tahoma" panose="020B0604030504040204" pitchFamily="34" charset="0"/>
              </a:rPr>
              <a:t>Khoang</a:t>
            </a:r>
            <a:r>
              <a:rPr lang="en-US" sz="3800" b="1" dirty="0">
                <a:latin typeface="Tahoma" panose="020B0604030504040204" pitchFamily="34" charset="0"/>
                <a:ea typeface="Tahoma" panose="020B0604030504040204" pitchFamily="34" charset="0"/>
                <a:cs typeface="Tahoma" panose="020B0604030504040204" pitchFamily="34" charset="0"/>
              </a:rPr>
              <a:t> 4 </a:t>
            </a:r>
            <a:r>
              <a:rPr lang="en-US" sz="3800" b="1" dirty="0" err="1">
                <a:latin typeface="Tahoma" panose="020B0604030504040204" pitchFamily="34" charset="0"/>
                <a:ea typeface="Tahoma" panose="020B0604030504040204" pitchFamily="34" charset="0"/>
                <a:cs typeface="Tahoma" panose="020B0604030504040204" pitchFamily="34" charset="0"/>
              </a:rPr>
              <a:t>giường</a:t>
            </a:r>
            <a:endParaRPr lang="en-US" sz="3800" b="1" dirty="0">
              <a:latin typeface="Tahoma" panose="020B0604030504040204" pitchFamily="34" charset="0"/>
              <a:ea typeface="Tahoma" panose="020B0604030504040204" pitchFamily="34" charset="0"/>
              <a:cs typeface="Tahoma" panose="020B0604030504040204" pitchFamily="34" charset="0"/>
            </a:endParaRPr>
          </a:p>
        </p:txBody>
      </p:sp>
      <p:sp>
        <p:nvSpPr>
          <p:cNvPr id="21" name="TextBox 20">
            <a:extLst>
              <a:ext uri="{FF2B5EF4-FFF2-40B4-BE49-F238E27FC236}">
                <a16:creationId xmlns:a16="http://schemas.microsoft.com/office/drawing/2014/main" id="{41BEAC12-3E40-F1C8-7A61-AF1CCDD06F45}"/>
              </a:ext>
            </a:extLst>
          </p:cNvPr>
          <p:cNvSpPr txBox="1"/>
          <p:nvPr/>
        </p:nvSpPr>
        <p:spPr>
          <a:xfrm>
            <a:off x="4018916" y="8497898"/>
            <a:ext cx="2847989" cy="1261884"/>
          </a:xfrm>
          <a:prstGeom prst="rect">
            <a:avLst/>
          </a:prstGeom>
          <a:noFill/>
          <a:ln w="57150">
            <a:solidFill>
              <a:srgbClr val="3333FF"/>
            </a:solidFill>
          </a:ln>
        </p:spPr>
        <p:txBody>
          <a:bodyPr wrap="square" rtlCol="0">
            <a:spAutoFit/>
          </a:bodyPr>
          <a:lstStyle/>
          <a:p>
            <a:pPr algn="ctr"/>
            <a:r>
              <a:rPr lang="en-US" sz="3800" b="1" dirty="0" err="1">
                <a:latin typeface="Tahoma" panose="020B0604030504040204" pitchFamily="34" charset="0"/>
                <a:ea typeface="Tahoma" panose="020B0604030504040204" pitchFamily="34" charset="0"/>
                <a:cs typeface="Tahoma" panose="020B0604030504040204" pitchFamily="34" charset="0"/>
              </a:rPr>
              <a:t>Khoang</a:t>
            </a:r>
            <a:r>
              <a:rPr lang="en-US" sz="3800" b="1" dirty="0">
                <a:latin typeface="Tahoma" panose="020B0604030504040204" pitchFamily="34" charset="0"/>
                <a:ea typeface="Tahoma" panose="020B0604030504040204" pitchFamily="34" charset="0"/>
                <a:cs typeface="Tahoma" panose="020B0604030504040204" pitchFamily="34" charset="0"/>
              </a:rPr>
              <a:t> 6 </a:t>
            </a:r>
            <a:r>
              <a:rPr lang="en-US" sz="3800" b="1" dirty="0" err="1">
                <a:latin typeface="Tahoma" panose="020B0604030504040204" pitchFamily="34" charset="0"/>
                <a:ea typeface="Tahoma" panose="020B0604030504040204" pitchFamily="34" charset="0"/>
                <a:cs typeface="Tahoma" panose="020B0604030504040204" pitchFamily="34" charset="0"/>
              </a:rPr>
              <a:t>giường</a:t>
            </a:r>
            <a:endParaRPr lang="en-US" sz="3800" b="1" dirty="0">
              <a:latin typeface="Tahoma" panose="020B0604030504040204" pitchFamily="34" charset="0"/>
              <a:ea typeface="Tahoma" panose="020B0604030504040204" pitchFamily="34" charset="0"/>
              <a:cs typeface="Tahoma" panose="020B0604030504040204" pitchFamily="34" charset="0"/>
            </a:endParaRPr>
          </a:p>
        </p:txBody>
      </p:sp>
      <p:cxnSp>
        <p:nvCxnSpPr>
          <p:cNvPr id="22" name="Straight Connector 21">
            <a:extLst>
              <a:ext uri="{FF2B5EF4-FFF2-40B4-BE49-F238E27FC236}">
                <a16:creationId xmlns:a16="http://schemas.microsoft.com/office/drawing/2014/main" id="{C3330840-7195-B6F1-A387-630FEBD4C40E}"/>
              </a:ext>
            </a:extLst>
          </p:cNvPr>
          <p:cNvCxnSpPr>
            <a:cxnSpLocks/>
          </p:cNvCxnSpPr>
          <p:nvPr/>
        </p:nvCxnSpPr>
        <p:spPr>
          <a:xfrm flipV="1">
            <a:off x="3206369" y="4999622"/>
            <a:ext cx="963963" cy="717100"/>
          </a:xfrm>
          <a:prstGeom prst="line">
            <a:avLst/>
          </a:prstGeom>
          <a:ln w="57150">
            <a:solidFill>
              <a:srgbClr val="3333F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C13B82B-CBFF-BFEA-5745-B33BF690BF4A}"/>
              </a:ext>
            </a:extLst>
          </p:cNvPr>
          <p:cNvCxnSpPr>
            <a:cxnSpLocks/>
          </p:cNvCxnSpPr>
          <p:nvPr/>
        </p:nvCxnSpPr>
        <p:spPr>
          <a:xfrm>
            <a:off x="3206369" y="5769033"/>
            <a:ext cx="812547" cy="419665"/>
          </a:xfrm>
          <a:prstGeom prst="line">
            <a:avLst/>
          </a:prstGeom>
          <a:ln w="57150">
            <a:solidFill>
              <a:srgbClr val="3333FF"/>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73641F1-A506-C452-9046-1253A8A5A964}"/>
              </a:ext>
            </a:extLst>
          </p:cNvPr>
          <p:cNvCxnSpPr>
            <a:cxnSpLocks/>
          </p:cNvCxnSpPr>
          <p:nvPr/>
        </p:nvCxnSpPr>
        <p:spPr>
          <a:xfrm flipV="1">
            <a:off x="3018949" y="7325516"/>
            <a:ext cx="999967" cy="242021"/>
          </a:xfrm>
          <a:prstGeom prst="line">
            <a:avLst/>
          </a:prstGeom>
          <a:ln w="57150">
            <a:solidFill>
              <a:srgbClr val="3333FF"/>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1CB145E-B9AB-B312-AC43-0923F8F3E0A6}"/>
              </a:ext>
            </a:extLst>
          </p:cNvPr>
          <p:cNvCxnSpPr>
            <a:cxnSpLocks/>
          </p:cNvCxnSpPr>
          <p:nvPr/>
        </p:nvCxnSpPr>
        <p:spPr>
          <a:xfrm>
            <a:off x="3031722" y="7621527"/>
            <a:ext cx="987194" cy="1350162"/>
          </a:xfrm>
          <a:prstGeom prst="line">
            <a:avLst/>
          </a:prstGeom>
          <a:ln w="57150">
            <a:solidFill>
              <a:srgbClr val="3333FF"/>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9F7928E4-5B66-C9A4-B40D-773E1F2DC65A}"/>
              </a:ext>
            </a:extLst>
          </p:cNvPr>
          <p:cNvSpPr txBox="1"/>
          <p:nvPr/>
        </p:nvSpPr>
        <p:spPr>
          <a:xfrm>
            <a:off x="9297129" y="5373688"/>
            <a:ext cx="2209071" cy="677108"/>
          </a:xfrm>
          <a:prstGeom prst="rect">
            <a:avLst/>
          </a:prstGeom>
          <a:noFill/>
          <a:ln w="57150">
            <a:solidFill>
              <a:srgbClr val="3333FF"/>
            </a:solidFill>
          </a:ln>
        </p:spPr>
        <p:txBody>
          <a:bodyPr wrap="square" rtlCol="0">
            <a:spAutoFit/>
          </a:bodyPr>
          <a:lstStyle/>
          <a:p>
            <a:pPr algn="ctr"/>
            <a:r>
              <a:rPr lang="en-US" sz="3800" b="1" dirty="0" err="1">
                <a:latin typeface="Tahoma" panose="020B0604030504040204" pitchFamily="34" charset="0"/>
                <a:ea typeface="Tahoma" panose="020B0604030504040204" pitchFamily="34" charset="0"/>
                <a:cs typeface="Tahoma" panose="020B0604030504040204" pitchFamily="34" charset="0"/>
              </a:rPr>
              <a:t>Tầng</a:t>
            </a:r>
            <a:r>
              <a:rPr lang="en-US" sz="3800" b="1" dirty="0">
                <a:latin typeface="Tahoma" panose="020B0604030504040204" pitchFamily="34" charset="0"/>
                <a:ea typeface="Tahoma" panose="020B0604030504040204" pitchFamily="34" charset="0"/>
                <a:cs typeface="Tahoma" panose="020B0604030504040204" pitchFamily="34" charset="0"/>
              </a:rPr>
              <a:t> 1</a:t>
            </a:r>
          </a:p>
        </p:txBody>
      </p:sp>
      <p:sp>
        <p:nvSpPr>
          <p:cNvPr id="32" name="TextBox 31">
            <a:extLst>
              <a:ext uri="{FF2B5EF4-FFF2-40B4-BE49-F238E27FC236}">
                <a16:creationId xmlns:a16="http://schemas.microsoft.com/office/drawing/2014/main" id="{7886893A-BC91-FBC7-BCB9-656D1606CF08}"/>
              </a:ext>
            </a:extLst>
          </p:cNvPr>
          <p:cNvSpPr txBox="1"/>
          <p:nvPr/>
        </p:nvSpPr>
        <p:spPr>
          <a:xfrm>
            <a:off x="9297129" y="6443909"/>
            <a:ext cx="2209071" cy="677108"/>
          </a:xfrm>
          <a:prstGeom prst="rect">
            <a:avLst/>
          </a:prstGeom>
          <a:noFill/>
          <a:ln w="57150">
            <a:solidFill>
              <a:srgbClr val="3333FF"/>
            </a:solidFill>
          </a:ln>
        </p:spPr>
        <p:txBody>
          <a:bodyPr wrap="square" rtlCol="0">
            <a:spAutoFit/>
          </a:bodyPr>
          <a:lstStyle/>
          <a:p>
            <a:pPr algn="ctr"/>
            <a:r>
              <a:rPr lang="en-US" sz="3800" b="1" dirty="0" err="1">
                <a:latin typeface="Tahoma" panose="020B0604030504040204" pitchFamily="34" charset="0"/>
                <a:ea typeface="Tahoma" panose="020B0604030504040204" pitchFamily="34" charset="0"/>
                <a:cs typeface="Tahoma" panose="020B0604030504040204" pitchFamily="34" charset="0"/>
              </a:rPr>
              <a:t>Tầng</a:t>
            </a:r>
            <a:r>
              <a:rPr lang="en-US" sz="3800" b="1" dirty="0">
                <a:latin typeface="Tahoma" panose="020B0604030504040204" pitchFamily="34" charset="0"/>
                <a:ea typeface="Tahoma" panose="020B0604030504040204" pitchFamily="34" charset="0"/>
                <a:cs typeface="Tahoma" panose="020B0604030504040204" pitchFamily="34" charset="0"/>
              </a:rPr>
              <a:t> 2</a:t>
            </a:r>
          </a:p>
        </p:txBody>
      </p:sp>
      <p:sp>
        <p:nvSpPr>
          <p:cNvPr id="33" name="TextBox 32">
            <a:extLst>
              <a:ext uri="{FF2B5EF4-FFF2-40B4-BE49-F238E27FC236}">
                <a16:creationId xmlns:a16="http://schemas.microsoft.com/office/drawing/2014/main" id="{8B5AF675-A466-7F52-AF8E-E61045E7AC72}"/>
              </a:ext>
            </a:extLst>
          </p:cNvPr>
          <p:cNvSpPr txBox="1"/>
          <p:nvPr/>
        </p:nvSpPr>
        <p:spPr>
          <a:xfrm>
            <a:off x="9221294" y="7533137"/>
            <a:ext cx="2209071" cy="677108"/>
          </a:xfrm>
          <a:prstGeom prst="rect">
            <a:avLst/>
          </a:prstGeom>
          <a:noFill/>
          <a:ln w="57150">
            <a:solidFill>
              <a:srgbClr val="3333FF"/>
            </a:solidFill>
          </a:ln>
        </p:spPr>
        <p:txBody>
          <a:bodyPr wrap="square" rtlCol="0">
            <a:spAutoFit/>
          </a:bodyPr>
          <a:lstStyle/>
          <a:p>
            <a:pPr algn="ctr"/>
            <a:r>
              <a:rPr lang="en-US" sz="3800" b="1" dirty="0" err="1">
                <a:latin typeface="Tahoma" panose="020B0604030504040204" pitchFamily="34" charset="0"/>
                <a:ea typeface="Tahoma" panose="020B0604030504040204" pitchFamily="34" charset="0"/>
                <a:cs typeface="Tahoma" panose="020B0604030504040204" pitchFamily="34" charset="0"/>
              </a:rPr>
              <a:t>Tầng</a:t>
            </a:r>
            <a:r>
              <a:rPr lang="en-US" sz="3800" b="1" dirty="0">
                <a:latin typeface="Tahoma" panose="020B0604030504040204" pitchFamily="34" charset="0"/>
                <a:ea typeface="Tahoma" panose="020B0604030504040204" pitchFamily="34" charset="0"/>
                <a:cs typeface="Tahoma" panose="020B0604030504040204" pitchFamily="34" charset="0"/>
              </a:rPr>
              <a:t> 1</a:t>
            </a:r>
          </a:p>
        </p:txBody>
      </p:sp>
      <p:sp>
        <p:nvSpPr>
          <p:cNvPr id="34" name="TextBox 33">
            <a:extLst>
              <a:ext uri="{FF2B5EF4-FFF2-40B4-BE49-F238E27FC236}">
                <a16:creationId xmlns:a16="http://schemas.microsoft.com/office/drawing/2014/main" id="{E8575281-F9CC-AC38-827F-E2007CCDF794}"/>
              </a:ext>
            </a:extLst>
          </p:cNvPr>
          <p:cNvSpPr txBox="1"/>
          <p:nvPr/>
        </p:nvSpPr>
        <p:spPr>
          <a:xfrm>
            <a:off x="9221293" y="8484906"/>
            <a:ext cx="2209071" cy="677108"/>
          </a:xfrm>
          <a:prstGeom prst="rect">
            <a:avLst/>
          </a:prstGeom>
          <a:noFill/>
          <a:ln w="57150">
            <a:solidFill>
              <a:srgbClr val="3333FF"/>
            </a:solidFill>
          </a:ln>
        </p:spPr>
        <p:txBody>
          <a:bodyPr wrap="square" rtlCol="0">
            <a:spAutoFit/>
          </a:bodyPr>
          <a:lstStyle/>
          <a:p>
            <a:pPr algn="ctr"/>
            <a:r>
              <a:rPr lang="en-US" sz="3800" b="1" dirty="0" err="1">
                <a:latin typeface="Tahoma" panose="020B0604030504040204" pitchFamily="34" charset="0"/>
                <a:ea typeface="Tahoma" panose="020B0604030504040204" pitchFamily="34" charset="0"/>
                <a:cs typeface="Tahoma" panose="020B0604030504040204" pitchFamily="34" charset="0"/>
              </a:rPr>
              <a:t>Tầng</a:t>
            </a:r>
            <a:r>
              <a:rPr lang="en-US" sz="3800" b="1" dirty="0">
                <a:latin typeface="Tahoma" panose="020B0604030504040204" pitchFamily="34" charset="0"/>
                <a:ea typeface="Tahoma" panose="020B0604030504040204" pitchFamily="34" charset="0"/>
                <a:cs typeface="Tahoma" panose="020B0604030504040204" pitchFamily="34" charset="0"/>
              </a:rPr>
              <a:t> 2</a:t>
            </a:r>
          </a:p>
        </p:txBody>
      </p:sp>
      <p:sp>
        <p:nvSpPr>
          <p:cNvPr id="35" name="TextBox 34">
            <a:extLst>
              <a:ext uri="{FF2B5EF4-FFF2-40B4-BE49-F238E27FC236}">
                <a16:creationId xmlns:a16="http://schemas.microsoft.com/office/drawing/2014/main" id="{748CA374-D57D-BD53-8E22-F41D6C375DE1}"/>
              </a:ext>
            </a:extLst>
          </p:cNvPr>
          <p:cNvSpPr txBox="1"/>
          <p:nvPr/>
        </p:nvSpPr>
        <p:spPr>
          <a:xfrm>
            <a:off x="9215674" y="9458201"/>
            <a:ext cx="2209071" cy="677108"/>
          </a:xfrm>
          <a:prstGeom prst="rect">
            <a:avLst/>
          </a:prstGeom>
          <a:noFill/>
          <a:ln w="57150">
            <a:solidFill>
              <a:srgbClr val="3333FF"/>
            </a:solidFill>
          </a:ln>
        </p:spPr>
        <p:txBody>
          <a:bodyPr wrap="square" rtlCol="0">
            <a:spAutoFit/>
          </a:bodyPr>
          <a:lstStyle/>
          <a:p>
            <a:pPr algn="ctr"/>
            <a:r>
              <a:rPr lang="en-US" sz="3800" b="1" dirty="0" err="1">
                <a:latin typeface="Tahoma" panose="020B0604030504040204" pitchFamily="34" charset="0"/>
                <a:ea typeface="Tahoma" panose="020B0604030504040204" pitchFamily="34" charset="0"/>
                <a:cs typeface="Tahoma" panose="020B0604030504040204" pitchFamily="34" charset="0"/>
              </a:rPr>
              <a:t>Tầng</a:t>
            </a:r>
            <a:r>
              <a:rPr lang="en-US" sz="3800" b="1" dirty="0">
                <a:latin typeface="Tahoma" panose="020B0604030504040204" pitchFamily="34" charset="0"/>
                <a:ea typeface="Tahoma" panose="020B0604030504040204" pitchFamily="34" charset="0"/>
                <a:cs typeface="Tahoma" panose="020B0604030504040204" pitchFamily="34" charset="0"/>
              </a:rPr>
              <a:t> 3</a:t>
            </a:r>
          </a:p>
        </p:txBody>
      </p:sp>
      <p:cxnSp>
        <p:nvCxnSpPr>
          <p:cNvPr id="36" name="Straight Connector 35">
            <a:extLst>
              <a:ext uri="{FF2B5EF4-FFF2-40B4-BE49-F238E27FC236}">
                <a16:creationId xmlns:a16="http://schemas.microsoft.com/office/drawing/2014/main" id="{BE3C9AFD-7428-2BEC-0773-7EA52ACB39F6}"/>
              </a:ext>
            </a:extLst>
          </p:cNvPr>
          <p:cNvCxnSpPr>
            <a:cxnSpLocks/>
          </p:cNvCxnSpPr>
          <p:nvPr/>
        </p:nvCxnSpPr>
        <p:spPr>
          <a:xfrm flipV="1">
            <a:off x="6922685" y="5645645"/>
            <a:ext cx="2292989" cy="1491260"/>
          </a:xfrm>
          <a:prstGeom prst="line">
            <a:avLst/>
          </a:prstGeom>
          <a:ln w="57150">
            <a:solidFill>
              <a:srgbClr val="3333FF"/>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5E407D8-4EB9-565E-19FE-B8B1FEBEE20D}"/>
              </a:ext>
            </a:extLst>
          </p:cNvPr>
          <p:cNvCxnSpPr>
            <a:cxnSpLocks/>
          </p:cNvCxnSpPr>
          <p:nvPr/>
        </p:nvCxnSpPr>
        <p:spPr>
          <a:xfrm flipV="1">
            <a:off x="6847481" y="6920878"/>
            <a:ext cx="2266578" cy="296471"/>
          </a:xfrm>
          <a:prstGeom prst="line">
            <a:avLst/>
          </a:prstGeom>
          <a:ln w="57150">
            <a:solidFill>
              <a:srgbClr val="3333FF"/>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688CDD5-3B97-2849-CE00-0F66AF12CFD0}"/>
              </a:ext>
            </a:extLst>
          </p:cNvPr>
          <p:cNvCxnSpPr>
            <a:cxnSpLocks/>
          </p:cNvCxnSpPr>
          <p:nvPr/>
        </p:nvCxnSpPr>
        <p:spPr>
          <a:xfrm flipV="1">
            <a:off x="6958001" y="7936406"/>
            <a:ext cx="2257673" cy="1183365"/>
          </a:xfrm>
          <a:prstGeom prst="line">
            <a:avLst/>
          </a:prstGeom>
          <a:ln w="57150">
            <a:solidFill>
              <a:srgbClr val="3333FF"/>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3080C168-1CA7-DF57-6435-2EADD9E3C218}"/>
              </a:ext>
            </a:extLst>
          </p:cNvPr>
          <p:cNvCxnSpPr>
            <a:cxnSpLocks/>
          </p:cNvCxnSpPr>
          <p:nvPr/>
        </p:nvCxnSpPr>
        <p:spPr>
          <a:xfrm flipV="1">
            <a:off x="6958001" y="8929302"/>
            <a:ext cx="2338399" cy="180701"/>
          </a:xfrm>
          <a:prstGeom prst="line">
            <a:avLst/>
          </a:prstGeom>
          <a:ln w="57150">
            <a:solidFill>
              <a:srgbClr val="3333FF"/>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19FF5ED-F3D5-F127-70FB-55F6B05B5E12}"/>
              </a:ext>
            </a:extLst>
          </p:cNvPr>
          <p:cNvCxnSpPr>
            <a:cxnSpLocks/>
          </p:cNvCxnSpPr>
          <p:nvPr/>
        </p:nvCxnSpPr>
        <p:spPr>
          <a:xfrm>
            <a:off x="7012329" y="9122142"/>
            <a:ext cx="2181854" cy="716686"/>
          </a:xfrm>
          <a:prstGeom prst="line">
            <a:avLst/>
          </a:prstGeom>
          <a:ln w="57150">
            <a:solidFill>
              <a:srgbClr val="3333FF"/>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57AEDEA-529A-37AB-8638-4CE8BAAD976A}"/>
              </a:ext>
            </a:extLst>
          </p:cNvPr>
          <p:cNvCxnSpPr>
            <a:cxnSpLocks/>
          </p:cNvCxnSpPr>
          <p:nvPr/>
        </p:nvCxnSpPr>
        <p:spPr>
          <a:xfrm flipV="1">
            <a:off x="15770777" y="6008075"/>
            <a:ext cx="963963" cy="717100"/>
          </a:xfrm>
          <a:prstGeom prst="line">
            <a:avLst/>
          </a:prstGeom>
          <a:ln w="57150">
            <a:solidFill>
              <a:srgbClr val="3333FF"/>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A28AAFF1-410A-3B53-776C-9CD2412B2E6B}"/>
              </a:ext>
            </a:extLst>
          </p:cNvPr>
          <p:cNvCxnSpPr>
            <a:cxnSpLocks/>
          </p:cNvCxnSpPr>
          <p:nvPr/>
        </p:nvCxnSpPr>
        <p:spPr>
          <a:xfrm>
            <a:off x="15770777" y="6760098"/>
            <a:ext cx="963963" cy="629965"/>
          </a:xfrm>
          <a:prstGeom prst="line">
            <a:avLst/>
          </a:prstGeom>
          <a:ln w="57150">
            <a:solidFill>
              <a:srgbClr val="3333FF"/>
            </a:solidFill>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5CDDE409-DF9D-B3AD-9F37-FF77437CC0DA}"/>
              </a:ext>
            </a:extLst>
          </p:cNvPr>
          <p:cNvSpPr txBox="1"/>
          <p:nvPr/>
        </p:nvSpPr>
        <p:spPr>
          <a:xfrm>
            <a:off x="16734739" y="5612854"/>
            <a:ext cx="1583923" cy="677108"/>
          </a:xfrm>
          <a:prstGeom prst="rect">
            <a:avLst/>
          </a:prstGeom>
          <a:noFill/>
          <a:ln w="57150">
            <a:solidFill>
              <a:srgbClr val="3333FF"/>
            </a:solidFill>
          </a:ln>
        </p:spPr>
        <p:txBody>
          <a:bodyPr wrap="square" rtlCol="0">
            <a:spAutoFit/>
          </a:bodyPr>
          <a:lstStyle/>
          <a:p>
            <a:pPr algn="ctr"/>
            <a:r>
              <a:rPr lang="en-US" sz="3800" b="1" dirty="0" err="1">
                <a:latin typeface="Tahoma" panose="020B0604030504040204" pitchFamily="34" charset="0"/>
                <a:ea typeface="Tahoma" panose="020B0604030504040204" pitchFamily="34" charset="0"/>
                <a:cs typeface="Tahoma" panose="020B0604030504040204" pitchFamily="34" charset="0"/>
              </a:rPr>
              <a:t>Phở</a:t>
            </a:r>
            <a:endParaRPr lang="en-US" sz="3800" b="1" dirty="0">
              <a:latin typeface="Tahoma" panose="020B0604030504040204" pitchFamily="34" charset="0"/>
              <a:ea typeface="Tahoma" panose="020B0604030504040204" pitchFamily="34" charset="0"/>
              <a:cs typeface="Tahoma" panose="020B0604030504040204" pitchFamily="34" charset="0"/>
            </a:endParaRPr>
          </a:p>
        </p:txBody>
      </p:sp>
      <p:sp>
        <p:nvSpPr>
          <p:cNvPr id="49" name="TextBox 48">
            <a:extLst>
              <a:ext uri="{FF2B5EF4-FFF2-40B4-BE49-F238E27FC236}">
                <a16:creationId xmlns:a16="http://schemas.microsoft.com/office/drawing/2014/main" id="{ABE8267E-37E2-A865-36E5-5B43B6F28D4A}"/>
              </a:ext>
            </a:extLst>
          </p:cNvPr>
          <p:cNvSpPr txBox="1"/>
          <p:nvPr/>
        </p:nvSpPr>
        <p:spPr>
          <a:xfrm>
            <a:off x="16786455" y="7031885"/>
            <a:ext cx="1419328" cy="677108"/>
          </a:xfrm>
          <a:prstGeom prst="rect">
            <a:avLst/>
          </a:prstGeom>
          <a:noFill/>
          <a:ln w="57150">
            <a:solidFill>
              <a:srgbClr val="3333FF"/>
            </a:solidFill>
          </a:ln>
        </p:spPr>
        <p:txBody>
          <a:bodyPr wrap="square" rtlCol="0">
            <a:spAutoFit/>
          </a:bodyPr>
          <a:lstStyle/>
          <a:p>
            <a:pPr algn="ctr"/>
            <a:r>
              <a:rPr lang="en-US" sz="3800" b="1" dirty="0">
                <a:latin typeface="Tahoma" panose="020B0604030504040204" pitchFamily="34" charset="0"/>
                <a:ea typeface="Tahoma" panose="020B0604030504040204" pitchFamily="34" charset="0"/>
                <a:cs typeface="Tahoma" panose="020B0604030504040204" pitchFamily="34" charset="0"/>
              </a:rPr>
              <a:t>Bún</a:t>
            </a:r>
          </a:p>
        </p:txBody>
      </p:sp>
      <p:sp>
        <p:nvSpPr>
          <p:cNvPr id="50" name="TextBox 49">
            <a:extLst>
              <a:ext uri="{FF2B5EF4-FFF2-40B4-BE49-F238E27FC236}">
                <a16:creationId xmlns:a16="http://schemas.microsoft.com/office/drawing/2014/main" id="{DB4CC831-F8E4-AADA-BADC-4257FA22D8CC}"/>
              </a:ext>
            </a:extLst>
          </p:cNvPr>
          <p:cNvSpPr txBox="1"/>
          <p:nvPr/>
        </p:nvSpPr>
        <p:spPr>
          <a:xfrm>
            <a:off x="19526673" y="4857133"/>
            <a:ext cx="1583923" cy="677108"/>
          </a:xfrm>
          <a:prstGeom prst="rect">
            <a:avLst/>
          </a:prstGeom>
          <a:noFill/>
          <a:ln w="57150">
            <a:solidFill>
              <a:srgbClr val="3333FF"/>
            </a:solidFill>
          </a:ln>
        </p:spPr>
        <p:txBody>
          <a:bodyPr wrap="square" rtlCol="0">
            <a:spAutoFit/>
          </a:bodyPr>
          <a:lstStyle/>
          <a:p>
            <a:pPr algn="ctr"/>
            <a:r>
              <a:rPr lang="en-US" sz="3800" b="1" dirty="0" err="1">
                <a:latin typeface="Tahoma" panose="020B0604030504040204" pitchFamily="34" charset="0"/>
                <a:ea typeface="Tahoma" panose="020B0604030504040204" pitchFamily="34" charset="0"/>
                <a:cs typeface="Tahoma" panose="020B0604030504040204" pitchFamily="34" charset="0"/>
              </a:rPr>
              <a:t>Bò</a:t>
            </a:r>
            <a:endParaRPr lang="en-US" sz="3800" b="1" dirty="0">
              <a:latin typeface="Tahoma" panose="020B0604030504040204" pitchFamily="34" charset="0"/>
              <a:ea typeface="Tahoma" panose="020B0604030504040204" pitchFamily="34" charset="0"/>
              <a:cs typeface="Tahoma" panose="020B0604030504040204" pitchFamily="34" charset="0"/>
            </a:endParaRPr>
          </a:p>
        </p:txBody>
      </p:sp>
      <p:sp>
        <p:nvSpPr>
          <p:cNvPr id="51" name="TextBox 50">
            <a:extLst>
              <a:ext uri="{FF2B5EF4-FFF2-40B4-BE49-F238E27FC236}">
                <a16:creationId xmlns:a16="http://schemas.microsoft.com/office/drawing/2014/main" id="{1C847876-D78C-35CC-2DDE-570B86D498BE}"/>
              </a:ext>
            </a:extLst>
          </p:cNvPr>
          <p:cNvSpPr txBox="1"/>
          <p:nvPr/>
        </p:nvSpPr>
        <p:spPr>
          <a:xfrm>
            <a:off x="19526673" y="5936841"/>
            <a:ext cx="1583923" cy="677108"/>
          </a:xfrm>
          <a:prstGeom prst="rect">
            <a:avLst/>
          </a:prstGeom>
          <a:noFill/>
          <a:ln w="57150">
            <a:solidFill>
              <a:srgbClr val="3333FF"/>
            </a:solidFill>
          </a:ln>
        </p:spPr>
        <p:txBody>
          <a:bodyPr wrap="square" rtlCol="0">
            <a:spAutoFit/>
          </a:bodyPr>
          <a:lstStyle/>
          <a:p>
            <a:pPr algn="ctr"/>
            <a:r>
              <a:rPr lang="en-US" sz="3800" b="1" dirty="0" err="1">
                <a:latin typeface="Tahoma" panose="020B0604030504040204" pitchFamily="34" charset="0"/>
                <a:ea typeface="Tahoma" panose="020B0604030504040204" pitchFamily="34" charset="0"/>
                <a:cs typeface="Tahoma" panose="020B0604030504040204" pitchFamily="34" charset="0"/>
              </a:rPr>
              <a:t>Gà</a:t>
            </a:r>
            <a:endParaRPr lang="en-US" sz="3800" b="1" dirty="0">
              <a:latin typeface="Tahoma" panose="020B0604030504040204" pitchFamily="34" charset="0"/>
              <a:ea typeface="Tahoma" panose="020B0604030504040204" pitchFamily="34" charset="0"/>
              <a:cs typeface="Tahoma" panose="020B0604030504040204" pitchFamily="34" charset="0"/>
            </a:endParaRPr>
          </a:p>
        </p:txBody>
      </p:sp>
      <p:sp>
        <p:nvSpPr>
          <p:cNvPr id="52" name="TextBox 51">
            <a:extLst>
              <a:ext uri="{FF2B5EF4-FFF2-40B4-BE49-F238E27FC236}">
                <a16:creationId xmlns:a16="http://schemas.microsoft.com/office/drawing/2014/main" id="{C519A8F7-1F77-789E-687E-8E5FC3303C47}"/>
              </a:ext>
            </a:extLst>
          </p:cNvPr>
          <p:cNvSpPr txBox="1"/>
          <p:nvPr/>
        </p:nvSpPr>
        <p:spPr>
          <a:xfrm>
            <a:off x="19305857" y="6913080"/>
            <a:ext cx="1804740" cy="677108"/>
          </a:xfrm>
          <a:prstGeom prst="rect">
            <a:avLst/>
          </a:prstGeom>
          <a:noFill/>
          <a:ln w="57150">
            <a:solidFill>
              <a:srgbClr val="3333FF"/>
            </a:solidFill>
          </a:ln>
        </p:spPr>
        <p:txBody>
          <a:bodyPr wrap="square" rtlCol="0">
            <a:spAutoFit/>
          </a:bodyPr>
          <a:lstStyle/>
          <a:p>
            <a:pPr algn="ctr"/>
            <a:r>
              <a:rPr lang="en-US" sz="3800" b="1" dirty="0" err="1">
                <a:latin typeface="Tahoma" panose="020B0604030504040204" pitchFamily="34" charset="0"/>
                <a:ea typeface="Tahoma" panose="020B0604030504040204" pitchFamily="34" charset="0"/>
                <a:cs typeface="Tahoma" panose="020B0604030504040204" pitchFamily="34" charset="0"/>
              </a:rPr>
              <a:t>Bò</a:t>
            </a:r>
            <a:endParaRPr lang="en-US" sz="3800" b="1" dirty="0">
              <a:latin typeface="Tahoma" panose="020B0604030504040204" pitchFamily="34" charset="0"/>
              <a:ea typeface="Tahoma" panose="020B0604030504040204" pitchFamily="34" charset="0"/>
              <a:cs typeface="Tahoma" panose="020B0604030504040204" pitchFamily="34" charset="0"/>
            </a:endParaRPr>
          </a:p>
        </p:txBody>
      </p:sp>
      <p:sp>
        <p:nvSpPr>
          <p:cNvPr id="53" name="TextBox 52">
            <a:extLst>
              <a:ext uri="{FF2B5EF4-FFF2-40B4-BE49-F238E27FC236}">
                <a16:creationId xmlns:a16="http://schemas.microsoft.com/office/drawing/2014/main" id="{8B2C18E1-62A4-595B-C9E2-A194C0BCD1F5}"/>
              </a:ext>
            </a:extLst>
          </p:cNvPr>
          <p:cNvSpPr txBox="1"/>
          <p:nvPr/>
        </p:nvSpPr>
        <p:spPr>
          <a:xfrm>
            <a:off x="19278601" y="7983979"/>
            <a:ext cx="2847989" cy="677108"/>
          </a:xfrm>
          <a:prstGeom prst="rect">
            <a:avLst/>
          </a:prstGeom>
          <a:noFill/>
          <a:ln w="57150">
            <a:solidFill>
              <a:srgbClr val="3333FF"/>
            </a:solidFill>
          </a:ln>
        </p:spPr>
        <p:txBody>
          <a:bodyPr wrap="square" rtlCol="0">
            <a:spAutoFit/>
          </a:bodyPr>
          <a:lstStyle/>
          <a:p>
            <a:pPr algn="ctr"/>
            <a:r>
              <a:rPr lang="en-US" sz="3800" b="1" dirty="0" err="1">
                <a:latin typeface="Tahoma" panose="020B0604030504040204" pitchFamily="34" charset="0"/>
                <a:ea typeface="Tahoma" panose="020B0604030504040204" pitchFamily="34" charset="0"/>
                <a:cs typeface="Tahoma" panose="020B0604030504040204" pitchFamily="34" charset="0"/>
              </a:rPr>
              <a:t>Riêu</a:t>
            </a:r>
            <a:r>
              <a:rPr lang="en-US" sz="3800" b="1" dirty="0">
                <a:latin typeface="Tahoma" panose="020B0604030504040204" pitchFamily="34" charset="0"/>
                <a:ea typeface="Tahoma" panose="020B0604030504040204" pitchFamily="34" charset="0"/>
                <a:cs typeface="Tahoma" panose="020B0604030504040204" pitchFamily="34" charset="0"/>
              </a:rPr>
              <a:t> </a:t>
            </a:r>
            <a:r>
              <a:rPr lang="en-US" sz="3800" b="1" dirty="0" err="1">
                <a:latin typeface="Tahoma" panose="020B0604030504040204" pitchFamily="34" charset="0"/>
                <a:ea typeface="Tahoma" panose="020B0604030504040204" pitchFamily="34" charset="0"/>
                <a:cs typeface="Tahoma" panose="020B0604030504040204" pitchFamily="34" charset="0"/>
              </a:rPr>
              <a:t>cua</a:t>
            </a:r>
            <a:endParaRPr lang="en-US" sz="3800" b="1" dirty="0">
              <a:latin typeface="Tahoma" panose="020B0604030504040204" pitchFamily="34" charset="0"/>
              <a:ea typeface="Tahoma" panose="020B0604030504040204" pitchFamily="34" charset="0"/>
              <a:cs typeface="Tahoma" panose="020B0604030504040204" pitchFamily="34" charset="0"/>
            </a:endParaRPr>
          </a:p>
        </p:txBody>
      </p:sp>
      <p:cxnSp>
        <p:nvCxnSpPr>
          <p:cNvPr id="54" name="Straight Connector 53">
            <a:extLst>
              <a:ext uri="{FF2B5EF4-FFF2-40B4-BE49-F238E27FC236}">
                <a16:creationId xmlns:a16="http://schemas.microsoft.com/office/drawing/2014/main" id="{18A5F360-3A4F-FE6E-8B15-718E073FC0A2}"/>
              </a:ext>
            </a:extLst>
          </p:cNvPr>
          <p:cNvCxnSpPr>
            <a:cxnSpLocks/>
          </p:cNvCxnSpPr>
          <p:nvPr/>
        </p:nvCxnSpPr>
        <p:spPr>
          <a:xfrm flipV="1">
            <a:off x="18493309" y="5100886"/>
            <a:ext cx="963963" cy="717100"/>
          </a:xfrm>
          <a:prstGeom prst="line">
            <a:avLst/>
          </a:prstGeom>
          <a:ln w="57150">
            <a:solidFill>
              <a:srgbClr val="3333FF"/>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2919837D-34D2-7E56-F42B-97A1083DA666}"/>
              </a:ext>
            </a:extLst>
          </p:cNvPr>
          <p:cNvCxnSpPr>
            <a:cxnSpLocks/>
          </p:cNvCxnSpPr>
          <p:nvPr/>
        </p:nvCxnSpPr>
        <p:spPr>
          <a:xfrm>
            <a:off x="18493309" y="5870297"/>
            <a:ext cx="812547" cy="419665"/>
          </a:xfrm>
          <a:prstGeom prst="line">
            <a:avLst/>
          </a:prstGeom>
          <a:ln w="57150">
            <a:solidFill>
              <a:srgbClr val="3333FF"/>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E4688A0-5EA8-DBAF-8C0B-29845F02F8DD}"/>
              </a:ext>
            </a:extLst>
          </p:cNvPr>
          <p:cNvCxnSpPr>
            <a:cxnSpLocks/>
          </p:cNvCxnSpPr>
          <p:nvPr/>
        </p:nvCxnSpPr>
        <p:spPr>
          <a:xfrm flipV="1">
            <a:off x="18305889" y="7426780"/>
            <a:ext cx="999967" cy="242021"/>
          </a:xfrm>
          <a:prstGeom prst="line">
            <a:avLst/>
          </a:prstGeom>
          <a:ln w="57150">
            <a:solidFill>
              <a:srgbClr val="3333FF"/>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D1767B69-BEB0-DFE1-824B-CADA0ED4787C}"/>
              </a:ext>
            </a:extLst>
          </p:cNvPr>
          <p:cNvCxnSpPr>
            <a:cxnSpLocks/>
          </p:cNvCxnSpPr>
          <p:nvPr/>
        </p:nvCxnSpPr>
        <p:spPr>
          <a:xfrm>
            <a:off x="18318662" y="7722791"/>
            <a:ext cx="959939" cy="487454"/>
          </a:xfrm>
          <a:prstGeom prst="line">
            <a:avLst/>
          </a:prstGeom>
          <a:ln w="57150">
            <a:solidFill>
              <a:srgbClr val="3333FF"/>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87C1093-8311-FE41-D8F8-CB3A7AC44162}"/>
              </a:ext>
            </a:extLst>
          </p:cNvPr>
          <p:cNvCxnSpPr>
            <a:cxnSpLocks/>
          </p:cNvCxnSpPr>
          <p:nvPr/>
        </p:nvCxnSpPr>
        <p:spPr>
          <a:xfrm>
            <a:off x="18305889" y="7776781"/>
            <a:ext cx="972712" cy="1557194"/>
          </a:xfrm>
          <a:prstGeom prst="line">
            <a:avLst/>
          </a:prstGeom>
          <a:ln w="57150">
            <a:solidFill>
              <a:srgbClr val="3333FF"/>
            </a:solidFill>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66035020-6F39-8A78-F5CC-C034BDC8DF07}"/>
              </a:ext>
            </a:extLst>
          </p:cNvPr>
          <p:cNvSpPr txBox="1"/>
          <p:nvPr/>
        </p:nvSpPr>
        <p:spPr>
          <a:xfrm>
            <a:off x="19305857" y="9112223"/>
            <a:ext cx="1804740" cy="677108"/>
          </a:xfrm>
          <a:prstGeom prst="rect">
            <a:avLst/>
          </a:prstGeom>
          <a:noFill/>
          <a:ln w="57150">
            <a:solidFill>
              <a:srgbClr val="3333FF"/>
            </a:solidFill>
          </a:ln>
        </p:spPr>
        <p:txBody>
          <a:bodyPr wrap="square" rtlCol="0">
            <a:spAutoFit/>
          </a:bodyPr>
          <a:lstStyle/>
          <a:p>
            <a:pPr algn="ctr"/>
            <a:r>
              <a:rPr lang="en-US" sz="3800" b="1" dirty="0" err="1">
                <a:latin typeface="Tahoma" panose="020B0604030504040204" pitchFamily="34" charset="0"/>
                <a:ea typeface="Tahoma" panose="020B0604030504040204" pitchFamily="34" charset="0"/>
                <a:cs typeface="Tahoma" panose="020B0604030504040204" pitchFamily="34" charset="0"/>
              </a:rPr>
              <a:t>Cá</a:t>
            </a:r>
            <a:endParaRPr lang="en-US" sz="38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1187721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0"/>
                                  </p:stCondLst>
                                  <p:childTnLst>
                                    <p:set>
                                      <p:cBhvr>
                                        <p:cTn id="6" dur="1" fill="hold">
                                          <p:stCondLst>
                                            <p:cond delay="0"/>
                                          </p:stCondLst>
                                        </p:cTn>
                                        <p:tgtEl>
                                          <p:spTgt spid="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29">
                                            <p:txEl>
                                              <p:pRg st="0" end="0"/>
                                            </p:txEl>
                                          </p:spTgt>
                                        </p:tgtEl>
                                        <p:attrNameLst>
                                          <p:attrName>style.visibility</p:attrName>
                                        </p:attrNameLst>
                                      </p:cBhvr>
                                      <p:to>
                                        <p:strVal val="visible"/>
                                      </p:to>
                                    </p:set>
                                    <p:animEffect transition="in" filter="wipe(left)">
                                      <p:cBhvr>
                                        <p:cTn id="11" dur="500"/>
                                        <p:tgtEl>
                                          <p:spTgt spid="2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9">
                                            <p:txEl>
                                              <p:pRg st="1" end="1"/>
                                            </p:txEl>
                                          </p:spTgt>
                                        </p:tgtEl>
                                        <p:attrNameLst>
                                          <p:attrName>style.visibility</p:attrName>
                                        </p:attrNameLst>
                                      </p:cBhvr>
                                      <p:to>
                                        <p:strVal val="visible"/>
                                      </p:to>
                                    </p:set>
                                    <p:animEffect transition="in" filter="wipe(left)">
                                      <p:cBhvr>
                                        <p:cTn id="16" dur="500"/>
                                        <p:tgtEl>
                                          <p:spTgt spid="2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9">
                                            <p:txEl>
                                              <p:pRg st="2" end="2"/>
                                            </p:txEl>
                                          </p:spTgt>
                                        </p:tgtEl>
                                        <p:attrNameLst>
                                          <p:attrName>style.visibility</p:attrName>
                                        </p:attrNameLst>
                                      </p:cBhvr>
                                      <p:to>
                                        <p:strVal val="visible"/>
                                      </p:to>
                                    </p:set>
                                    <p:anim calcmode="lin" valueType="num">
                                      <p:cBhvr additive="base">
                                        <p:cTn id="21" dur="500" fill="hold"/>
                                        <p:tgtEl>
                                          <p:spTgt spid="29">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9">
                                            <p:txEl>
                                              <p:pRg st="2" end="2"/>
                                            </p:txEl>
                                          </p:spTgt>
                                        </p:tgtEl>
                                        <p:attrNameLst>
                                          <p:attrName>ppt_y</p:attrName>
                                        </p:attrNameLst>
                                      </p:cBhvr>
                                      <p:tavLst>
                                        <p:tav tm="0">
                                          <p:val>
                                            <p:strVal val="1+#ppt_h/2"/>
                                          </p:val>
                                        </p:tav>
                                        <p:tav tm="100000">
                                          <p:val>
                                            <p:strVal val="#ppt_y"/>
                                          </p:val>
                                        </p:tav>
                                      </p:tavLst>
                                    </p:anim>
                                  </p:childTnLst>
                                </p:cTn>
                              </p:par>
                              <p:par>
                                <p:cTn id="23" presetID="22" presetClass="entr" presetSubtype="4"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left)">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left)">
                                      <p:cBhvr>
                                        <p:cTn id="40" dur="500"/>
                                        <p:tgtEl>
                                          <p:spTgt spid="2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left)">
                                      <p:cBhvr>
                                        <p:cTn id="45" dur="500"/>
                                        <p:tgtEl>
                                          <p:spTgt spid="5"/>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left)">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wipe(left)">
                                      <p:cBhvr>
                                        <p:cTn id="55" dur="500"/>
                                        <p:tgtEl>
                                          <p:spTgt spid="16"/>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wipe(left)">
                                      <p:cBhvr>
                                        <p:cTn id="60" dur="500"/>
                                        <p:tgtEl>
                                          <p:spTgt spid="23"/>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wipe(left)">
                                      <p:cBhvr>
                                        <p:cTn id="65" dur="500"/>
                                        <p:tgtEl>
                                          <p:spTgt spid="18"/>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wipe(left)">
                                      <p:cBhvr>
                                        <p:cTn id="70" dur="500"/>
                                        <p:tgtEl>
                                          <p:spTgt spid="26"/>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19"/>
                                        </p:tgtEl>
                                        <p:attrNameLst>
                                          <p:attrName>style.visibility</p:attrName>
                                        </p:attrNameLst>
                                      </p:cBhvr>
                                      <p:to>
                                        <p:strVal val="visible"/>
                                      </p:to>
                                    </p:set>
                                    <p:animEffect transition="in" filter="wipe(left)">
                                      <p:cBhvr>
                                        <p:cTn id="75" dur="500"/>
                                        <p:tgtEl>
                                          <p:spTgt spid="19"/>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nodeType="click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wipe(left)">
                                      <p:cBhvr>
                                        <p:cTn id="80" dur="500"/>
                                        <p:tgtEl>
                                          <p:spTgt spid="28"/>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21"/>
                                        </p:tgtEl>
                                        <p:attrNameLst>
                                          <p:attrName>style.visibility</p:attrName>
                                        </p:attrNameLst>
                                      </p:cBhvr>
                                      <p:to>
                                        <p:strVal val="visible"/>
                                      </p:to>
                                    </p:set>
                                    <p:animEffect transition="in" filter="wipe(left)">
                                      <p:cBhvr>
                                        <p:cTn id="85" dur="500"/>
                                        <p:tgtEl>
                                          <p:spTgt spid="21"/>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nodeType="clickEffect">
                                  <p:stCondLst>
                                    <p:cond delay="0"/>
                                  </p:stCondLst>
                                  <p:childTnLst>
                                    <p:set>
                                      <p:cBhvr>
                                        <p:cTn id="89" dur="1" fill="hold">
                                          <p:stCondLst>
                                            <p:cond delay="0"/>
                                          </p:stCondLst>
                                        </p:cTn>
                                        <p:tgtEl>
                                          <p:spTgt spid="36"/>
                                        </p:tgtEl>
                                        <p:attrNameLst>
                                          <p:attrName>style.visibility</p:attrName>
                                        </p:attrNameLst>
                                      </p:cBhvr>
                                      <p:to>
                                        <p:strVal val="visible"/>
                                      </p:to>
                                    </p:set>
                                    <p:animEffect transition="in" filter="wipe(left)">
                                      <p:cBhvr>
                                        <p:cTn id="90" dur="500"/>
                                        <p:tgtEl>
                                          <p:spTgt spid="36"/>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nodeType="click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wipe(left)">
                                      <p:cBhvr>
                                        <p:cTn id="100" dur="500"/>
                                        <p:tgtEl>
                                          <p:spTgt spid="38"/>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grpId="0" nodeType="click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left)">
                                      <p:cBhvr>
                                        <p:cTn id="105" dur="500"/>
                                        <p:tgtEl>
                                          <p:spTgt spid="32"/>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nodeType="clickEffect">
                                  <p:stCondLst>
                                    <p:cond delay="0"/>
                                  </p:stCondLst>
                                  <p:childTnLst>
                                    <p:set>
                                      <p:cBhvr>
                                        <p:cTn id="109" dur="1" fill="hold">
                                          <p:stCondLst>
                                            <p:cond delay="0"/>
                                          </p:stCondLst>
                                        </p:cTn>
                                        <p:tgtEl>
                                          <p:spTgt spid="40"/>
                                        </p:tgtEl>
                                        <p:attrNameLst>
                                          <p:attrName>style.visibility</p:attrName>
                                        </p:attrNameLst>
                                      </p:cBhvr>
                                      <p:to>
                                        <p:strVal val="visible"/>
                                      </p:to>
                                    </p:set>
                                    <p:animEffect transition="in" filter="wipe(left)">
                                      <p:cBhvr>
                                        <p:cTn id="110" dur="500"/>
                                        <p:tgtEl>
                                          <p:spTgt spid="40"/>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8" fill="hold" grpId="0" nodeType="clickEffect">
                                  <p:stCondLst>
                                    <p:cond delay="0"/>
                                  </p:stCondLst>
                                  <p:childTnLst>
                                    <p:set>
                                      <p:cBhvr>
                                        <p:cTn id="114" dur="1" fill="hold">
                                          <p:stCondLst>
                                            <p:cond delay="0"/>
                                          </p:stCondLst>
                                        </p:cTn>
                                        <p:tgtEl>
                                          <p:spTgt spid="33"/>
                                        </p:tgtEl>
                                        <p:attrNameLst>
                                          <p:attrName>style.visibility</p:attrName>
                                        </p:attrNameLst>
                                      </p:cBhvr>
                                      <p:to>
                                        <p:strVal val="visible"/>
                                      </p:to>
                                    </p:set>
                                    <p:animEffect transition="in" filter="wipe(left)">
                                      <p:cBhvr>
                                        <p:cTn id="115" dur="500"/>
                                        <p:tgtEl>
                                          <p:spTgt spid="33"/>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8" fill="hold" nodeType="click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childTnLst>
                    </p:cTn>
                  </p:par>
                  <p:par>
                    <p:cTn id="121" fill="hold">
                      <p:stCondLst>
                        <p:cond delay="indefinite"/>
                      </p:stCondLst>
                      <p:childTnLst>
                        <p:par>
                          <p:cTn id="122" fill="hold">
                            <p:stCondLst>
                              <p:cond delay="0"/>
                            </p:stCondLst>
                            <p:childTnLst>
                              <p:par>
                                <p:cTn id="123" presetID="22" presetClass="entr" presetSubtype="8" fill="hold" grpId="0" nodeType="click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wipe(left)">
                                      <p:cBhvr>
                                        <p:cTn id="125" dur="500"/>
                                        <p:tgtEl>
                                          <p:spTgt spid="34"/>
                                        </p:tgtEl>
                                      </p:cBhvr>
                                    </p:animEffect>
                                  </p:childTnLst>
                                </p:cTn>
                              </p:par>
                            </p:childTnLst>
                          </p:cTn>
                        </p:par>
                      </p:childTnLst>
                    </p:cTn>
                  </p:par>
                  <p:par>
                    <p:cTn id="126" fill="hold">
                      <p:stCondLst>
                        <p:cond delay="indefinite"/>
                      </p:stCondLst>
                      <p:childTnLst>
                        <p:par>
                          <p:cTn id="127" fill="hold">
                            <p:stCondLst>
                              <p:cond delay="0"/>
                            </p:stCondLst>
                            <p:childTnLst>
                              <p:par>
                                <p:cTn id="128" presetID="22" presetClass="entr" presetSubtype="8" fill="hold" nodeType="clickEffect">
                                  <p:stCondLst>
                                    <p:cond delay="0"/>
                                  </p:stCondLst>
                                  <p:childTnLst>
                                    <p:set>
                                      <p:cBhvr>
                                        <p:cTn id="129" dur="1" fill="hold">
                                          <p:stCondLst>
                                            <p:cond delay="0"/>
                                          </p:stCondLst>
                                        </p:cTn>
                                        <p:tgtEl>
                                          <p:spTgt spid="44"/>
                                        </p:tgtEl>
                                        <p:attrNameLst>
                                          <p:attrName>style.visibility</p:attrName>
                                        </p:attrNameLst>
                                      </p:cBhvr>
                                      <p:to>
                                        <p:strVal val="visible"/>
                                      </p:to>
                                    </p:set>
                                    <p:animEffect transition="in" filter="wipe(left)">
                                      <p:cBhvr>
                                        <p:cTn id="130" dur="500"/>
                                        <p:tgtEl>
                                          <p:spTgt spid="44"/>
                                        </p:tgtEl>
                                      </p:cBhvr>
                                    </p:animEffect>
                                  </p:childTnLst>
                                </p:cTn>
                              </p:par>
                            </p:childTnLst>
                          </p:cTn>
                        </p:par>
                      </p:childTnLst>
                    </p:cTn>
                  </p:par>
                  <p:par>
                    <p:cTn id="131" fill="hold">
                      <p:stCondLst>
                        <p:cond delay="indefinite"/>
                      </p:stCondLst>
                      <p:childTnLst>
                        <p:par>
                          <p:cTn id="132" fill="hold">
                            <p:stCondLst>
                              <p:cond delay="0"/>
                            </p:stCondLst>
                            <p:childTnLst>
                              <p:par>
                                <p:cTn id="133" presetID="22" presetClass="entr" presetSubtype="8" fill="hold" grpId="0" nodeType="clickEffect">
                                  <p:stCondLst>
                                    <p:cond delay="0"/>
                                  </p:stCondLst>
                                  <p:childTnLst>
                                    <p:set>
                                      <p:cBhvr>
                                        <p:cTn id="134" dur="1" fill="hold">
                                          <p:stCondLst>
                                            <p:cond delay="0"/>
                                          </p:stCondLst>
                                        </p:cTn>
                                        <p:tgtEl>
                                          <p:spTgt spid="35"/>
                                        </p:tgtEl>
                                        <p:attrNameLst>
                                          <p:attrName>style.visibility</p:attrName>
                                        </p:attrNameLst>
                                      </p:cBhvr>
                                      <p:to>
                                        <p:strVal val="visible"/>
                                      </p:to>
                                    </p:set>
                                    <p:animEffect transition="in" filter="wipe(left)">
                                      <p:cBhvr>
                                        <p:cTn id="135" dur="500"/>
                                        <p:tgtEl>
                                          <p:spTgt spid="35"/>
                                        </p:tgtEl>
                                      </p:cBhvr>
                                    </p:animEffect>
                                  </p:childTnLst>
                                </p:cTn>
                              </p:par>
                            </p:childTnLst>
                          </p:cTn>
                        </p:par>
                      </p:childTnLst>
                    </p:cTn>
                  </p:par>
                  <p:par>
                    <p:cTn id="136" fill="hold">
                      <p:stCondLst>
                        <p:cond delay="indefinite"/>
                      </p:stCondLst>
                      <p:childTnLst>
                        <p:par>
                          <p:cTn id="137" fill="hold">
                            <p:stCondLst>
                              <p:cond delay="0"/>
                            </p:stCondLst>
                            <p:childTnLst>
                              <p:par>
                                <p:cTn id="138" presetID="2" presetClass="entr" presetSubtype="4" fill="hold" grpId="0" nodeType="clickEffect">
                                  <p:stCondLst>
                                    <p:cond delay="0"/>
                                  </p:stCondLst>
                                  <p:childTnLst>
                                    <p:set>
                                      <p:cBhvr>
                                        <p:cTn id="139" dur="1" fill="hold">
                                          <p:stCondLst>
                                            <p:cond delay="0"/>
                                          </p:stCondLst>
                                        </p:cTn>
                                        <p:tgtEl>
                                          <p:spTgt spid="7"/>
                                        </p:tgtEl>
                                        <p:attrNameLst>
                                          <p:attrName>style.visibility</p:attrName>
                                        </p:attrNameLst>
                                      </p:cBhvr>
                                      <p:to>
                                        <p:strVal val="visible"/>
                                      </p:to>
                                    </p:set>
                                    <p:anim calcmode="lin" valueType="num">
                                      <p:cBhvr additive="base">
                                        <p:cTn id="140" dur="500" fill="hold"/>
                                        <p:tgtEl>
                                          <p:spTgt spid="7"/>
                                        </p:tgtEl>
                                        <p:attrNameLst>
                                          <p:attrName>ppt_x</p:attrName>
                                        </p:attrNameLst>
                                      </p:cBhvr>
                                      <p:tavLst>
                                        <p:tav tm="0">
                                          <p:val>
                                            <p:strVal val="#ppt_x"/>
                                          </p:val>
                                        </p:tav>
                                        <p:tav tm="100000">
                                          <p:val>
                                            <p:strVal val="#ppt_x"/>
                                          </p:val>
                                        </p:tav>
                                      </p:tavLst>
                                    </p:anim>
                                    <p:anim calcmode="lin" valueType="num">
                                      <p:cBhvr additive="base">
                                        <p:cTn id="14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2" fill="hold">
                      <p:stCondLst>
                        <p:cond delay="indefinite"/>
                      </p:stCondLst>
                      <p:childTnLst>
                        <p:par>
                          <p:cTn id="143" fill="hold">
                            <p:stCondLst>
                              <p:cond delay="0"/>
                            </p:stCondLst>
                            <p:childTnLst>
                              <p:par>
                                <p:cTn id="144" presetID="2" presetClass="entr" presetSubtype="4" fill="hold" grpId="0" nodeType="clickEffect">
                                  <p:stCondLst>
                                    <p:cond delay="0"/>
                                  </p:stCondLst>
                                  <p:childTnLst>
                                    <p:set>
                                      <p:cBhvr>
                                        <p:cTn id="145" dur="1" fill="hold">
                                          <p:stCondLst>
                                            <p:cond delay="0"/>
                                          </p:stCondLst>
                                        </p:cTn>
                                        <p:tgtEl>
                                          <p:spTgt spid="15"/>
                                        </p:tgtEl>
                                        <p:attrNameLst>
                                          <p:attrName>style.visibility</p:attrName>
                                        </p:attrNameLst>
                                      </p:cBhvr>
                                      <p:to>
                                        <p:strVal val="visible"/>
                                      </p:to>
                                    </p:set>
                                    <p:anim calcmode="lin" valueType="num">
                                      <p:cBhvr additive="base">
                                        <p:cTn id="146" dur="500" fill="hold"/>
                                        <p:tgtEl>
                                          <p:spTgt spid="15"/>
                                        </p:tgtEl>
                                        <p:attrNameLst>
                                          <p:attrName>ppt_x</p:attrName>
                                        </p:attrNameLst>
                                      </p:cBhvr>
                                      <p:tavLst>
                                        <p:tav tm="0">
                                          <p:val>
                                            <p:strVal val="#ppt_x"/>
                                          </p:val>
                                        </p:tav>
                                        <p:tav tm="100000">
                                          <p:val>
                                            <p:strVal val="#ppt_x"/>
                                          </p:val>
                                        </p:tav>
                                      </p:tavLst>
                                    </p:anim>
                                    <p:anim calcmode="lin" valueType="num">
                                      <p:cBhvr additive="base">
                                        <p:cTn id="14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48" fill="hold">
                      <p:stCondLst>
                        <p:cond delay="indefinite"/>
                      </p:stCondLst>
                      <p:childTnLst>
                        <p:par>
                          <p:cTn id="149" fill="hold">
                            <p:stCondLst>
                              <p:cond delay="0"/>
                            </p:stCondLst>
                            <p:childTnLst>
                              <p:par>
                                <p:cTn id="150" presetID="22" presetClass="entr" presetSubtype="8" fill="hold" nodeType="clickEffect">
                                  <p:stCondLst>
                                    <p:cond delay="0"/>
                                  </p:stCondLst>
                                  <p:childTnLst>
                                    <p:set>
                                      <p:cBhvr>
                                        <p:cTn id="151" dur="1" fill="hold">
                                          <p:stCondLst>
                                            <p:cond delay="0"/>
                                          </p:stCondLst>
                                        </p:cTn>
                                        <p:tgtEl>
                                          <p:spTgt spid="46"/>
                                        </p:tgtEl>
                                        <p:attrNameLst>
                                          <p:attrName>style.visibility</p:attrName>
                                        </p:attrNameLst>
                                      </p:cBhvr>
                                      <p:to>
                                        <p:strVal val="visible"/>
                                      </p:to>
                                    </p:set>
                                    <p:animEffect transition="in" filter="wipe(left)">
                                      <p:cBhvr>
                                        <p:cTn id="152" dur="500"/>
                                        <p:tgtEl>
                                          <p:spTgt spid="46"/>
                                        </p:tgtEl>
                                      </p:cBhvr>
                                    </p:animEffect>
                                  </p:childTnLst>
                                </p:cTn>
                              </p:par>
                            </p:childTnLst>
                          </p:cTn>
                        </p:par>
                      </p:childTnLst>
                    </p:cTn>
                  </p:par>
                  <p:par>
                    <p:cTn id="153" fill="hold">
                      <p:stCondLst>
                        <p:cond delay="indefinite"/>
                      </p:stCondLst>
                      <p:childTnLst>
                        <p:par>
                          <p:cTn id="154" fill="hold">
                            <p:stCondLst>
                              <p:cond delay="0"/>
                            </p:stCondLst>
                            <p:childTnLst>
                              <p:par>
                                <p:cTn id="155" presetID="22" presetClass="entr" presetSubtype="8" fill="hold" grpId="0" nodeType="clickEffect">
                                  <p:stCondLst>
                                    <p:cond delay="0"/>
                                  </p:stCondLst>
                                  <p:childTnLst>
                                    <p:set>
                                      <p:cBhvr>
                                        <p:cTn id="156" dur="1" fill="hold">
                                          <p:stCondLst>
                                            <p:cond delay="0"/>
                                          </p:stCondLst>
                                        </p:cTn>
                                        <p:tgtEl>
                                          <p:spTgt spid="48"/>
                                        </p:tgtEl>
                                        <p:attrNameLst>
                                          <p:attrName>style.visibility</p:attrName>
                                        </p:attrNameLst>
                                      </p:cBhvr>
                                      <p:to>
                                        <p:strVal val="visible"/>
                                      </p:to>
                                    </p:set>
                                    <p:animEffect transition="in" filter="wipe(left)">
                                      <p:cBhvr>
                                        <p:cTn id="157" dur="500"/>
                                        <p:tgtEl>
                                          <p:spTgt spid="48"/>
                                        </p:tgtEl>
                                      </p:cBhvr>
                                    </p:animEffect>
                                  </p:childTnLst>
                                </p:cTn>
                              </p:par>
                            </p:childTnLst>
                          </p:cTn>
                        </p:par>
                      </p:childTnLst>
                    </p:cTn>
                  </p:par>
                  <p:par>
                    <p:cTn id="158" fill="hold">
                      <p:stCondLst>
                        <p:cond delay="indefinite"/>
                      </p:stCondLst>
                      <p:childTnLst>
                        <p:par>
                          <p:cTn id="159" fill="hold">
                            <p:stCondLst>
                              <p:cond delay="0"/>
                            </p:stCondLst>
                            <p:childTnLst>
                              <p:par>
                                <p:cTn id="160" presetID="22" presetClass="entr" presetSubtype="8" fill="hold" nodeType="click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wipe(left)">
                                      <p:cBhvr>
                                        <p:cTn id="162" dur="500"/>
                                        <p:tgtEl>
                                          <p:spTgt spid="54"/>
                                        </p:tgtEl>
                                      </p:cBhvr>
                                    </p:animEffect>
                                  </p:childTnLst>
                                </p:cTn>
                              </p:par>
                            </p:childTnLst>
                          </p:cTn>
                        </p:par>
                      </p:childTnLst>
                    </p:cTn>
                  </p:par>
                  <p:par>
                    <p:cTn id="163" fill="hold">
                      <p:stCondLst>
                        <p:cond delay="indefinite"/>
                      </p:stCondLst>
                      <p:childTnLst>
                        <p:par>
                          <p:cTn id="164" fill="hold">
                            <p:stCondLst>
                              <p:cond delay="0"/>
                            </p:stCondLst>
                            <p:childTnLst>
                              <p:par>
                                <p:cTn id="165" presetID="22" presetClass="entr" presetSubtype="8" fill="hold" nodeType="clickEffect">
                                  <p:stCondLst>
                                    <p:cond delay="0"/>
                                  </p:stCondLst>
                                  <p:childTnLst>
                                    <p:set>
                                      <p:cBhvr>
                                        <p:cTn id="166" dur="1" fill="hold">
                                          <p:stCondLst>
                                            <p:cond delay="0"/>
                                          </p:stCondLst>
                                        </p:cTn>
                                        <p:tgtEl>
                                          <p:spTgt spid="47"/>
                                        </p:tgtEl>
                                        <p:attrNameLst>
                                          <p:attrName>style.visibility</p:attrName>
                                        </p:attrNameLst>
                                      </p:cBhvr>
                                      <p:to>
                                        <p:strVal val="visible"/>
                                      </p:to>
                                    </p:set>
                                    <p:animEffect transition="in" filter="wipe(left)">
                                      <p:cBhvr>
                                        <p:cTn id="167" dur="500"/>
                                        <p:tgtEl>
                                          <p:spTgt spid="47"/>
                                        </p:tgtEl>
                                      </p:cBhvr>
                                    </p:animEffect>
                                  </p:childTnLst>
                                </p:cTn>
                              </p:par>
                            </p:childTnLst>
                          </p:cTn>
                        </p:par>
                      </p:childTnLst>
                    </p:cTn>
                  </p:par>
                  <p:par>
                    <p:cTn id="168" fill="hold">
                      <p:stCondLst>
                        <p:cond delay="indefinite"/>
                      </p:stCondLst>
                      <p:childTnLst>
                        <p:par>
                          <p:cTn id="169" fill="hold">
                            <p:stCondLst>
                              <p:cond delay="0"/>
                            </p:stCondLst>
                            <p:childTnLst>
                              <p:par>
                                <p:cTn id="170" presetID="22" presetClass="entr" presetSubtype="8" fill="hold" grpId="0" nodeType="click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wipe(left)">
                                      <p:cBhvr>
                                        <p:cTn id="172" dur="500"/>
                                        <p:tgtEl>
                                          <p:spTgt spid="49"/>
                                        </p:tgtEl>
                                      </p:cBhvr>
                                    </p:animEffect>
                                  </p:childTnLst>
                                </p:cTn>
                              </p:par>
                            </p:childTnLst>
                          </p:cTn>
                        </p:par>
                      </p:childTnLst>
                    </p:cTn>
                  </p:par>
                  <p:par>
                    <p:cTn id="173" fill="hold">
                      <p:stCondLst>
                        <p:cond delay="indefinite"/>
                      </p:stCondLst>
                      <p:childTnLst>
                        <p:par>
                          <p:cTn id="174" fill="hold">
                            <p:stCondLst>
                              <p:cond delay="0"/>
                            </p:stCondLst>
                            <p:childTnLst>
                              <p:par>
                                <p:cTn id="175" presetID="22" presetClass="entr" presetSubtype="8" fill="hold" grpId="0" nodeType="clickEffect">
                                  <p:stCondLst>
                                    <p:cond delay="0"/>
                                  </p:stCondLst>
                                  <p:childTnLst>
                                    <p:set>
                                      <p:cBhvr>
                                        <p:cTn id="176" dur="1" fill="hold">
                                          <p:stCondLst>
                                            <p:cond delay="0"/>
                                          </p:stCondLst>
                                        </p:cTn>
                                        <p:tgtEl>
                                          <p:spTgt spid="50"/>
                                        </p:tgtEl>
                                        <p:attrNameLst>
                                          <p:attrName>style.visibility</p:attrName>
                                        </p:attrNameLst>
                                      </p:cBhvr>
                                      <p:to>
                                        <p:strVal val="visible"/>
                                      </p:to>
                                    </p:set>
                                    <p:animEffect transition="in" filter="wipe(left)">
                                      <p:cBhvr>
                                        <p:cTn id="177" dur="500"/>
                                        <p:tgtEl>
                                          <p:spTgt spid="50"/>
                                        </p:tgtEl>
                                      </p:cBhvr>
                                    </p:animEffect>
                                  </p:childTnLst>
                                </p:cTn>
                              </p:par>
                            </p:childTnLst>
                          </p:cTn>
                        </p:par>
                      </p:childTnLst>
                    </p:cTn>
                  </p:par>
                  <p:par>
                    <p:cTn id="178" fill="hold">
                      <p:stCondLst>
                        <p:cond delay="indefinite"/>
                      </p:stCondLst>
                      <p:childTnLst>
                        <p:par>
                          <p:cTn id="179" fill="hold">
                            <p:stCondLst>
                              <p:cond delay="0"/>
                            </p:stCondLst>
                            <p:childTnLst>
                              <p:par>
                                <p:cTn id="180" presetID="22" presetClass="entr" presetSubtype="8" fill="hold" nodeType="clickEffect">
                                  <p:stCondLst>
                                    <p:cond delay="0"/>
                                  </p:stCondLst>
                                  <p:childTnLst>
                                    <p:set>
                                      <p:cBhvr>
                                        <p:cTn id="181" dur="1" fill="hold">
                                          <p:stCondLst>
                                            <p:cond delay="0"/>
                                          </p:stCondLst>
                                        </p:cTn>
                                        <p:tgtEl>
                                          <p:spTgt spid="55"/>
                                        </p:tgtEl>
                                        <p:attrNameLst>
                                          <p:attrName>style.visibility</p:attrName>
                                        </p:attrNameLst>
                                      </p:cBhvr>
                                      <p:to>
                                        <p:strVal val="visible"/>
                                      </p:to>
                                    </p:set>
                                    <p:animEffect transition="in" filter="wipe(left)">
                                      <p:cBhvr>
                                        <p:cTn id="182" dur="500"/>
                                        <p:tgtEl>
                                          <p:spTgt spid="55"/>
                                        </p:tgtEl>
                                      </p:cBhvr>
                                    </p:animEffect>
                                  </p:childTnLst>
                                </p:cTn>
                              </p:par>
                            </p:childTnLst>
                          </p:cTn>
                        </p:par>
                      </p:childTnLst>
                    </p:cTn>
                  </p:par>
                  <p:par>
                    <p:cTn id="183" fill="hold">
                      <p:stCondLst>
                        <p:cond delay="indefinite"/>
                      </p:stCondLst>
                      <p:childTnLst>
                        <p:par>
                          <p:cTn id="184" fill="hold">
                            <p:stCondLst>
                              <p:cond delay="0"/>
                            </p:stCondLst>
                            <p:childTnLst>
                              <p:par>
                                <p:cTn id="185" presetID="22" presetClass="entr" presetSubtype="8" fill="hold" grpId="0" nodeType="clickEffect">
                                  <p:stCondLst>
                                    <p:cond delay="0"/>
                                  </p:stCondLst>
                                  <p:childTnLst>
                                    <p:set>
                                      <p:cBhvr>
                                        <p:cTn id="186" dur="1" fill="hold">
                                          <p:stCondLst>
                                            <p:cond delay="0"/>
                                          </p:stCondLst>
                                        </p:cTn>
                                        <p:tgtEl>
                                          <p:spTgt spid="51"/>
                                        </p:tgtEl>
                                        <p:attrNameLst>
                                          <p:attrName>style.visibility</p:attrName>
                                        </p:attrNameLst>
                                      </p:cBhvr>
                                      <p:to>
                                        <p:strVal val="visible"/>
                                      </p:to>
                                    </p:set>
                                    <p:animEffect transition="in" filter="wipe(left)">
                                      <p:cBhvr>
                                        <p:cTn id="187" dur="500"/>
                                        <p:tgtEl>
                                          <p:spTgt spid="51"/>
                                        </p:tgtEl>
                                      </p:cBhvr>
                                    </p:animEffect>
                                  </p:childTnLst>
                                </p:cTn>
                              </p:par>
                            </p:childTnLst>
                          </p:cTn>
                        </p:par>
                      </p:childTnLst>
                    </p:cTn>
                  </p:par>
                  <p:par>
                    <p:cTn id="188" fill="hold">
                      <p:stCondLst>
                        <p:cond delay="indefinite"/>
                      </p:stCondLst>
                      <p:childTnLst>
                        <p:par>
                          <p:cTn id="189" fill="hold">
                            <p:stCondLst>
                              <p:cond delay="0"/>
                            </p:stCondLst>
                            <p:childTnLst>
                              <p:par>
                                <p:cTn id="190" presetID="22" presetClass="entr" presetSubtype="8" fill="hold" nodeType="clickEffect">
                                  <p:stCondLst>
                                    <p:cond delay="0"/>
                                  </p:stCondLst>
                                  <p:childTnLst>
                                    <p:set>
                                      <p:cBhvr>
                                        <p:cTn id="191" dur="1" fill="hold">
                                          <p:stCondLst>
                                            <p:cond delay="0"/>
                                          </p:stCondLst>
                                        </p:cTn>
                                        <p:tgtEl>
                                          <p:spTgt spid="56"/>
                                        </p:tgtEl>
                                        <p:attrNameLst>
                                          <p:attrName>style.visibility</p:attrName>
                                        </p:attrNameLst>
                                      </p:cBhvr>
                                      <p:to>
                                        <p:strVal val="visible"/>
                                      </p:to>
                                    </p:set>
                                    <p:animEffect transition="in" filter="wipe(left)">
                                      <p:cBhvr>
                                        <p:cTn id="192" dur="500"/>
                                        <p:tgtEl>
                                          <p:spTgt spid="56"/>
                                        </p:tgtEl>
                                      </p:cBhvr>
                                    </p:animEffect>
                                  </p:childTnLst>
                                </p:cTn>
                              </p:par>
                            </p:childTnLst>
                          </p:cTn>
                        </p:par>
                      </p:childTnLst>
                    </p:cTn>
                  </p:par>
                  <p:par>
                    <p:cTn id="193" fill="hold">
                      <p:stCondLst>
                        <p:cond delay="indefinite"/>
                      </p:stCondLst>
                      <p:childTnLst>
                        <p:par>
                          <p:cTn id="194" fill="hold">
                            <p:stCondLst>
                              <p:cond delay="0"/>
                            </p:stCondLst>
                            <p:childTnLst>
                              <p:par>
                                <p:cTn id="195" presetID="22" presetClass="entr" presetSubtype="8" fill="hold" grpId="0" nodeType="clickEffect">
                                  <p:stCondLst>
                                    <p:cond delay="0"/>
                                  </p:stCondLst>
                                  <p:childTnLst>
                                    <p:set>
                                      <p:cBhvr>
                                        <p:cTn id="196" dur="1" fill="hold">
                                          <p:stCondLst>
                                            <p:cond delay="0"/>
                                          </p:stCondLst>
                                        </p:cTn>
                                        <p:tgtEl>
                                          <p:spTgt spid="52"/>
                                        </p:tgtEl>
                                        <p:attrNameLst>
                                          <p:attrName>style.visibility</p:attrName>
                                        </p:attrNameLst>
                                      </p:cBhvr>
                                      <p:to>
                                        <p:strVal val="visible"/>
                                      </p:to>
                                    </p:set>
                                    <p:animEffect transition="in" filter="wipe(left)">
                                      <p:cBhvr>
                                        <p:cTn id="197" dur="500"/>
                                        <p:tgtEl>
                                          <p:spTgt spid="52"/>
                                        </p:tgtEl>
                                      </p:cBhvr>
                                    </p:animEffect>
                                  </p:childTnLst>
                                </p:cTn>
                              </p:par>
                            </p:childTnLst>
                          </p:cTn>
                        </p:par>
                      </p:childTnLst>
                    </p:cTn>
                  </p:par>
                  <p:par>
                    <p:cTn id="198" fill="hold">
                      <p:stCondLst>
                        <p:cond delay="indefinite"/>
                      </p:stCondLst>
                      <p:childTnLst>
                        <p:par>
                          <p:cTn id="199" fill="hold">
                            <p:stCondLst>
                              <p:cond delay="0"/>
                            </p:stCondLst>
                            <p:childTnLst>
                              <p:par>
                                <p:cTn id="200" presetID="22" presetClass="entr" presetSubtype="8" fill="hold" nodeType="clickEffect">
                                  <p:stCondLst>
                                    <p:cond delay="0"/>
                                  </p:stCondLst>
                                  <p:childTnLst>
                                    <p:set>
                                      <p:cBhvr>
                                        <p:cTn id="201" dur="1" fill="hold">
                                          <p:stCondLst>
                                            <p:cond delay="0"/>
                                          </p:stCondLst>
                                        </p:cTn>
                                        <p:tgtEl>
                                          <p:spTgt spid="57"/>
                                        </p:tgtEl>
                                        <p:attrNameLst>
                                          <p:attrName>style.visibility</p:attrName>
                                        </p:attrNameLst>
                                      </p:cBhvr>
                                      <p:to>
                                        <p:strVal val="visible"/>
                                      </p:to>
                                    </p:set>
                                    <p:animEffect transition="in" filter="wipe(left)">
                                      <p:cBhvr>
                                        <p:cTn id="202" dur="500"/>
                                        <p:tgtEl>
                                          <p:spTgt spid="57"/>
                                        </p:tgtEl>
                                      </p:cBhvr>
                                    </p:animEffect>
                                  </p:childTnLst>
                                </p:cTn>
                              </p:par>
                            </p:childTnLst>
                          </p:cTn>
                        </p:par>
                      </p:childTnLst>
                    </p:cTn>
                  </p:par>
                  <p:par>
                    <p:cTn id="203" fill="hold">
                      <p:stCondLst>
                        <p:cond delay="indefinite"/>
                      </p:stCondLst>
                      <p:childTnLst>
                        <p:par>
                          <p:cTn id="204" fill="hold">
                            <p:stCondLst>
                              <p:cond delay="0"/>
                            </p:stCondLst>
                            <p:childTnLst>
                              <p:par>
                                <p:cTn id="205" presetID="22" presetClass="entr" presetSubtype="8" fill="hold" grpId="0" nodeType="clickEffect">
                                  <p:stCondLst>
                                    <p:cond delay="0"/>
                                  </p:stCondLst>
                                  <p:childTnLst>
                                    <p:set>
                                      <p:cBhvr>
                                        <p:cTn id="206" dur="1" fill="hold">
                                          <p:stCondLst>
                                            <p:cond delay="0"/>
                                          </p:stCondLst>
                                        </p:cTn>
                                        <p:tgtEl>
                                          <p:spTgt spid="53"/>
                                        </p:tgtEl>
                                        <p:attrNameLst>
                                          <p:attrName>style.visibility</p:attrName>
                                        </p:attrNameLst>
                                      </p:cBhvr>
                                      <p:to>
                                        <p:strVal val="visible"/>
                                      </p:to>
                                    </p:set>
                                    <p:animEffect transition="in" filter="wipe(left)">
                                      <p:cBhvr>
                                        <p:cTn id="207" dur="500"/>
                                        <p:tgtEl>
                                          <p:spTgt spid="53"/>
                                        </p:tgtEl>
                                      </p:cBhvr>
                                    </p:animEffect>
                                  </p:childTnLst>
                                </p:cTn>
                              </p:par>
                            </p:childTnLst>
                          </p:cTn>
                        </p:par>
                      </p:childTnLst>
                    </p:cTn>
                  </p:par>
                  <p:par>
                    <p:cTn id="208" fill="hold">
                      <p:stCondLst>
                        <p:cond delay="indefinite"/>
                      </p:stCondLst>
                      <p:childTnLst>
                        <p:par>
                          <p:cTn id="209" fill="hold">
                            <p:stCondLst>
                              <p:cond delay="0"/>
                            </p:stCondLst>
                            <p:childTnLst>
                              <p:par>
                                <p:cTn id="210" presetID="22" presetClass="entr" presetSubtype="8" fill="hold" nodeType="clickEffect">
                                  <p:stCondLst>
                                    <p:cond delay="0"/>
                                  </p:stCondLst>
                                  <p:childTnLst>
                                    <p:set>
                                      <p:cBhvr>
                                        <p:cTn id="211" dur="1" fill="hold">
                                          <p:stCondLst>
                                            <p:cond delay="0"/>
                                          </p:stCondLst>
                                        </p:cTn>
                                        <p:tgtEl>
                                          <p:spTgt spid="59"/>
                                        </p:tgtEl>
                                        <p:attrNameLst>
                                          <p:attrName>style.visibility</p:attrName>
                                        </p:attrNameLst>
                                      </p:cBhvr>
                                      <p:to>
                                        <p:strVal val="visible"/>
                                      </p:to>
                                    </p:set>
                                    <p:animEffect transition="in" filter="wipe(left)">
                                      <p:cBhvr>
                                        <p:cTn id="212" dur="500"/>
                                        <p:tgtEl>
                                          <p:spTgt spid="59"/>
                                        </p:tgtEl>
                                      </p:cBhvr>
                                    </p:animEffect>
                                  </p:childTnLst>
                                </p:cTn>
                              </p:par>
                            </p:childTnLst>
                          </p:cTn>
                        </p:par>
                      </p:childTnLst>
                    </p:cTn>
                  </p:par>
                  <p:par>
                    <p:cTn id="213" fill="hold">
                      <p:stCondLst>
                        <p:cond delay="indefinite"/>
                      </p:stCondLst>
                      <p:childTnLst>
                        <p:par>
                          <p:cTn id="214" fill="hold">
                            <p:stCondLst>
                              <p:cond delay="0"/>
                            </p:stCondLst>
                            <p:childTnLst>
                              <p:par>
                                <p:cTn id="215" presetID="22" presetClass="entr" presetSubtype="8" fill="hold" grpId="0" nodeType="clickEffect">
                                  <p:stCondLst>
                                    <p:cond delay="0"/>
                                  </p:stCondLst>
                                  <p:childTnLst>
                                    <p:set>
                                      <p:cBhvr>
                                        <p:cTn id="216" dur="1" fill="hold">
                                          <p:stCondLst>
                                            <p:cond delay="0"/>
                                          </p:stCondLst>
                                        </p:cTn>
                                        <p:tgtEl>
                                          <p:spTgt spid="61"/>
                                        </p:tgtEl>
                                        <p:attrNameLst>
                                          <p:attrName>style.visibility</p:attrName>
                                        </p:attrNameLst>
                                      </p:cBhvr>
                                      <p:to>
                                        <p:strVal val="visible"/>
                                      </p:to>
                                    </p:set>
                                    <p:animEffect transition="in" filter="wipe(left)">
                                      <p:cBhvr>
                                        <p:cTn id="217" dur="500"/>
                                        <p:tgtEl>
                                          <p:spTgt spid="61"/>
                                        </p:tgtEl>
                                      </p:cBhvr>
                                    </p:animEffect>
                                  </p:childTnLst>
                                </p:cTn>
                              </p:par>
                            </p:childTnLst>
                          </p:cTn>
                        </p:par>
                      </p:childTnLst>
                    </p:cTn>
                  </p:par>
                  <p:par>
                    <p:cTn id="218" fill="hold">
                      <p:stCondLst>
                        <p:cond delay="indefinite"/>
                      </p:stCondLst>
                      <p:childTnLst>
                        <p:par>
                          <p:cTn id="219" fill="hold">
                            <p:stCondLst>
                              <p:cond delay="0"/>
                            </p:stCondLst>
                            <p:childTnLst>
                              <p:par>
                                <p:cTn id="220" presetID="2" presetClass="entr" presetSubtype="4" fill="hold" grpId="0" nodeType="clickEffect">
                                  <p:stCondLst>
                                    <p:cond delay="0"/>
                                  </p:stCondLst>
                                  <p:childTnLst>
                                    <p:set>
                                      <p:cBhvr>
                                        <p:cTn id="221" dur="1" fill="hold">
                                          <p:stCondLst>
                                            <p:cond delay="0"/>
                                          </p:stCondLst>
                                        </p:cTn>
                                        <p:tgtEl>
                                          <p:spTgt spid="17"/>
                                        </p:tgtEl>
                                        <p:attrNameLst>
                                          <p:attrName>style.visibility</p:attrName>
                                        </p:attrNameLst>
                                      </p:cBhvr>
                                      <p:to>
                                        <p:strVal val="visible"/>
                                      </p:to>
                                    </p:set>
                                    <p:anim calcmode="lin" valueType="num">
                                      <p:cBhvr additive="base">
                                        <p:cTn id="222" dur="500" fill="hold"/>
                                        <p:tgtEl>
                                          <p:spTgt spid="17"/>
                                        </p:tgtEl>
                                        <p:attrNameLst>
                                          <p:attrName>ppt_x</p:attrName>
                                        </p:attrNameLst>
                                      </p:cBhvr>
                                      <p:tavLst>
                                        <p:tav tm="0">
                                          <p:val>
                                            <p:strVal val="#ppt_x"/>
                                          </p:val>
                                        </p:tav>
                                        <p:tav tm="100000">
                                          <p:val>
                                            <p:strVal val="#ppt_x"/>
                                          </p:val>
                                        </p:tav>
                                      </p:tavLst>
                                    </p:anim>
                                    <p:anim calcmode="lin" valueType="num">
                                      <p:cBhvr additive="base">
                                        <p:cTn id="22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p:bldP spid="15" grpId="0"/>
      <p:bldP spid="17" grpId="0"/>
      <p:bldP spid="9" grpId="0" animBg="1"/>
      <p:bldP spid="14" grpId="0" animBg="1"/>
      <p:bldP spid="16" grpId="0" animBg="1"/>
      <p:bldP spid="18" grpId="0" animBg="1"/>
      <p:bldP spid="19" grpId="0" animBg="1"/>
      <p:bldP spid="21" grpId="0" animBg="1"/>
      <p:bldP spid="31" grpId="0" animBg="1"/>
      <p:bldP spid="32" grpId="0" animBg="1"/>
      <p:bldP spid="33" grpId="0" animBg="1"/>
      <p:bldP spid="34" grpId="0" animBg="1"/>
      <p:bldP spid="35" grpId="0" animBg="1"/>
      <p:bldP spid="48" grpId="0" animBg="1"/>
      <p:bldP spid="49" grpId="0" animBg="1"/>
      <p:bldP spid="50" grpId="0" animBg="1"/>
      <p:bldP spid="51" grpId="0" animBg="1"/>
      <p:bldP spid="52" grpId="0" animBg="1"/>
      <p:bldP spid="53"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405384" y="2451766"/>
            <a:ext cx="23573232" cy="10883234"/>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400" b="1">
                <a:latin typeface="Tahoma" panose="020B0604030504040204" pitchFamily="34" charset="0"/>
                <a:ea typeface="Tahoma" panose="020B0604030504040204" pitchFamily="34" charset="0"/>
                <a:cs typeface="Tahoma" panose="020B0604030504040204" pitchFamily="34" charset="0"/>
              </a:rPr>
              <a:t>  </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1" name="Object 10"/>
          <p:cNvGraphicFramePr>
            <a:graphicFrameLocks noChangeAspect="1"/>
          </p:cNvGraphicFramePr>
          <p:nvPr/>
        </p:nvGraphicFramePr>
        <p:xfrm>
          <a:off x="8633841" y="7063880"/>
          <a:ext cx="120650" cy="146050"/>
        </p:xfrm>
        <a:graphic>
          <a:graphicData uri="http://schemas.openxmlformats.org/presentationml/2006/ole">
            <mc:AlternateContent xmlns:mc="http://schemas.openxmlformats.org/markup-compatibility/2006">
              <mc:Choice xmlns:v="urn:schemas-microsoft-com:vml" Requires="v">
                <p:oleObj name="Equation" r:id="rId3" imgW="126835" imgH="139518" progId="Equation.DSMT4">
                  <p:embed/>
                </p:oleObj>
              </mc:Choice>
              <mc:Fallback>
                <p:oleObj name="Equation" r:id="rId3" imgW="126835" imgH="139518" progId="Equation.DSMT4">
                  <p:embed/>
                  <p:pic>
                    <p:nvPicPr>
                      <p:cNvPr id="11"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33841" y="7063880"/>
                        <a:ext cx="120650" cy="146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CCB17510-621B-B897-74AF-E27E74420E58}"/>
                  </a:ext>
                </a:extLst>
              </p:cNvPr>
              <p:cNvSpPr txBox="1"/>
              <p:nvPr/>
            </p:nvSpPr>
            <p:spPr>
              <a:xfrm>
                <a:off x="426852" y="2981719"/>
                <a:ext cx="23217981" cy="9571851"/>
              </a:xfrm>
              <a:prstGeom prst="rect">
                <a:avLst/>
              </a:prstGeom>
              <a:noFill/>
            </p:spPr>
            <p:txBody>
              <a:bodyPr wrap="square">
                <a:spAutoFit/>
              </a:bodyPr>
              <a:lstStyle/>
              <a:p>
                <a:pPr algn="just"/>
                <a:r>
                  <a:rPr lang="en-US" sz="4400" b="1" dirty="0" err="1">
                    <a:solidFill>
                      <a:srgbClr val="3333FF"/>
                    </a:solidFill>
                    <a:latin typeface="Tahoma" panose="020B0604030504040204" pitchFamily="34" charset="0"/>
                    <a:ea typeface="Tahoma" panose="020B0604030504040204" pitchFamily="34" charset="0"/>
                    <a:cs typeface="Tahoma" panose="020B0604030504040204" pitchFamily="34" charset="0"/>
                  </a:rPr>
                  <a:t>Quy</a:t>
                </a:r>
                <a:r>
                  <a:rPr lang="en-US" sz="4400" b="1" dirty="0">
                    <a:solidFill>
                      <a:srgbClr val="3333FF"/>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333FF"/>
                    </a:solidFill>
                    <a:latin typeface="Tahoma" panose="020B0604030504040204" pitchFamily="34" charset="0"/>
                    <a:ea typeface="Tahoma" panose="020B0604030504040204" pitchFamily="34" charset="0"/>
                    <a:cs typeface="Tahoma" panose="020B0604030504040204" pitchFamily="34" charset="0"/>
                  </a:rPr>
                  <a:t>tắc</a:t>
                </a:r>
                <a:r>
                  <a:rPr lang="en-US" sz="4400" b="1" dirty="0">
                    <a:solidFill>
                      <a:srgbClr val="3333FF"/>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333FF"/>
                    </a:solidFill>
                    <a:latin typeface="Tahoma" panose="020B0604030504040204" pitchFamily="34" charset="0"/>
                    <a:ea typeface="Tahoma" panose="020B0604030504040204" pitchFamily="34" charset="0"/>
                    <a:cs typeface="Tahoma" panose="020B0604030504040204" pitchFamily="34" charset="0"/>
                  </a:rPr>
                  <a:t>cộng</a:t>
                </a:r>
                <a:r>
                  <a:rPr lang="en-US" sz="4400" b="1" dirty="0">
                    <a:solidFill>
                      <a:srgbClr val="3333FF"/>
                    </a:solidFill>
                    <a:latin typeface="Tahoma" panose="020B0604030504040204" pitchFamily="34" charset="0"/>
                    <a:ea typeface="Tahoma" panose="020B0604030504040204" pitchFamily="34" charset="0"/>
                    <a:cs typeface="Tahoma" panose="020B0604030504040204" pitchFamily="34" charset="0"/>
                  </a:rPr>
                  <a:t>:</a:t>
                </a:r>
              </a:p>
              <a:p>
                <a:pPr algn="just"/>
                <a:r>
                  <a:rPr lang="en-US" sz="4400" b="1" dirty="0" err="1">
                    <a:latin typeface="Tahoma" panose="020B0604030504040204" pitchFamily="34" charset="0"/>
                    <a:ea typeface="Tahoma" panose="020B0604030504040204" pitchFamily="34" charset="0"/>
                    <a:cs typeface="Tahoma" panose="020B0604030504040204" pitchFamily="34" charset="0"/>
                  </a:rPr>
                  <a:t>Già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sử</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một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công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việc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nào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thề</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thực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hiện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theo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một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trong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hai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phương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án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nhau</a:t>
                </a:r>
                <a:r>
                  <a:rPr lang="en-US" sz="4400" b="1" dirty="0">
                    <a:latin typeface="Tahoma" panose="020B0604030504040204" pitchFamily="34" charset="0"/>
                    <a:ea typeface="Tahoma" panose="020B0604030504040204" pitchFamily="34" charset="0"/>
                    <a:cs typeface="Tahoma" panose="020B0604030504040204" pitchFamily="34" charset="0"/>
                  </a:rPr>
                  <a:t>:</a:t>
                </a:r>
              </a:p>
              <a:p>
                <a:pPr marL="571500" indent="-571500" algn="just">
                  <a:buFontTx/>
                  <a:buChar char="-"/>
                </a:pPr>
                <a:r>
                  <a:rPr lang="en-US" sz="4400" b="1" dirty="0" err="1">
                    <a:latin typeface="Tahoma" panose="020B0604030504040204" pitchFamily="34" charset="0"/>
                    <a:ea typeface="Tahoma" panose="020B0604030504040204" pitchFamily="34" charset="0"/>
                    <a:cs typeface="Tahoma" panose="020B0604030504040204" pitchFamily="34" charset="0"/>
                  </a:rPr>
                  <a:t>Phương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án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một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panose="02040503050406030204" pitchFamily="18" charset="0"/>
                          </a:rPr>
                          <m:t>𝒏</m:t>
                        </m:r>
                      </m:e>
                      <m:sub>
                        <m:r>
                          <a:rPr lang="en-US" sz="4400" b="1" i="1">
                            <a:latin typeface="Cambria Math" panose="02040503050406030204" pitchFamily="18" charset="0"/>
                          </a:rPr>
                          <m:t>𝟏</m:t>
                        </m:r>
                      </m:sub>
                    </m:sSub>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thực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hiện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phương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án</a:t>
                </a:r>
                <a:r>
                  <a:rPr lang="en-US" sz="4400" b="1" dirty="0">
                    <a:latin typeface="Tahoma" panose="020B0604030504040204" pitchFamily="34" charset="0"/>
                    <a:ea typeface="Tahoma" panose="020B0604030504040204" pitchFamily="34" charset="0"/>
                    <a:cs typeface="Tahoma" panose="020B0604030504040204" pitchFamily="34" charset="0"/>
                  </a:rPr>
                  <a:t> 1: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panose="02040503050406030204" pitchFamily="18" charset="0"/>
                          </a:rPr>
                          <m:t>𝒏</m:t>
                        </m:r>
                      </m:e>
                      <m:sub>
                        <m:r>
                          <a:rPr lang="en-US" sz="4400" b="1" i="1">
                            <a:latin typeface="Cambria Math" panose="02040503050406030204" pitchFamily="18" charset="0"/>
                          </a:rPr>
                          <m:t>𝟏</m:t>
                        </m:r>
                      </m:sub>
                    </m:sSub>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cách</a:t>
                </a:r>
                <a:r>
                  <a:rPr lang="en-US" sz="4400" b="1" dirty="0">
                    <a:latin typeface="Tahoma" panose="020B0604030504040204" pitchFamily="34" charset="0"/>
                    <a:ea typeface="Tahoma" panose="020B0604030504040204" pitchFamily="34" charset="0"/>
                    <a:cs typeface="Tahoma" panose="020B0604030504040204" pitchFamily="34" charset="0"/>
                  </a:rPr>
                  <a:t> </a:t>
                </a:r>
              </a:p>
              <a:p>
                <a:pPr algn="just"/>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Phương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án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hai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panose="02040503050406030204" pitchFamily="18" charset="0"/>
                          </a:rPr>
                          <m:t>𝒏</m:t>
                        </m:r>
                      </m:e>
                      <m:sub>
                        <m:r>
                          <a:rPr lang="en-US" sz="4400" b="1" i="1">
                            <a:latin typeface="Cambria Math" panose="02040503050406030204" pitchFamily="18" charset="0"/>
                          </a:rPr>
                          <m:t>𝟐</m:t>
                        </m:r>
                      </m:sub>
                    </m:sSub>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thực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hiện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không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trùng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với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bất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kì</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thực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hiện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nào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phương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án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một</a:t>
                </a:r>
                <a:r>
                  <a:rPr lang="en-US" sz="4400" b="1" dirty="0">
                    <a:latin typeface="Tahoma" panose="020B0604030504040204" pitchFamily="34" charset="0"/>
                    <a:ea typeface="Tahoma" panose="020B0604030504040204" pitchFamily="34" charset="0"/>
                    <a:cs typeface="Tahoma" panose="020B0604030504040204" pitchFamily="34" charset="0"/>
                  </a:rPr>
                  <a:t>) , </a:t>
                </a:r>
                <a:r>
                  <a:rPr lang="en-US" sz="4400" b="1" dirty="0" err="1">
                    <a:latin typeface="Tahoma" panose="020B0604030504040204" pitchFamily="34" charset="0"/>
                    <a:ea typeface="Tahoma" panose="020B0604030504040204" pitchFamily="34" charset="0"/>
                    <a:cs typeface="Tahoma" panose="020B0604030504040204" pitchFamily="34" charset="0"/>
                  </a:rPr>
                  <a:t>phương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án</a:t>
                </a:r>
                <a:r>
                  <a:rPr lang="en-US" sz="4400" b="1" dirty="0">
                    <a:latin typeface="Tahoma" panose="020B0604030504040204" pitchFamily="34" charset="0"/>
                    <a:ea typeface="Tahoma" panose="020B0604030504040204" pitchFamily="34" charset="0"/>
                    <a:cs typeface="Tahoma" panose="020B0604030504040204" pitchFamily="34" charset="0"/>
                  </a:rPr>
                  <a:t> 2: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panose="02040503050406030204" pitchFamily="18" charset="0"/>
                          </a:rPr>
                          <m:t>𝒏</m:t>
                        </m:r>
                      </m:e>
                      <m:sub>
                        <m:r>
                          <a:rPr lang="en-US" sz="4400" b="1" i="1">
                            <a:latin typeface="Cambria Math" panose="02040503050406030204" pitchFamily="18" charset="0"/>
                          </a:rPr>
                          <m:t>𝟐</m:t>
                        </m:r>
                      </m:sub>
                    </m:sSub>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cách</a:t>
                </a:r>
                <a:endParaRPr lang="en-US" sz="4400" b="1" dirty="0">
                  <a:latin typeface="Tahoma" panose="020B0604030504040204" pitchFamily="34" charset="0"/>
                  <a:ea typeface="Tahoma" panose="020B0604030504040204" pitchFamily="34" charset="0"/>
                  <a:cs typeface="Tahoma" panose="020B0604030504040204" pitchFamily="34" charset="0"/>
                </a:endParaRPr>
              </a:p>
              <a:p>
                <a:pPr algn="just"/>
                <a:r>
                  <a:rPr lang="en-US" sz="4400" b="1" dirty="0">
                    <a:latin typeface="Tahoma" panose="020B0604030504040204" pitchFamily="34" charset="0"/>
                    <a:ea typeface="Tahoma" panose="020B0604030504040204" pitchFamily="34" charset="0"/>
                    <a:cs typeface="Tahoma" panose="020B0604030504040204" pitchFamily="34" charset="0"/>
                  </a:rPr>
                  <a:t>Khi </a:t>
                </a:r>
                <a:r>
                  <a:rPr lang="en-US" sz="4400" b="1" dirty="0" err="1">
                    <a:latin typeface="Tahoma" panose="020B0604030504040204" pitchFamily="34" charset="0"/>
                    <a:ea typeface="Tahoma" panose="020B0604030504040204" pitchFamily="34" charset="0"/>
                    <a:cs typeface="Tahoma" panose="020B0604030504040204" pitchFamily="34" charset="0"/>
                  </a:rPr>
                  <a:t>đó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thực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hiện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công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việc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sẽ</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panose="02040503050406030204" pitchFamily="18" charset="0"/>
                          </a:rPr>
                          <m:t>𝒏</m:t>
                        </m:r>
                      </m:e>
                      <m:sub>
                        <m:r>
                          <a:rPr lang="en-US" sz="4400" b="1" i="1">
                            <a:latin typeface="Cambria Math" panose="02040503050406030204" pitchFamily="18" charset="0"/>
                          </a:rPr>
                          <m:t>𝟏</m:t>
                        </m:r>
                      </m:sub>
                    </m:sSub>
                    <m:r>
                      <a:rPr lang="en-US" sz="4400" b="1" i="1">
                        <a:latin typeface="Cambria Math" panose="02040503050406030204" pitchFamily="18" charset="0"/>
                      </a:rPr>
                      <m:t>+</m:t>
                    </m:r>
                    <m:sSub>
                      <m:sSubPr>
                        <m:ctrlPr>
                          <a:rPr lang="en-US" sz="4400" b="1" i="1">
                            <a:latin typeface="Cambria Math" panose="02040503050406030204" pitchFamily="18" charset="0"/>
                          </a:rPr>
                        </m:ctrlPr>
                      </m:sSubPr>
                      <m:e>
                        <m:r>
                          <a:rPr lang="en-US" sz="4400" b="1" i="1">
                            <a:latin typeface="Cambria Math" panose="02040503050406030204" pitchFamily="18" charset="0"/>
                          </a:rPr>
                          <m:t>𝒏</m:t>
                        </m:r>
                      </m:e>
                      <m:sub>
                        <m:r>
                          <a:rPr lang="en-US" sz="4400" b="1" i="1">
                            <a:latin typeface="Cambria Math" panose="02040503050406030204" pitchFamily="18" charset="0"/>
                          </a:rPr>
                          <m:t>𝟐</m:t>
                        </m:r>
                      </m:sub>
                    </m:sSub>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cách</a:t>
                </a:r>
                <a:r>
                  <a:rPr lang="en-US" sz="4400" b="1" dirty="0">
                    <a:latin typeface="Tahoma" panose="020B0604030504040204" pitchFamily="34" charset="0"/>
                    <a:ea typeface="Tahoma" panose="020B0604030504040204" pitchFamily="34" charset="0"/>
                    <a:cs typeface="Tahoma" panose="020B0604030504040204" pitchFamily="34" charset="0"/>
                  </a:rPr>
                  <a:t>.	</a:t>
                </a:r>
              </a:p>
              <a:p>
                <a:pPr algn="just"/>
                <a:r>
                  <a:rPr lang="en-US" sz="4400" b="1" dirty="0" err="1">
                    <a:solidFill>
                      <a:srgbClr val="3333FF"/>
                    </a:solidFill>
                    <a:latin typeface="Tahoma" panose="020B0604030504040204" pitchFamily="34" charset="0"/>
                    <a:ea typeface="Tahoma" panose="020B0604030504040204" pitchFamily="34" charset="0"/>
                    <a:cs typeface="Tahoma" panose="020B0604030504040204" pitchFamily="34" charset="0"/>
                  </a:rPr>
                  <a:t>Chú</a:t>
                </a:r>
                <a:r>
                  <a:rPr lang="en-US" sz="4400" b="1" dirty="0">
                    <a:solidFill>
                      <a:srgbClr val="3333FF"/>
                    </a:solidFill>
                    <a:latin typeface="Tahoma" panose="020B0604030504040204" pitchFamily="34" charset="0"/>
                    <a:ea typeface="Tahoma" panose="020B0604030504040204" pitchFamily="34" charset="0"/>
                    <a:cs typeface="Tahoma" panose="020B0604030504040204" pitchFamily="34" charset="0"/>
                  </a:rPr>
                  <a:t> ý:</a:t>
                </a:r>
              </a:p>
              <a:p>
                <a:pPr algn="just"/>
                <a:r>
                  <a:rPr lang="en-US" sz="4400" b="1" dirty="0">
                    <a:latin typeface="Tahoma" panose="020B0604030504040204" pitchFamily="34" charset="0"/>
                    <a:ea typeface="Tahoma" panose="020B0604030504040204" pitchFamily="34" charset="0"/>
                    <a:cs typeface="Tahoma" panose="020B0604030504040204" pitchFamily="34" charset="0"/>
                  </a:rPr>
                  <a:t>Ta </a:t>
                </a:r>
                <a:r>
                  <a:rPr lang="en-US" sz="4400" b="1" dirty="0" err="1">
                    <a:latin typeface="Tahoma" panose="020B0604030504040204" pitchFamily="34" charset="0"/>
                    <a:ea typeface="Tahoma" panose="020B0604030504040204" pitchFamily="34" charset="0"/>
                    <a:cs typeface="Tahoma" panose="020B0604030504040204" pitchFamily="34" charset="0"/>
                  </a:rPr>
                  <a:t>áp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dụng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quy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tắc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cộng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một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công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việc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nhiều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phương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án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phương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án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rời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nhau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không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phụ</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thuộc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nhau</a:t>
                </a:r>
                <a:r>
                  <a:rPr lang="en-US" sz="4400" b="1" dirty="0">
                    <a:latin typeface="Tahoma" panose="020B0604030504040204" pitchFamily="34" charset="0"/>
                    <a:ea typeface="Tahoma" panose="020B0604030504040204" pitchFamily="34" charset="0"/>
                    <a:cs typeface="Tahoma" panose="020B0604030504040204" pitchFamily="34" charset="0"/>
                  </a:rPr>
                  <a:t>.</a:t>
                </a:r>
              </a:p>
              <a:p>
                <a:pPr algn="just"/>
                <a:r>
                  <a:rPr lang="en-US" sz="4400" b="1" dirty="0" err="1">
                    <a:latin typeface="Tahoma" panose="020B0604030504040204" pitchFamily="34" charset="0"/>
                    <a:ea typeface="Tahoma" panose="020B0604030504040204" pitchFamily="34" charset="0"/>
                    <a:cs typeface="Tahoma" panose="020B0604030504040204" pitchFamily="34" charset="0"/>
                  </a:rPr>
                  <a:t>Sơ</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đồ</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hình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cây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sơ</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đồ</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bắt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đầu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từ</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một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nút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duy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nhất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với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nhánh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tỏa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ra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bổ</a:t>
                </a:r>
                <a:r>
                  <a:rPr lang="en-US" sz="4400" b="1" dirty="0">
                    <a:latin typeface="Tahoma" panose="020B0604030504040204" pitchFamily="34" charset="0"/>
                    <a:ea typeface="Tahoma" panose="020B0604030504040204" pitchFamily="34" charset="0"/>
                    <a:cs typeface="Tahoma" panose="020B0604030504040204" pitchFamily="34" charset="0"/>
                  </a:rPr>
                  <a:t> sung. Ta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thể</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sử</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dụng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sơ</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đồ</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hình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cây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để</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minh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họa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giúp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việc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đếm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thuận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tiện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không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bỏ</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sót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trường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hợp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nào</a:t>
                </a:r>
                <a:r>
                  <a:rPr lang="en-US" sz="4400" b="1" dirty="0">
                    <a:latin typeface="Tahoma" panose="020B0604030504040204" pitchFamily="34" charset="0"/>
                    <a:ea typeface="Tahoma" panose="020B0604030504040204" pitchFamily="34" charset="0"/>
                    <a:cs typeface="Tahoma" panose="020B0604030504040204" pitchFamily="34" charset="0"/>
                  </a:rPr>
                  <a:t>.</a:t>
                </a:r>
              </a:p>
              <a:p>
                <a:pPr algn="just"/>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9" name="TextBox 28">
                <a:extLst>
                  <a:ext uri="{FF2B5EF4-FFF2-40B4-BE49-F238E27FC236}">
                    <a16:creationId xmlns:a16="http://schemas.microsoft.com/office/drawing/2014/main" id="{CCB17510-621B-B897-74AF-E27E74420E58}"/>
                  </a:ext>
                </a:extLst>
              </p:cNvPr>
              <p:cNvSpPr txBox="1">
                <a:spLocks noRot="1" noChangeAspect="1" noMove="1" noResize="1" noEditPoints="1" noAdjustHandles="1" noChangeArrowheads="1" noChangeShapeType="1" noTextEdit="1"/>
              </p:cNvSpPr>
              <p:nvPr/>
            </p:nvSpPr>
            <p:spPr>
              <a:xfrm>
                <a:off x="426852" y="2981719"/>
                <a:ext cx="23217981" cy="9571851"/>
              </a:xfrm>
              <a:prstGeom prst="rect">
                <a:avLst/>
              </a:prstGeom>
              <a:blipFill>
                <a:blip r:embed="rId6"/>
                <a:stretch>
                  <a:fillRect l="-1076" t="-1274" r="-1076"/>
                </a:stretch>
              </a:blipFill>
            </p:spPr>
            <p:txBody>
              <a:bodyPr/>
              <a:lstStyle/>
              <a:p>
                <a:r>
                  <a:rPr lang="en-US">
                    <a:noFill/>
                  </a:rPr>
                  <a:t> </a:t>
                </a:r>
              </a:p>
            </p:txBody>
          </p:sp>
        </mc:Fallback>
      </mc:AlternateContent>
      <p:sp>
        <p:nvSpPr>
          <p:cNvPr id="13" name="Rectangle 12">
            <a:extLst>
              <a:ext uri="{FF2B5EF4-FFF2-40B4-BE49-F238E27FC236}">
                <a16:creationId xmlns:a16="http://schemas.microsoft.com/office/drawing/2014/main" id="{A869B5D5-50C8-4A76-8A0F-E2A88D0FBCC0}"/>
              </a:ext>
            </a:extLst>
          </p:cNvPr>
          <p:cNvSpPr/>
          <p:nvPr/>
        </p:nvSpPr>
        <p:spPr>
          <a:xfrm>
            <a:off x="426852" y="1550558"/>
            <a:ext cx="19950298" cy="1431161"/>
          </a:xfrm>
          <a:prstGeom prst="rect">
            <a:avLst/>
          </a:prstGeom>
        </p:spPr>
        <p:txBody>
          <a:bodyPr wrap="square">
            <a:spAutoFit/>
          </a:bodyPr>
          <a:lstStyle/>
          <a:p>
            <a:r>
              <a:rPr lang="en-US" sz="4400" b="1" dirty="0">
                <a:solidFill>
                  <a:srgbClr val="FF0000"/>
                </a:solidFill>
                <a:latin typeface="Times New Roman" pitchFamily="18" charset="0"/>
                <a:cs typeface="Times New Roman" pitchFamily="18" charset="0"/>
              </a:rPr>
              <a:t> I</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nb-NO" sz="4400" b="1" dirty="0">
                <a:solidFill>
                  <a:srgbClr val="FF0000"/>
                </a:solidFill>
                <a:latin typeface="Tahoma" panose="020B0604030504040204" pitchFamily="34" charset="0"/>
                <a:ea typeface="Tahoma" panose="020B0604030504040204" pitchFamily="34" charset="0"/>
                <a:cs typeface="Tahoma" panose="020B0604030504040204" pitchFamily="34" charset="0"/>
              </a:rPr>
              <a:t>HÌNH THÀNH KHÁI NIỆM QUY TẮC CỘNG VÀ SƠ ĐỒ HÌNH CÂY</a:t>
            </a:r>
          </a:p>
          <a:p>
            <a:endParaRPr lang="en-US" dirty="0">
              <a:solidFill>
                <a:srgbClr val="FF0000"/>
              </a:solidFill>
            </a:endParaRPr>
          </a:p>
        </p:txBody>
      </p:sp>
    </p:spTree>
    <p:extLst>
      <p:ext uri="{BB962C8B-B14F-4D97-AF65-F5344CB8AC3E}">
        <p14:creationId xmlns:p14="http://schemas.microsoft.com/office/powerpoint/2010/main" val="11847352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0"/>
                                  </p:stCondLst>
                                  <p:childTnLst>
                                    <p:set>
                                      <p:cBhvr>
                                        <p:cTn id="6" dur="1" fill="hold">
                                          <p:stCondLst>
                                            <p:cond delay="0"/>
                                          </p:stCondLst>
                                        </p:cTn>
                                        <p:tgtEl>
                                          <p:spTgt spid="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29">
                                            <p:txEl>
                                              <p:pRg st="0" end="0"/>
                                            </p:txEl>
                                          </p:spTgt>
                                        </p:tgtEl>
                                        <p:attrNameLst>
                                          <p:attrName>style.visibility</p:attrName>
                                        </p:attrNameLst>
                                      </p:cBhvr>
                                      <p:to>
                                        <p:strVal val="visible"/>
                                      </p:to>
                                    </p:set>
                                    <p:animEffect transition="in" filter="wipe(left)">
                                      <p:cBhvr>
                                        <p:cTn id="11" dur="500"/>
                                        <p:tgtEl>
                                          <p:spTgt spid="2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9">
                                            <p:txEl>
                                              <p:pRg st="1" end="1"/>
                                            </p:txEl>
                                          </p:spTgt>
                                        </p:tgtEl>
                                        <p:attrNameLst>
                                          <p:attrName>style.visibility</p:attrName>
                                        </p:attrNameLst>
                                      </p:cBhvr>
                                      <p:to>
                                        <p:strVal val="visible"/>
                                      </p:to>
                                    </p:set>
                                    <p:animEffect transition="in" filter="wipe(left)">
                                      <p:cBhvr>
                                        <p:cTn id="16" dur="500"/>
                                        <p:tgtEl>
                                          <p:spTgt spid="2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9">
                                            <p:txEl>
                                              <p:pRg st="2" end="2"/>
                                            </p:txEl>
                                          </p:spTgt>
                                        </p:tgtEl>
                                        <p:attrNameLst>
                                          <p:attrName>style.visibility</p:attrName>
                                        </p:attrNameLst>
                                      </p:cBhvr>
                                      <p:to>
                                        <p:strVal val="visible"/>
                                      </p:to>
                                    </p:set>
                                    <p:animEffect transition="in" filter="wipe(left)">
                                      <p:cBhvr>
                                        <p:cTn id="21" dur="500"/>
                                        <p:tgtEl>
                                          <p:spTgt spid="29">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9">
                                            <p:txEl>
                                              <p:pRg st="3" end="3"/>
                                            </p:txEl>
                                          </p:spTgt>
                                        </p:tgtEl>
                                        <p:attrNameLst>
                                          <p:attrName>style.visibility</p:attrName>
                                        </p:attrNameLst>
                                      </p:cBhvr>
                                      <p:to>
                                        <p:strVal val="visible"/>
                                      </p:to>
                                    </p:set>
                                    <p:animEffect transition="in" filter="wipe(left)">
                                      <p:cBhvr>
                                        <p:cTn id="26" dur="500"/>
                                        <p:tgtEl>
                                          <p:spTgt spid="29">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9">
                                            <p:txEl>
                                              <p:pRg st="4" end="4"/>
                                            </p:txEl>
                                          </p:spTgt>
                                        </p:tgtEl>
                                        <p:attrNameLst>
                                          <p:attrName>style.visibility</p:attrName>
                                        </p:attrNameLst>
                                      </p:cBhvr>
                                      <p:to>
                                        <p:strVal val="visible"/>
                                      </p:to>
                                    </p:set>
                                    <p:animEffect transition="in" filter="wipe(left)">
                                      <p:cBhvr>
                                        <p:cTn id="31" dur="500"/>
                                        <p:tgtEl>
                                          <p:spTgt spid="29">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wipe(left)">
                                      <p:cBhvr>
                                        <p:cTn id="36" dur="500"/>
                                        <p:tgtEl>
                                          <p:spTgt spid="29">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29">
                                            <p:txEl>
                                              <p:pRg st="6" end="6"/>
                                            </p:txEl>
                                          </p:spTgt>
                                        </p:tgtEl>
                                        <p:attrNameLst>
                                          <p:attrName>style.visibility</p:attrName>
                                        </p:attrNameLst>
                                      </p:cBhvr>
                                      <p:to>
                                        <p:strVal val="visible"/>
                                      </p:to>
                                    </p:set>
                                    <p:animEffect transition="in" filter="wipe(left)">
                                      <p:cBhvr>
                                        <p:cTn id="41" dur="500"/>
                                        <p:tgtEl>
                                          <p:spTgt spid="29">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29">
                                            <p:txEl>
                                              <p:pRg st="7" end="7"/>
                                            </p:txEl>
                                          </p:spTgt>
                                        </p:tgtEl>
                                        <p:attrNameLst>
                                          <p:attrName>style.visibility</p:attrName>
                                        </p:attrNameLst>
                                      </p:cBhvr>
                                      <p:to>
                                        <p:strVal val="visible"/>
                                      </p:to>
                                    </p:set>
                                    <p:animEffect transition="in" filter="wipe(left)">
                                      <p:cBhvr>
                                        <p:cTn id="46" dur="500"/>
                                        <p:tgtEl>
                                          <p:spTgt spid="2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44">
            <a:extLst>
              <a:ext uri="{FF2B5EF4-FFF2-40B4-BE49-F238E27FC236}">
                <a16:creationId xmlns:a16="http://schemas.microsoft.com/office/drawing/2014/main" id="{8DB2F5BC-8DBB-7847-240B-F3664FAA9A55}"/>
              </a:ext>
            </a:extLst>
          </p:cNvPr>
          <p:cNvGrpSpPr/>
          <p:nvPr/>
        </p:nvGrpSpPr>
        <p:grpSpPr>
          <a:xfrm>
            <a:off x="713003" y="1905000"/>
            <a:ext cx="22957994" cy="3928193"/>
            <a:chOff x="1076414" y="3118295"/>
            <a:chExt cx="22960652" cy="3928648"/>
          </a:xfrm>
        </p:grpSpPr>
        <p:sp>
          <p:nvSpPr>
            <p:cNvPr id="4" name="Rounded Rectangle 6">
              <a:extLst>
                <a:ext uri="{FF2B5EF4-FFF2-40B4-BE49-F238E27FC236}">
                  <a16:creationId xmlns:a16="http://schemas.microsoft.com/office/drawing/2014/main" id="{BAEAB3D0-0C9A-4D29-AE4A-A05A72E72160}"/>
                </a:ext>
              </a:extLst>
            </p:cNvPr>
            <p:cNvSpPr/>
            <p:nvPr/>
          </p:nvSpPr>
          <p:spPr>
            <a:xfrm>
              <a:off x="1312549" y="3442479"/>
              <a:ext cx="22724517" cy="3604464"/>
            </a:xfrm>
            <a:prstGeom prst="roundRect">
              <a:avLst>
                <a:gd name="adj" fmla="val 5894"/>
              </a:avLst>
            </a:prstGeom>
            <a:solidFill>
              <a:schemeClr val="accent4">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5996" tIns="17998" rIns="35996" bIns="17998" rtlCol="0" anchor="ctr"/>
            <a:lstStyle/>
            <a:p>
              <a:pPr algn="ctr"/>
              <a:endParaRPr lang="en-US" sz="4600" dirty="0">
                <a:latin typeface="Tahoma" pitchFamily="34" charset="0"/>
                <a:ea typeface="Tahoma" pitchFamily="34" charset="0"/>
                <a:cs typeface="Tahoma" pitchFamily="34" charset="0"/>
              </a:endParaRPr>
            </a:p>
          </p:txBody>
        </p:sp>
        <p:grpSp>
          <p:nvGrpSpPr>
            <p:cNvPr id="5" name="Group 65">
              <a:extLst>
                <a:ext uri="{FF2B5EF4-FFF2-40B4-BE49-F238E27FC236}">
                  <a16:creationId xmlns:a16="http://schemas.microsoft.com/office/drawing/2014/main" id="{36234BAF-229B-6BA9-E1DA-528ADDD8222A}"/>
                </a:ext>
              </a:extLst>
            </p:cNvPr>
            <p:cNvGrpSpPr/>
            <p:nvPr/>
          </p:nvGrpSpPr>
          <p:grpSpPr>
            <a:xfrm>
              <a:off x="1076414" y="3118295"/>
              <a:ext cx="3653224" cy="812930"/>
              <a:chOff x="166396" y="8724094"/>
              <a:chExt cx="3653224" cy="812930"/>
            </a:xfrm>
          </p:grpSpPr>
          <p:sp>
            <p:nvSpPr>
              <p:cNvPr id="6" name="Freeform 20">
                <a:extLst>
                  <a:ext uri="{FF2B5EF4-FFF2-40B4-BE49-F238E27FC236}">
                    <a16:creationId xmlns:a16="http://schemas.microsoft.com/office/drawing/2014/main" id="{46DDD28C-DF67-BA23-BEB6-B35CF6142981}"/>
                  </a:ext>
                </a:extLst>
              </p:cNvPr>
              <p:cNvSpPr>
                <a:spLocks/>
              </p:cNvSpPr>
              <p:nvPr/>
            </p:nvSpPr>
            <p:spPr bwMode="auto">
              <a:xfrm>
                <a:off x="384521" y="8755081"/>
                <a:ext cx="3435099" cy="78194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dirty="0">
                  <a:latin typeface="Tahoma" pitchFamily="34" charset="0"/>
                  <a:ea typeface="Tahoma" pitchFamily="34" charset="0"/>
                  <a:cs typeface="Tahoma" pitchFamily="34" charset="0"/>
                </a:endParaRPr>
              </a:p>
            </p:txBody>
          </p:sp>
          <p:grpSp>
            <p:nvGrpSpPr>
              <p:cNvPr id="7" name="Group 11">
                <a:extLst>
                  <a:ext uri="{FF2B5EF4-FFF2-40B4-BE49-F238E27FC236}">
                    <a16:creationId xmlns:a16="http://schemas.microsoft.com/office/drawing/2014/main" id="{912E03BD-46CC-BF13-F1FF-3DC925951D05}"/>
                  </a:ext>
                </a:extLst>
              </p:cNvPr>
              <p:cNvGrpSpPr/>
              <p:nvPr/>
            </p:nvGrpSpPr>
            <p:grpSpPr>
              <a:xfrm>
                <a:off x="166396" y="8780577"/>
                <a:ext cx="702538" cy="572229"/>
                <a:chOff x="-145995" y="8633545"/>
                <a:chExt cx="787401" cy="641352"/>
              </a:xfrm>
            </p:grpSpPr>
            <p:sp>
              <p:nvSpPr>
                <p:cNvPr id="9" name="Freeform 45">
                  <a:extLst>
                    <a:ext uri="{FF2B5EF4-FFF2-40B4-BE49-F238E27FC236}">
                      <a16:creationId xmlns:a16="http://schemas.microsoft.com/office/drawing/2014/main" id="{5AE7FD11-E2B3-E18D-2A5A-3828204C9781}"/>
                    </a:ext>
                  </a:extLst>
                </p:cNvPr>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0" name="Freeform 46">
                  <a:extLst>
                    <a:ext uri="{FF2B5EF4-FFF2-40B4-BE49-F238E27FC236}">
                      <a16:creationId xmlns:a16="http://schemas.microsoft.com/office/drawing/2014/main" id="{621EE8EE-D58E-74D5-0E02-4EF3A22B50B5}"/>
                    </a:ext>
                  </a:extLst>
                </p:cNvPr>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1" name="Freeform 47">
                  <a:extLst>
                    <a:ext uri="{FF2B5EF4-FFF2-40B4-BE49-F238E27FC236}">
                      <a16:creationId xmlns:a16="http://schemas.microsoft.com/office/drawing/2014/main" id="{805F3BE7-AC81-2255-5526-FAC4A39D58B6}"/>
                    </a:ext>
                  </a:extLst>
                </p:cNvPr>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2" name="Freeform 48">
                  <a:extLst>
                    <a:ext uri="{FF2B5EF4-FFF2-40B4-BE49-F238E27FC236}">
                      <a16:creationId xmlns:a16="http://schemas.microsoft.com/office/drawing/2014/main" id="{EBBA4AC7-6ED3-10E1-0D67-9AE3D796583C}"/>
                    </a:ext>
                  </a:extLst>
                </p:cNvPr>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3" name="Freeform 49">
                  <a:extLst>
                    <a:ext uri="{FF2B5EF4-FFF2-40B4-BE49-F238E27FC236}">
                      <a16:creationId xmlns:a16="http://schemas.microsoft.com/office/drawing/2014/main" id="{49904FB9-AC70-B425-8951-EBB58DCB8F55}"/>
                    </a:ext>
                  </a:extLst>
                </p:cNvPr>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4" name="Freeform 50">
                  <a:extLst>
                    <a:ext uri="{FF2B5EF4-FFF2-40B4-BE49-F238E27FC236}">
                      <a16:creationId xmlns:a16="http://schemas.microsoft.com/office/drawing/2014/main" id="{7641B827-B52F-118E-231F-95711D082ECD}"/>
                    </a:ext>
                  </a:extLst>
                </p:cNvPr>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5" name="Freeform 51">
                  <a:extLst>
                    <a:ext uri="{FF2B5EF4-FFF2-40B4-BE49-F238E27FC236}">
                      <a16:creationId xmlns:a16="http://schemas.microsoft.com/office/drawing/2014/main" id="{F97C2A46-180A-5430-6543-6F4DDFE68819}"/>
                    </a:ext>
                  </a:extLst>
                </p:cNvPr>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6" name="Freeform 52">
                  <a:extLst>
                    <a:ext uri="{FF2B5EF4-FFF2-40B4-BE49-F238E27FC236}">
                      <a16:creationId xmlns:a16="http://schemas.microsoft.com/office/drawing/2014/main" id="{19B06136-0DE1-F669-5B4E-5A24798535EE}"/>
                    </a:ext>
                  </a:extLst>
                </p:cNvPr>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7" name="Rectangle 53">
                  <a:extLst>
                    <a:ext uri="{FF2B5EF4-FFF2-40B4-BE49-F238E27FC236}">
                      <a16:creationId xmlns:a16="http://schemas.microsoft.com/office/drawing/2014/main" id="{92F4BEF5-BC3A-0904-E20F-02E994743653}"/>
                    </a:ext>
                  </a:extLst>
                </p:cNvPr>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8" name="Rectangle 54">
                  <a:extLst>
                    <a:ext uri="{FF2B5EF4-FFF2-40B4-BE49-F238E27FC236}">
                      <a16:creationId xmlns:a16="http://schemas.microsoft.com/office/drawing/2014/main" id="{109B6C14-D832-360B-89A3-58C0B07359B4}"/>
                    </a:ext>
                  </a:extLst>
                </p:cNvPr>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9" name="Freeform 55">
                  <a:extLst>
                    <a:ext uri="{FF2B5EF4-FFF2-40B4-BE49-F238E27FC236}">
                      <a16:creationId xmlns:a16="http://schemas.microsoft.com/office/drawing/2014/main" id="{19805DCE-9932-18E1-9F76-BB1CD2C24CF7}"/>
                    </a:ext>
                  </a:extLst>
                </p:cNvPr>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0" name="Freeform 56">
                  <a:extLst>
                    <a:ext uri="{FF2B5EF4-FFF2-40B4-BE49-F238E27FC236}">
                      <a16:creationId xmlns:a16="http://schemas.microsoft.com/office/drawing/2014/main" id="{7343CB78-08E9-F4AB-8169-F9441A36715C}"/>
                    </a:ext>
                  </a:extLst>
                </p:cNvPr>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sp>
            <p:nvSpPr>
              <p:cNvPr id="8" name="TextBox 7">
                <a:extLst>
                  <a:ext uri="{FF2B5EF4-FFF2-40B4-BE49-F238E27FC236}">
                    <a16:creationId xmlns:a16="http://schemas.microsoft.com/office/drawing/2014/main" id="{73405693-F2C6-90BA-2807-2892B4DA22A4}"/>
                  </a:ext>
                </a:extLst>
              </p:cNvPr>
              <p:cNvSpPr txBox="1"/>
              <p:nvPr/>
            </p:nvSpPr>
            <p:spPr>
              <a:xfrm>
                <a:off x="1499656" y="8724094"/>
                <a:ext cx="1858416" cy="800311"/>
              </a:xfrm>
              <a:prstGeom prst="rect">
                <a:avLst/>
              </a:prstGeom>
              <a:noFill/>
            </p:spPr>
            <p:txBody>
              <a:bodyPr wrap="none" rtlCol="0">
                <a:spAutoFit/>
              </a:bodyPr>
              <a:lstStyle/>
              <a:p>
                <a:r>
                  <a:rPr lang="en-US" sz="4600" b="1" dirty="0" err="1">
                    <a:solidFill>
                      <a:schemeClr val="bg1"/>
                    </a:solidFill>
                    <a:latin typeface="Tahoma" pitchFamily="34" charset="0"/>
                    <a:ea typeface="Tahoma" pitchFamily="34" charset="0"/>
                    <a:cs typeface="Tahoma" pitchFamily="34" charset="0"/>
                  </a:rPr>
                  <a:t>Câu</a:t>
                </a:r>
                <a:r>
                  <a:rPr lang="en-US" sz="4600" b="1" dirty="0">
                    <a:solidFill>
                      <a:schemeClr val="bg1"/>
                    </a:solidFill>
                    <a:latin typeface="Tahoma" pitchFamily="34" charset="0"/>
                    <a:ea typeface="Tahoma" pitchFamily="34" charset="0"/>
                    <a:cs typeface="Tahoma" pitchFamily="34" charset="0"/>
                  </a:rPr>
                  <a:t> 1</a:t>
                </a:r>
              </a:p>
            </p:txBody>
          </p:sp>
        </p:grpSp>
      </p:grpSp>
      <p:sp>
        <p:nvSpPr>
          <p:cNvPr id="21" name="Rectangle 20">
            <a:extLst>
              <a:ext uri="{FF2B5EF4-FFF2-40B4-BE49-F238E27FC236}">
                <a16:creationId xmlns:a16="http://schemas.microsoft.com/office/drawing/2014/main" id="{7D8D1651-3CF4-4232-07C6-B240E124B0F7}"/>
              </a:ext>
            </a:extLst>
          </p:cNvPr>
          <p:cNvSpPr/>
          <p:nvPr/>
        </p:nvSpPr>
        <p:spPr>
          <a:xfrm>
            <a:off x="1014663" y="2693328"/>
            <a:ext cx="21890701" cy="2800767"/>
          </a:xfrm>
          <a:prstGeom prst="rect">
            <a:avLst/>
          </a:prstGeom>
        </p:spPr>
        <p:txBody>
          <a:bodyPr wrap="square">
            <a:spAutoFit/>
          </a:bodyPr>
          <a:lstStyle/>
          <a:p>
            <a:pPr algn="just"/>
            <a:r>
              <a:rPr lang="en-US" sz="4400" b="1" dirty="0" err="1">
                <a:latin typeface="Tahoma" panose="020B0604030504040204" pitchFamily="34" charset="0"/>
                <a:ea typeface="Tahoma" panose="020B0604030504040204" pitchFamily="34" charset="0"/>
                <a:cs typeface="Tahoma" panose="020B0604030504040204" pitchFamily="34" charset="0"/>
              </a:rPr>
              <a:t>Trường</a:t>
            </a:r>
            <a:r>
              <a:rPr lang="en-US" sz="4400" b="1" dirty="0">
                <a:latin typeface="Tahoma" panose="020B0604030504040204" pitchFamily="34" charset="0"/>
                <a:ea typeface="Tahoma" panose="020B0604030504040204" pitchFamily="34" charset="0"/>
                <a:cs typeface="Tahoma" panose="020B0604030504040204" pitchFamily="34" charset="0"/>
              </a:rPr>
              <a:t> THPT A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3 </a:t>
            </a:r>
            <a:r>
              <a:rPr lang="en-US" sz="4400" b="1" dirty="0" err="1">
                <a:latin typeface="Tahoma" panose="020B0604030504040204" pitchFamily="34" charset="0"/>
                <a:ea typeface="Tahoma" panose="020B0604030504040204" pitchFamily="34" charset="0"/>
                <a:cs typeface="Tahoma" panose="020B0604030504040204" pitchFamily="34" charset="0"/>
              </a:rPr>
              <a:t>cổng</a:t>
            </a:r>
            <a:r>
              <a:rPr lang="en-US" sz="4400" b="1" dirty="0">
                <a:latin typeface="Tahoma" panose="020B0604030504040204" pitchFamily="34" charset="0"/>
                <a:ea typeface="Tahoma" panose="020B0604030504040204" pitchFamily="34" charset="0"/>
                <a:cs typeface="Tahoma" panose="020B0604030504040204" pitchFamily="34" charset="0"/>
              </a:rPr>
              <a:t> ra </a:t>
            </a:r>
            <a:r>
              <a:rPr lang="en-US" sz="4400" b="1" dirty="0" err="1">
                <a:latin typeface="Tahoma" panose="020B0604030504040204" pitchFamily="34" charset="0"/>
                <a:ea typeface="Tahoma" panose="020B0604030504040204" pitchFamily="34" charset="0"/>
                <a:cs typeface="Tahoma" panose="020B0604030504040204" pitchFamily="34" charset="0"/>
              </a:rPr>
              <a:t>vào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dành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học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sinh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Hãy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biết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một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bạn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học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sinh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bao </a:t>
            </a:r>
            <a:r>
              <a:rPr lang="en-US" sz="4400" b="1" dirty="0" err="1">
                <a:latin typeface="Tahoma" panose="020B0604030504040204" pitchFamily="34" charset="0"/>
                <a:ea typeface="Tahoma" panose="020B0604030504040204" pitchFamily="34" charset="0"/>
                <a:cs typeface="Tahoma" panose="020B0604030504040204" pitchFamily="34" charset="0"/>
              </a:rPr>
              <a:t>nhiêu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chọn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ra </a:t>
            </a:r>
            <a:r>
              <a:rPr lang="en-US" sz="4400" b="1" dirty="0" err="1">
                <a:latin typeface="Tahoma" panose="020B0604030504040204" pitchFamily="34" charset="0"/>
                <a:ea typeface="Tahoma" panose="020B0604030504040204" pitchFamily="34" charset="0"/>
                <a:cs typeface="Tahoma" panose="020B0604030504040204" pitchFamily="34" charset="0"/>
              </a:rPr>
              <a:t>cổng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trường</a:t>
            </a:r>
            <a:r>
              <a:rPr lang="en-US" sz="4400" b="1" dirty="0">
                <a:latin typeface="Tahoma" panose="020B0604030504040204" pitchFamily="34" charset="0"/>
                <a:ea typeface="Tahoma" panose="020B0604030504040204" pitchFamily="34" charset="0"/>
                <a:cs typeface="Tahoma" panose="020B0604030504040204" pitchFamily="34" charset="0"/>
              </a:rPr>
              <a:t>.</a:t>
            </a:r>
          </a:p>
          <a:p>
            <a:pPr algn="just"/>
            <a:endParaRPr lang="en-US" sz="4400" b="1" dirty="0">
              <a:latin typeface="Tahoma" panose="020B0604030504040204" pitchFamily="34" charset="0"/>
              <a:ea typeface="Tahoma" panose="020B0604030504040204" pitchFamily="34" charset="0"/>
              <a:cs typeface="Tahoma" panose="020B0604030504040204" pitchFamily="34" charset="0"/>
            </a:endParaRPr>
          </a:p>
          <a:p>
            <a:pPr algn="just"/>
            <a:r>
              <a:rPr lang="en-US" sz="4400" b="1" dirty="0">
                <a:latin typeface="Tahoma" panose="020B0604030504040204" pitchFamily="34" charset="0"/>
                <a:ea typeface="Tahoma" panose="020B0604030504040204" pitchFamily="34" charset="0"/>
                <a:cs typeface="Tahoma" panose="020B0604030504040204" pitchFamily="34" charset="0"/>
              </a:rPr>
              <a:t>	A. 9.			B. 3.	 		C.4.		D.6.</a:t>
            </a:r>
          </a:p>
        </p:txBody>
      </p:sp>
      <p:grpSp>
        <p:nvGrpSpPr>
          <p:cNvPr id="22" name="Group 21">
            <a:extLst>
              <a:ext uri="{FF2B5EF4-FFF2-40B4-BE49-F238E27FC236}">
                <a16:creationId xmlns:a16="http://schemas.microsoft.com/office/drawing/2014/main" id="{FFDB2FD9-A6CA-C197-1D41-51C514609EEA}"/>
              </a:ext>
            </a:extLst>
          </p:cNvPr>
          <p:cNvGrpSpPr/>
          <p:nvPr/>
        </p:nvGrpSpPr>
        <p:grpSpPr>
          <a:xfrm>
            <a:off x="921496" y="6254440"/>
            <a:ext cx="22723585" cy="6376170"/>
            <a:chOff x="1270511" y="5867400"/>
            <a:chExt cx="22726215" cy="5785716"/>
          </a:xfrm>
        </p:grpSpPr>
        <p:sp>
          <p:nvSpPr>
            <p:cNvPr id="23" name="Rounded Rectangle 2">
              <a:extLst>
                <a:ext uri="{FF2B5EF4-FFF2-40B4-BE49-F238E27FC236}">
                  <a16:creationId xmlns:a16="http://schemas.microsoft.com/office/drawing/2014/main" id="{C53010E5-4CD6-C7DB-FB66-7211E4222278}"/>
                </a:ext>
              </a:extLst>
            </p:cNvPr>
            <p:cNvSpPr/>
            <p:nvPr/>
          </p:nvSpPr>
          <p:spPr>
            <a:xfrm>
              <a:off x="1272210" y="6139011"/>
              <a:ext cx="22724516" cy="5514105"/>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60">
              <a:extLst>
                <a:ext uri="{FF2B5EF4-FFF2-40B4-BE49-F238E27FC236}">
                  <a16:creationId xmlns:a16="http://schemas.microsoft.com/office/drawing/2014/main" id="{5CB2D182-DE88-61EE-09D3-130743BF13B0}"/>
                </a:ext>
              </a:extLst>
            </p:cNvPr>
            <p:cNvGrpSpPr/>
            <p:nvPr/>
          </p:nvGrpSpPr>
          <p:grpSpPr>
            <a:xfrm>
              <a:off x="1270511" y="5867400"/>
              <a:ext cx="3568119" cy="849746"/>
              <a:chOff x="1224541" y="6305967"/>
              <a:chExt cx="3568119" cy="849746"/>
            </a:xfrm>
          </p:grpSpPr>
          <p:sp>
            <p:nvSpPr>
              <p:cNvPr id="25" name="Freeform 20">
                <a:extLst>
                  <a:ext uri="{FF2B5EF4-FFF2-40B4-BE49-F238E27FC236}">
                    <a16:creationId xmlns:a16="http://schemas.microsoft.com/office/drawing/2014/main" id="{111D7CD4-FA9A-2ED1-3153-33232E3F728D}"/>
                  </a:ext>
                </a:extLst>
              </p:cNvPr>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26" name="TextBox 25">
                <a:extLst>
                  <a:ext uri="{FF2B5EF4-FFF2-40B4-BE49-F238E27FC236}">
                    <a16:creationId xmlns:a16="http://schemas.microsoft.com/office/drawing/2014/main" id="{783B7DC7-B5DC-7302-5201-8B9BF9D0218A}"/>
                  </a:ext>
                </a:extLst>
              </p:cNvPr>
              <p:cNvSpPr txBox="1"/>
              <p:nvPr/>
            </p:nvSpPr>
            <p:spPr>
              <a:xfrm>
                <a:off x="2296330" y="6305967"/>
                <a:ext cx="2372919" cy="849746"/>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27" name="Round Diagonal Corner Rectangle 6">
                <a:extLst>
                  <a:ext uri="{FF2B5EF4-FFF2-40B4-BE49-F238E27FC236}">
                    <a16:creationId xmlns:a16="http://schemas.microsoft.com/office/drawing/2014/main" id="{5F0A009B-A928-71E0-AAB9-943E14DE3B05}"/>
                  </a:ext>
                </a:extLst>
              </p:cNvPr>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5">
                <a:extLst>
                  <a:ext uri="{FF2B5EF4-FFF2-40B4-BE49-F238E27FC236}">
                    <a16:creationId xmlns:a16="http://schemas.microsoft.com/office/drawing/2014/main" id="{C6E8BF42-FC13-862E-ACDE-53435FFB71E8}"/>
                  </a:ext>
                </a:extLst>
              </p:cNvPr>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p:sp>
        <p:nvSpPr>
          <p:cNvPr id="29" name="TextBox 28">
            <a:extLst>
              <a:ext uri="{FF2B5EF4-FFF2-40B4-BE49-F238E27FC236}">
                <a16:creationId xmlns:a16="http://schemas.microsoft.com/office/drawing/2014/main" id="{77D933EB-DF20-A433-4FFA-EC23D9C12C8A}"/>
              </a:ext>
            </a:extLst>
          </p:cNvPr>
          <p:cNvSpPr txBox="1"/>
          <p:nvPr/>
        </p:nvSpPr>
        <p:spPr>
          <a:xfrm>
            <a:off x="1696549" y="6832519"/>
            <a:ext cx="20990904" cy="6186309"/>
          </a:xfrm>
          <a:prstGeom prst="rect">
            <a:avLst/>
          </a:prstGeom>
          <a:noFill/>
        </p:spPr>
        <p:txBody>
          <a:bodyPr wrap="square" rtlCol="0">
            <a:spAutoFit/>
          </a:bodyPr>
          <a:lstStyle/>
          <a:p>
            <a:pPr>
              <a:lnSpc>
                <a:spcPct val="200000"/>
              </a:lnSpc>
              <a:spcAft>
                <a:spcPts val="0"/>
              </a:spcAft>
            </a:pP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Hành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động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1: </a:t>
            </a:r>
            <a:r>
              <a:rPr lang="en-US" sz="4400" b="1" dirty="0" err="1">
                <a:latin typeface="Tahoma" panose="020B0604030504040204" pitchFamily="34" charset="0"/>
                <a:ea typeface="Tahoma" panose="020B0604030504040204" pitchFamily="34" charset="0"/>
                <a:cs typeface="Tahoma" panose="020B0604030504040204" pitchFamily="34" charset="0"/>
              </a:rPr>
              <a:t>Học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sinh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vào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trường</a:t>
            </a:r>
            <a:r>
              <a:rPr lang="en-US" sz="4400" b="1" dirty="0">
                <a:latin typeface="Tahoma" panose="020B0604030504040204" pitchFamily="34" charset="0"/>
                <a:ea typeface="Tahoma" panose="020B0604030504040204" pitchFamily="34" charset="0"/>
                <a:cs typeface="Tahoma" panose="020B0604030504040204" pitchFamily="34" charset="0"/>
              </a:rPr>
              <a:t> có 3 </a:t>
            </a:r>
            <a:r>
              <a:rPr lang="en-US" sz="4400" b="1" dirty="0" err="1">
                <a:latin typeface="Tahoma" panose="020B0604030504040204" pitchFamily="34" charset="0"/>
                <a:ea typeface="Tahoma" panose="020B0604030504040204" pitchFamily="34" charset="0"/>
                <a:cs typeface="Tahoma" panose="020B0604030504040204" pitchFamily="34" charset="0"/>
              </a:rPr>
              <a:t>cách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a:lnSpc>
                <a:spcPct val="200000"/>
              </a:lnSpc>
              <a:spcAft>
                <a:spcPts val="0"/>
              </a:spcAft>
            </a:pP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Hành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động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2: </a:t>
            </a:r>
            <a:r>
              <a:rPr lang="en-US" sz="4400" b="1" dirty="0" err="1">
                <a:latin typeface="Tahoma" panose="020B0604030504040204" pitchFamily="34" charset="0"/>
                <a:ea typeface="Tahoma" panose="020B0604030504040204" pitchFamily="34" charset="0"/>
                <a:cs typeface="Tahoma" panose="020B0604030504040204" pitchFamily="34" charset="0"/>
              </a:rPr>
              <a:t>Học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sinh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đi</a:t>
            </a:r>
            <a:r>
              <a:rPr lang="en-US" sz="4400" b="1" dirty="0">
                <a:latin typeface="Tahoma" panose="020B0604030504040204" pitchFamily="34" charset="0"/>
                <a:ea typeface="Tahoma" panose="020B0604030504040204" pitchFamily="34" charset="0"/>
                <a:cs typeface="Tahoma" panose="020B0604030504040204" pitchFamily="34" charset="0"/>
              </a:rPr>
              <a:t> ra  </a:t>
            </a:r>
            <a:r>
              <a:rPr lang="en-US" sz="4400" b="1" dirty="0" err="1">
                <a:latin typeface="Tahoma" panose="020B0604030504040204" pitchFamily="34" charset="0"/>
                <a:ea typeface="Tahoma" panose="020B0604030504040204" pitchFamily="34" charset="0"/>
                <a:cs typeface="Tahoma" panose="020B0604030504040204" pitchFamily="34" charset="0"/>
              </a:rPr>
              <a:t>khỏi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trường</a:t>
            </a:r>
            <a:r>
              <a:rPr lang="en-US" sz="4400" b="1" dirty="0">
                <a:latin typeface="Tahoma" panose="020B0604030504040204" pitchFamily="34" charset="0"/>
                <a:ea typeface="Tahoma" panose="020B0604030504040204" pitchFamily="34" charset="0"/>
                <a:cs typeface="Tahoma" panose="020B0604030504040204" pitchFamily="34" charset="0"/>
              </a:rPr>
              <a:t> có 3 </a:t>
            </a:r>
            <a:r>
              <a:rPr lang="en-US" sz="4400" b="1" dirty="0" err="1">
                <a:latin typeface="Tahoma" panose="020B0604030504040204" pitchFamily="34" charset="0"/>
                <a:ea typeface="Tahoma" panose="020B0604030504040204" pitchFamily="34" charset="0"/>
                <a:cs typeface="Tahoma" panose="020B0604030504040204" pitchFamily="34" charset="0"/>
              </a:rPr>
              <a:t>cách</a:t>
            </a:r>
            <a:r>
              <a:rPr lang="en-US" sz="4400" b="1" dirty="0">
                <a:latin typeface="Tahoma" panose="020B0604030504040204" pitchFamily="34" charset="0"/>
                <a:ea typeface="Tahoma" panose="020B0604030504040204" pitchFamily="34" charset="0"/>
                <a:cs typeface="Tahoma" panose="020B0604030504040204" pitchFamily="34" charset="0"/>
              </a:rPr>
              <a:t> ra.</a:t>
            </a:r>
          </a:p>
          <a:p>
            <a:pPr>
              <a:lnSpc>
                <a:spcPct val="200000"/>
              </a:lnSpc>
            </a:pP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Vậy</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theo</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quy</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tắc</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nhân</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ta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có</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3.3 = 9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cách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chọn</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p>
          <a:p>
            <a:pPr>
              <a:lnSpc>
                <a:spcPct val="200000"/>
              </a:lnSpc>
            </a:pP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=&gt;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Chọn</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a:t>
            </a:r>
          </a:p>
          <a:p>
            <a:endParaRPr lang="en-US" sz="4400" dirty="0"/>
          </a:p>
        </p:txBody>
      </p:sp>
      <p:sp>
        <p:nvSpPr>
          <p:cNvPr id="30" name="Oval 29">
            <a:extLst>
              <a:ext uri="{FF2B5EF4-FFF2-40B4-BE49-F238E27FC236}">
                <a16:creationId xmlns:a16="http://schemas.microsoft.com/office/drawing/2014/main" id="{69D37D48-771B-5922-735D-4A0A49897329}"/>
              </a:ext>
            </a:extLst>
          </p:cNvPr>
          <p:cNvSpPr/>
          <p:nvPr/>
        </p:nvSpPr>
        <p:spPr>
          <a:xfrm>
            <a:off x="2815638" y="4671478"/>
            <a:ext cx="1088672" cy="1000532"/>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4400" b="1" dirty="0">
                <a:latin typeface="Tahoma" pitchFamily="34" charset="0"/>
                <a:ea typeface="Tahoma" pitchFamily="34" charset="0"/>
                <a:cs typeface="Tahoma" pitchFamily="34" charset="0"/>
              </a:rPr>
              <a:t>A</a:t>
            </a:r>
          </a:p>
        </p:txBody>
      </p:sp>
      <p:grpSp>
        <p:nvGrpSpPr>
          <p:cNvPr id="31" name="Group 47">
            <a:extLst>
              <a:ext uri="{FF2B5EF4-FFF2-40B4-BE49-F238E27FC236}">
                <a16:creationId xmlns:a16="http://schemas.microsoft.com/office/drawing/2014/main" id="{142F66DD-6B1B-24CD-DCBF-A5FD441B5456}"/>
              </a:ext>
            </a:extLst>
          </p:cNvPr>
          <p:cNvGrpSpPr/>
          <p:nvPr/>
        </p:nvGrpSpPr>
        <p:grpSpPr>
          <a:xfrm>
            <a:off x="7084095" y="1100460"/>
            <a:ext cx="10400085" cy="968318"/>
            <a:chOff x="739068" y="1515168"/>
            <a:chExt cx="9473319" cy="968444"/>
          </a:xfrm>
          <a:solidFill>
            <a:srgbClr val="FFC000"/>
          </a:solidFill>
        </p:grpSpPr>
        <p:sp>
          <p:nvSpPr>
            <p:cNvPr id="32" name="Freeform 71">
              <a:extLst>
                <a:ext uri="{FF2B5EF4-FFF2-40B4-BE49-F238E27FC236}">
                  <a16:creationId xmlns:a16="http://schemas.microsoft.com/office/drawing/2014/main" id="{292582A2-D4E9-B466-381E-9F735C4922BE}"/>
                </a:ext>
              </a:extLst>
            </p:cNvPr>
            <p:cNvSpPr>
              <a:spLocks/>
            </p:cNvSpPr>
            <p:nvPr/>
          </p:nvSpPr>
          <p:spPr bwMode="auto">
            <a:xfrm flipH="1">
              <a:off x="3250419" y="2066147"/>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grpSp>
          <p:nvGrpSpPr>
            <p:cNvPr id="33" name="Group 30">
              <a:extLst>
                <a:ext uri="{FF2B5EF4-FFF2-40B4-BE49-F238E27FC236}">
                  <a16:creationId xmlns:a16="http://schemas.microsoft.com/office/drawing/2014/main" id="{BFA3FE2D-3BAF-AFBC-0BB0-725252733FAB}"/>
                </a:ext>
              </a:extLst>
            </p:cNvPr>
            <p:cNvGrpSpPr/>
            <p:nvPr/>
          </p:nvGrpSpPr>
          <p:grpSpPr>
            <a:xfrm>
              <a:off x="739068" y="1515168"/>
              <a:ext cx="8177919" cy="960327"/>
              <a:chOff x="739068" y="1515168"/>
              <a:chExt cx="8177919" cy="960327"/>
            </a:xfrm>
            <a:grpFill/>
          </p:grpSpPr>
          <p:sp>
            <p:nvSpPr>
              <p:cNvPr id="34" name="Freeform 71">
                <a:extLst>
                  <a:ext uri="{FF2B5EF4-FFF2-40B4-BE49-F238E27FC236}">
                    <a16:creationId xmlns:a16="http://schemas.microsoft.com/office/drawing/2014/main" id="{B96518D0-635B-375E-134A-559B8E742769}"/>
                  </a:ext>
                </a:extLst>
              </p:cNvPr>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5" name="Oval 72">
                <a:extLst>
                  <a:ext uri="{FF2B5EF4-FFF2-40B4-BE49-F238E27FC236}">
                    <a16:creationId xmlns:a16="http://schemas.microsoft.com/office/drawing/2014/main" id="{C26698F1-ECE6-9E03-7AC8-55534AD47F21}"/>
                  </a:ext>
                </a:extLst>
              </p:cNvPr>
              <p:cNvSpPr>
                <a:spLocks noChangeArrowheads="1"/>
              </p:cNvSpPr>
              <p:nvPr/>
            </p:nvSpPr>
            <p:spPr bwMode="auto">
              <a:xfrm>
                <a:off x="1372407" y="1515168"/>
                <a:ext cx="285717" cy="280956"/>
              </a:xfrm>
              <a:prstGeom prst="ellipse">
                <a:avLst/>
              </a:pr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6" name="Freeform 73">
                <a:extLst>
                  <a:ext uri="{FF2B5EF4-FFF2-40B4-BE49-F238E27FC236}">
                    <a16:creationId xmlns:a16="http://schemas.microsoft.com/office/drawing/2014/main" id="{4AC4EAF3-A56F-6EC7-22C1-1B2E8FDCFABB}"/>
                  </a:ext>
                </a:extLst>
              </p:cNvPr>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7" name="Freeform 74">
                <a:extLst>
                  <a:ext uri="{FF2B5EF4-FFF2-40B4-BE49-F238E27FC236}">
                    <a16:creationId xmlns:a16="http://schemas.microsoft.com/office/drawing/2014/main" id="{CAB9BD3D-E8DF-2158-4370-9DE27470E06B}"/>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8" name="Freeform 75">
                <a:extLst>
                  <a:ext uri="{FF2B5EF4-FFF2-40B4-BE49-F238E27FC236}">
                    <a16:creationId xmlns:a16="http://schemas.microsoft.com/office/drawing/2014/main" id="{A9D7A253-ED5F-2658-C53B-5B5DF0EEC6BA}"/>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9" name="Freeform 76">
                <a:extLst>
                  <a:ext uri="{FF2B5EF4-FFF2-40B4-BE49-F238E27FC236}">
                    <a16:creationId xmlns:a16="http://schemas.microsoft.com/office/drawing/2014/main" id="{42479468-34BA-33AC-1AB9-BE7E53C724B4}"/>
                  </a:ext>
                </a:extLst>
              </p:cNvPr>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40" name="Freeform 77">
                <a:extLst>
                  <a:ext uri="{FF2B5EF4-FFF2-40B4-BE49-F238E27FC236}">
                    <a16:creationId xmlns:a16="http://schemas.microsoft.com/office/drawing/2014/main" id="{3DA454F2-D8BB-E383-4A03-A3E4592DA7DF}"/>
                  </a:ext>
                </a:extLst>
              </p:cNvPr>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41" name="Freeform 78">
                <a:extLst>
                  <a:ext uri="{FF2B5EF4-FFF2-40B4-BE49-F238E27FC236}">
                    <a16:creationId xmlns:a16="http://schemas.microsoft.com/office/drawing/2014/main" id="{A20DC3ED-E5FB-F82E-6820-BAA090DC483F}"/>
                  </a:ext>
                </a:extLst>
              </p:cNvPr>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42" name="Freeform 79">
                <a:extLst>
                  <a:ext uri="{FF2B5EF4-FFF2-40B4-BE49-F238E27FC236}">
                    <a16:creationId xmlns:a16="http://schemas.microsoft.com/office/drawing/2014/main" id="{751CD692-F69B-3F39-5DDC-BAD0571CB3BD}"/>
                  </a:ext>
                </a:extLst>
              </p:cNvPr>
              <p:cNvSpPr>
                <a:spLocks/>
              </p:cNvSpPr>
              <p:nvPr/>
            </p:nvSpPr>
            <p:spPr bwMode="auto">
              <a:xfrm>
                <a:off x="1204151" y="1908822"/>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43" name="Freeform 80">
                <a:extLst>
                  <a:ext uri="{FF2B5EF4-FFF2-40B4-BE49-F238E27FC236}">
                    <a16:creationId xmlns:a16="http://schemas.microsoft.com/office/drawing/2014/main" id="{8B72B0B3-719C-A679-8C2D-27486079BA37}"/>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44" name="Freeform 81">
                <a:extLst>
                  <a:ext uri="{FF2B5EF4-FFF2-40B4-BE49-F238E27FC236}">
                    <a16:creationId xmlns:a16="http://schemas.microsoft.com/office/drawing/2014/main" id="{4755F13C-2202-BD62-4836-DCEC34503E8A}"/>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45" name="Freeform 82">
                <a:extLst>
                  <a:ext uri="{FF2B5EF4-FFF2-40B4-BE49-F238E27FC236}">
                    <a16:creationId xmlns:a16="http://schemas.microsoft.com/office/drawing/2014/main" id="{85EE6250-B222-7DA8-0965-E3D6C611BFA0}"/>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46" name="TextBox 43">
                <a:extLst>
                  <a:ext uri="{FF2B5EF4-FFF2-40B4-BE49-F238E27FC236}">
                    <a16:creationId xmlns:a16="http://schemas.microsoft.com/office/drawing/2014/main" id="{EC48314C-C051-4CCB-5FCA-FFB041377CE6}"/>
                  </a:ext>
                </a:extLst>
              </p:cNvPr>
              <p:cNvSpPr txBox="1"/>
              <p:nvPr/>
            </p:nvSpPr>
            <p:spPr>
              <a:xfrm>
                <a:off x="2132731" y="1706054"/>
                <a:ext cx="6784256" cy="769441"/>
              </a:xfrm>
              <a:prstGeom prst="rect">
                <a:avLst/>
              </a:prstGeom>
              <a:grp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4400" b="1" dirty="0">
                    <a:ln>
                      <a:solidFill>
                        <a:srgbClr val="008000"/>
                      </a:solidFill>
                    </a:ln>
                    <a:solidFill>
                      <a:srgbClr val="008000"/>
                    </a:solidFill>
                    <a:latin typeface="Arial" panose="020B0604020202020204" pitchFamily="34" charset="0"/>
                    <a:ea typeface="Tahoma" panose="020B0604030504040204" pitchFamily="34" charset="0"/>
                    <a:cs typeface="Arial" panose="020B0604020202020204" pitchFamily="34" charset="0"/>
                  </a:rPr>
                  <a:t>   BÀI TẬP TRẮC NGHIỆM</a:t>
                </a:r>
              </a:p>
            </p:txBody>
          </p:sp>
        </p:grpSp>
      </p:grpSp>
    </p:spTree>
    <p:extLst>
      <p:ext uri="{BB962C8B-B14F-4D97-AF65-F5344CB8AC3E}">
        <p14:creationId xmlns:p14="http://schemas.microsoft.com/office/powerpoint/2010/main" val="107242398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9">
                                            <p:txEl>
                                              <p:pRg st="0" end="0"/>
                                            </p:txEl>
                                          </p:spTgt>
                                        </p:tgtEl>
                                        <p:attrNameLst>
                                          <p:attrName>style.visibility</p:attrName>
                                        </p:attrNameLst>
                                      </p:cBhvr>
                                      <p:to>
                                        <p:strVal val="visible"/>
                                      </p:to>
                                    </p:set>
                                    <p:animEffect transition="in" filter="barn(inVertical)">
                                      <p:cBhvr>
                                        <p:cTn id="12" dur="500"/>
                                        <p:tgtEl>
                                          <p:spTgt spid="2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9">
                                            <p:txEl>
                                              <p:pRg st="1" end="1"/>
                                            </p:txEl>
                                          </p:spTgt>
                                        </p:tgtEl>
                                        <p:attrNameLst>
                                          <p:attrName>style.visibility</p:attrName>
                                        </p:attrNameLst>
                                      </p:cBhvr>
                                      <p:to>
                                        <p:strVal val="visible"/>
                                      </p:to>
                                    </p:set>
                                    <p:animEffect transition="in" filter="barn(inVertical)">
                                      <p:cBhvr>
                                        <p:cTn id="17" dur="500"/>
                                        <p:tgtEl>
                                          <p:spTgt spid="2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9">
                                            <p:txEl>
                                              <p:pRg st="2" end="2"/>
                                            </p:txEl>
                                          </p:spTgt>
                                        </p:tgtEl>
                                        <p:attrNameLst>
                                          <p:attrName>style.visibility</p:attrName>
                                        </p:attrNameLst>
                                      </p:cBhvr>
                                      <p:to>
                                        <p:strVal val="visible"/>
                                      </p:to>
                                    </p:set>
                                    <p:animEffect transition="in" filter="barn(inVertical)">
                                      <p:cBhvr>
                                        <p:cTn id="22" dur="500"/>
                                        <p:tgtEl>
                                          <p:spTgt spid="2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9">
                                            <p:txEl>
                                              <p:pRg st="3" end="3"/>
                                            </p:txEl>
                                          </p:spTgt>
                                        </p:tgtEl>
                                        <p:attrNameLst>
                                          <p:attrName>style.visibility</p:attrName>
                                        </p:attrNameLst>
                                      </p:cBhvr>
                                      <p:to>
                                        <p:strVal val="visible"/>
                                      </p:to>
                                    </p:set>
                                    <p:animEffect transition="in" filter="barn(inVertical)">
                                      <p:cBhvr>
                                        <p:cTn id="27" dur="500"/>
                                        <p:tgtEl>
                                          <p:spTgt spid="2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wipe(left)">
                                      <p:cBhvr>
                                        <p:cTn id="3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4">
            <a:extLst>
              <a:ext uri="{FF2B5EF4-FFF2-40B4-BE49-F238E27FC236}">
                <a16:creationId xmlns:a16="http://schemas.microsoft.com/office/drawing/2014/main" id="{4009F41D-15B1-398B-29CA-831076BE11DD}"/>
              </a:ext>
            </a:extLst>
          </p:cNvPr>
          <p:cNvGrpSpPr/>
          <p:nvPr/>
        </p:nvGrpSpPr>
        <p:grpSpPr>
          <a:xfrm>
            <a:off x="713002" y="1949404"/>
            <a:ext cx="22957994" cy="3909269"/>
            <a:chOff x="1076414" y="3137221"/>
            <a:chExt cx="22960652" cy="3909722"/>
          </a:xfrm>
        </p:grpSpPr>
        <p:sp>
          <p:nvSpPr>
            <p:cNvPr id="3" name="Rounded Rectangle 6">
              <a:extLst>
                <a:ext uri="{FF2B5EF4-FFF2-40B4-BE49-F238E27FC236}">
                  <a16:creationId xmlns:a16="http://schemas.microsoft.com/office/drawing/2014/main" id="{87C0C4A3-CD5F-8B09-FBD3-F00659F68D97}"/>
                </a:ext>
              </a:extLst>
            </p:cNvPr>
            <p:cNvSpPr/>
            <p:nvPr/>
          </p:nvSpPr>
          <p:spPr>
            <a:xfrm>
              <a:off x="1312549" y="3442479"/>
              <a:ext cx="22724517" cy="3604464"/>
            </a:xfrm>
            <a:prstGeom prst="roundRect">
              <a:avLst>
                <a:gd name="adj" fmla="val 5894"/>
              </a:avLst>
            </a:prstGeom>
            <a:solidFill>
              <a:schemeClr val="accent4">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5996" tIns="17998" rIns="35996" bIns="17998" rtlCol="0" anchor="ctr"/>
            <a:lstStyle/>
            <a:p>
              <a:pPr algn="ctr"/>
              <a:endParaRPr lang="en-US" sz="4600" dirty="0">
                <a:latin typeface="Tahoma" pitchFamily="34" charset="0"/>
                <a:ea typeface="Tahoma" pitchFamily="34" charset="0"/>
                <a:cs typeface="Tahoma" pitchFamily="34" charset="0"/>
              </a:endParaRPr>
            </a:p>
          </p:txBody>
        </p:sp>
        <p:grpSp>
          <p:nvGrpSpPr>
            <p:cNvPr id="4" name="Group 65">
              <a:extLst>
                <a:ext uri="{FF2B5EF4-FFF2-40B4-BE49-F238E27FC236}">
                  <a16:creationId xmlns:a16="http://schemas.microsoft.com/office/drawing/2014/main" id="{C21FA1DA-86F5-948D-F9F1-D481F53AF7FC}"/>
                </a:ext>
              </a:extLst>
            </p:cNvPr>
            <p:cNvGrpSpPr/>
            <p:nvPr/>
          </p:nvGrpSpPr>
          <p:grpSpPr>
            <a:xfrm>
              <a:off x="1076414" y="3137221"/>
              <a:ext cx="3802555" cy="800311"/>
              <a:chOff x="166396" y="8743020"/>
              <a:chExt cx="3802555" cy="800311"/>
            </a:xfrm>
          </p:grpSpPr>
          <p:sp>
            <p:nvSpPr>
              <p:cNvPr id="5" name="Freeform 20">
                <a:extLst>
                  <a:ext uri="{FF2B5EF4-FFF2-40B4-BE49-F238E27FC236}">
                    <a16:creationId xmlns:a16="http://schemas.microsoft.com/office/drawing/2014/main" id="{912AC10E-B09E-B699-1924-8A96A6E2B52F}"/>
                  </a:ext>
                </a:extLst>
              </p:cNvPr>
              <p:cNvSpPr>
                <a:spLocks/>
              </p:cNvSpPr>
              <p:nvPr/>
            </p:nvSpPr>
            <p:spPr bwMode="auto">
              <a:xfrm>
                <a:off x="384522" y="8755081"/>
                <a:ext cx="3584429" cy="78194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dirty="0">
                  <a:latin typeface="Tahoma" pitchFamily="34" charset="0"/>
                  <a:ea typeface="Tahoma" pitchFamily="34" charset="0"/>
                  <a:cs typeface="Tahoma" pitchFamily="34" charset="0"/>
                </a:endParaRPr>
              </a:p>
            </p:txBody>
          </p:sp>
          <p:grpSp>
            <p:nvGrpSpPr>
              <p:cNvPr id="6" name="Group 11">
                <a:extLst>
                  <a:ext uri="{FF2B5EF4-FFF2-40B4-BE49-F238E27FC236}">
                    <a16:creationId xmlns:a16="http://schemas.microsoft.com/office/drawing/2014/main" id="{7898030A-6A01-701D-267B-1872ABAA050C}"/>
                  </a:ext>
                </a:extLst>
              </p:cNvPr>
              <p:cNvGrpSpPr/>
              <p:nvPr/>
            </p:nvGrpSpPr>
            <p:grpSpPr>
              <a:xfrm>
                <a:off x="166396" y="8780577"/>
                <a:ext cx="702538" cy="572229"/>
                <a:chOff x="-145995" y="8633545"/>
                <a:chExt cx="787401" cy="641352"/>
              </a:xfrm>
            </p:grpSpPr>
            <p:sp>
              <p:nvSpPr>
                <p:cNvPr id="8" name="Freeform 45">
                  <a:extLst>
                    <a:ext uri="{FF2B5EF4-FFF2-40B4-BE49-F238E27FC236}">
                      <a16:creationId xmlns:a16="http://schemas.microsoft.com/office/drawing/2014/main" id="{721A94AA-5DAC-46FF-A083-5C857F729EDC}"/>
                    </a:ext>
                  </a:extLst>
                </p:cNvPr>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9" name="Freeform 46">
                  <a:extLst>
                    <a:ext uri="{FF2B5EF4-FFF2-40B4-BE49-F238E27FC236}">
                      <a16:creationId xmlns:a16="http://schemas.microsoft.com/office/drawing/2014/main" id="{98F9F93B-2FEE-71E7-86B2-0BB3DD9D6C91}"/>
                    </a:ext>
                  </a:extLst>
                </p:cNvPr>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0" name="Freeform 47">
                  <a:extLst>
                    <a:ext uri="{FF2B5EF4-FFF2-40B4-BE49-F238E27FC236}">
                      <a16:creationId xmlns:a16="http://schemas.microsoft.com/office/drawing/2014/main" id="{84257178-8D67-9FCF-0C8C-D0FACAD738A0}"/>
                    </a:ext>
                  </a:extLst>
                </p:cNvPr>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1" name="Freeform 48">
                  <a:extLst>
                    <a:ext uri="{FF2B5EF4-FFF2-40B4-BE49-F238E27FC236}">
                      <a16:creationId xmlns:a16="http://schemas.microsoft.com/office/drawing/2014/main" id="{13336D45-93BF-1719-F124-2AE64D3A838F}"/>
                    </a:ext>
                  </a:extLst>
                </p:cNvPr>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2" name="Freeform 49">
                  <a:extLst>
                    <a:ext uri="{FF2B5EF4-FFF2-40B4-BE49-F238E27FC236}">
                      <a16:creationId xmlns:a16="http://schemas.microsoft.com/office/drawing/2014/main" id="{3F1D32D8-ACB8-E32D-A315-BCBD9DEB0A7F}"/>
                    </a:ext>
                  </a:extLst>
                </p:cNvPr>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3" name="Freeform 50">
                  <a:extLst>
                    <a:ext uri="{FF2B5EF4-FFF2-40B4-BE49-F238E27FC236}">
                      <a16:creationId xmlns:a16="http://schemas.microsoft.com/office/drawing/2014/main" id="{9B1E0349-4192-3012-35B8-DBF36BA82224}"/>
                    </a:ext>
                  </a:extLst>
                </p:cNvPr>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4" name="Freeform 51">
                  <a:extLst>
                    <a:ext uri="{FF2B5EF4-FFF2-40B4-BE49-F238E27FC236}">
                      <a16:creationId xmlns:a16="http://schemas.microsoft.com/office/drawing/2014/main" id="{BF95C56E-96FC-E2CA-4D04-D06A1212A2EC}"/>
                    </a:ext>
                  </a:extLst>
                </p:cNvPr>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5" name="Freeform 52">
                  <a:extLst>
                    <a:ext uri="{FF2B5EF4-FFF2-40B4-BE49-F238E27FC236}">
                      <a16:creationId xmlns:a16="http://schemas.microsoft.com/office/drawing/2014/main" id="{6CAE6C21-CEB2-81D2-F6FF-323C59F78F8A}"/>
                    </a:ext>
                  </a:extLst>
                </p:cNvPr>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6" name="Rectangle 53">
                  <a:extLst>
                    <a:ext uri="{FF2B5EF4-FFF2-40B4-BE49-F238E27FC236}">
                      <a16:creationId xmlns:a16="http://schemas.microsoft.com/office/drawing/2014/main" id="{AB2E12F8-8D77-6CC9-CBC5-85774CACAC4C}"/>
                    </a:ext>
                  </a:extLst>
                </p:cNvPr>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7" name="Rectangle 54">
                  <a:extLst>
                    <a:ext uri="{FF2B5EF4-FFF2-40B4-BE49-F238E27FC236}">
                      <a16:creationId xmlns:a16="http://schemas.microsoft.com/office/drawing/2014/main" id="{25120B8F-BEB4-7A07-68BB-EBB66C010BB7}"/>
                    </a:ext>
                  </a:extLst>
                </p:cNvPr>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8" name="Freeform 55">
                  <a:extLst>
                    <a:ext uri="{FF2B5EF4-FFF2-40B4-BE49-F238E27FC236}">
                      <a16:creationId xmlns:a16="http://schemas.microsoft.com/office/drawing/2014/main" id="{BCB2C9E0-77A7-212F-A70E-76AC0CCFDC0D}"/>
                    </a:ext>
                  </a:extLst>
                </p:cNvPr>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9" name="Freeform 56">
                  <a:extLst>
                    <a:ext uri="{FF2B5EF4-FFF2-40B4-BE49-F238E27FC236}">
                      <a16:creationId xmlns:a16="http://schemas.microsoft.com/office/drawing/2014/main" id="{F07A2975-01F5-6737-2220-B252435C82AC}"/>
                    </a:ext>
                  </a:extLst>
                </p:cNvPr>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sp>
            <p:nvSpPr>
              <p:cNvPr id="7" name="TextBox 6">
                <a:extLst>
                  <a:ext uri="{FF2B5EF4-FFF2-40B4-BE49-F238E27FC236}">
                    <a16:creationId xmlns:a16="http://schemas.microsoft.com/office/drawing/2014/main" id="{BBF1F05C-8087-C6CA-E244-F0E5AA40BA74}"/>
                  </a:ext>
                </a:extLst>
              </p:cNvPr>
              <p:cNvSpPr txBox="1"/>
              <p:nvPr/>
            </p:nvSpPr>
            <p:spPr>
              <a:xfrm>
                <a:off x="1455801" y="8743020"/>
                <a:ext cx="1858416" cy="800311"/>
              </a:xfrm>
              <a:prstGeom prst="rect">
                <a:avLst/>
              </a:prstGeom>
              <a:noFill/>
            </p:spPr>
            <p:txBody>
              <a:bodyPr wrap="none" rtlCol="0">
                <a:spAutoFit/>
              </a:bodyPr>
              <a:lstStyle/>
              <a:p>
                <a:r>
                  <a:rPr lang="en-US" sz="4600" b="1" dirty="0" err="1">
                    <a:solidFill>
                      <a:schemeClr val="bg1"/>
                    </a:solidFill>
                    <a:latin typeface="Tahoma" pitchFamily="34" charset="0"/>
                    <a:ea typeface="Tahoma" pitchFamily="34" charset="0"/>
                    <a:cs typeface="Tahoma" pitchFamily="34" charset="0"/>
                  </a:rPr>
                  <a:t>Câu</a:t>
                </a:r>
                <a:r>
                  <a:rPr lang="en-US" sz="4600" b="1" dirty="0">
                    <a:solidFill>
                      <a:schemeClr val="bg1"/>
                    </a:solidFill>
                    <a:latin typeface="Tahoma" pitchFamily="34" charset="0"/>
                    <a:ea typeface="Tahoma" pitchFamily="34" charset="0"/>
                    <a:cs typeface="Tahoma" pitchFamily="34" charset="0"/>
                  </a:rPr>
                  <a:t> 2</a:t>
                </a:r>
              </a:p>
            </p:txBody>
          </p:sp>
        </p:grpSp>
      </p:grpSp>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E1F486F3-31A3-59A3-FB40-9E7FE6391DA7}"/>
                  </a:ext>
                </a:extLst>
              </p:cNvPr>
              <p:cNvSpPr/>
              <p:nvPr/>
            </p:nvSpPr>
            <p:spPr>
              <a:xfrm>
                <a:off x="1014662" y="2718809"/>
                <a:ext cx="21890701" cy="3631763"/>
              </a:xfrm>
              <a:prstGeom prst="rect">
                <a:avLst/>
              </a:prstGeom>
            </p:spPr>
            <p:txBody>
              <a:bodyPr wrap="square">
                <a:spAutoFit/>
              </a:bodyPr>
              <a:lstStyle/>
              <a:p>
                <a:pPr algn="just">
                  <a:spcAft>
                    <a:spcPts val="600"/>
                  </a:spcAft>
                </a:pP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Giả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sử</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bạn</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muốn</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mua</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một</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áo</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sơ</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mi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cỡ</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𝟑𝟗</m:t>
                    </m:r>
                  </m:oMath>
                </a14:m>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hoặc</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cỡ</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𝟒𝟎</m:t>
                    </m:r>
                  </m:oMath>
                </a14:m>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Áo</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cỡ</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𝟑𝟗</m:t>
                    </m:r>
                  </m:oMath>
                </a14:m>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có</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𝟓</m:t>
                    </m:r>
                  </m:oMath>
                </a14:m>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màu</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khác</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nhau</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áo</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cỡ</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𝟒𝟎</m:t>
                    </m:r>
                  </m:oMath>
                </a14:m>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có</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𝟒</m:t>
                    </m:r>
                  </m:oMath>
                </a14:m>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màu</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khác</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nhau</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Hỏi</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có</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bao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nhiêu</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sự</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lựa</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chọn</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về</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màu</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áo</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và</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cỡ</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áo</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p>
                <a:pPr algn="just">
                  <a:spcAft>
                    <a:spcPts val="600"/>
                  </a:spcAft>
                </a:pPr>
                <a:r>
                  <a:rPr lang="en-US"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r>
                      <a:rPr lang="en-US"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𝟗</m:t>
                    </m:r>
                  </m:oMath>
                </a14:m>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B. </a:t>
                </a:r>
                <a14:m>
                  <m:oMath xmlns:m="http://schemas.openxmlformats.org/officeDocument/2006/math">
                    <m:r>
                      <a:rPr lang="en-US"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𝟓</m:t>
                    </m:r>
                    <m:r>
                      <a:rPr lang="en-US"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C. </a:t>
                </a:r>
                <a14:m>
                  <m:oMath xmlns:m="http://schemas.openxmlformats.org/officeDocument/2006/math">
                    <m:r>
                      <a:rPr lang="en-US"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𝟒</m:t>
                    </m:r>
                  </m:oMath>
                </a14:m>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D. </a:t>
                </a:r>
                <a14:m>
                  <m:oMath xmlns:m="http://schemas.openxmlformats.org/officeDocument/2006/math">
                    <m:r>
                      <a:rPr lang="en-US" sz="4400" b="1" i="1" smtClean="0">
                        <a:solidFill>
                          <a:schemeClr val="tx1"/>
                        </a:solidFill>
                        <a:effectLst/>
                        <a:latin typeface="Cambria Math" panose="02040503050406030204" pitchFamily="18" charset="0"/>
                        <a:ea typeface="Tahoma" panose="020B0604030504040204" pitchFamily="34" charset="0"/>
                        <a:cs typeface="Tahoma" panose="020B0604030504040204" pitchFamily="34" charset="0"/>
                      </a:rPr>
                      <m:t>𝟏</m:t>
                    </m:r>
                    <m:r>
                      <a:rPr lang="en-US" sz="4400" b="1" i="1" smtClean="0">
                        <a:solidFill>
                          <a:schemeClr val="tx1"/>
                        </a:solidFill>
                        <a:effectLst/>
                        <a:latin typeface="Cambria Math" panose="02040503050406030204" pitchFamily="18" charset="0"/>
                        <a:ea typeface="Tahoma" panose="020B0604030504040204" pitchFamily="34" charset="0"/>
                        <a:cs typeface="Tahoma" panose="020B0604030504040204" pitchFamily="34" charset="0"/>
                      </a:rPr>
                      <m:t>.</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a:p>
                <a:pPr algn="just"/>
                <a:r>
                  <a:rPr lang="en-US" sz="4400" b="1" dirty="0">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20" name="Rectangle 19">
                <a:extLst>
                  <a:ext uri="{FF2B5EF4-FFF2-40B4-BE49-F238E27FC236}">
                    <a16:creationId xmlns:a16="http://schemas.microsoft.com/office/drawing/2014/main" id="{E1F486F3-31A3-59A3-FB40-9E7FE6391DA7}"/>
                  </a:ext>
                </a:extLst>
              </p:cNvPr>
              <p:cNvSpPr>
                <a:spLocks noRot="1" noChangeAspect="1" noMove="1" noResize="1" noEditPoints="1" noAdjustHandles="1" noChangeArrowheads="1" noChangeShapeType="1" noTextEdit="1"/>
              </p:cNvSpPr>
              <p:nvPr/>
            </p:nvSpPr>
            <p:spPr>
              <a:xfrm>
                <a:off x="1014662" y="2718809"/>
                <a:ext cx="21890701" cy="3631763"/>
              </a:xfrm>
              <a:prstGeom prst="rect">
                <a:avLst/>
              </a:prstGeom>
              <a:blipFill>
                <a:blip r:embed="rId2"/>
                <a:stretch>
                  <a:fillRect l="-1114" t="-3691" r="-1142"/>
                </a:stretch>
              </a:blipFill>
            </p:spPr>
            <p:txBody>
              <a:bodyPr/>
              <a:lstStyle/>
              <a:p>
                <a:r>
                  <a:rPr lang="en-US">
                    <a:noFill/>
                  </a:rPr>
                  <a:t> </a:t>
                </a:r>
              </a:p>
            </p:txBody>
          </p:sp>
        </mc:Fallback>
      </mc:AlternateContent>
      <p:grpSp>
        <p:nvGrpSpPr>
          <p:cNvPr id="21" name="Group 20">
            <a:extLst>
              <a:ext uri="{FF2B5EF4-FFF2-40B4-BE49-F238E27FC236}">
                <a16:creationId xmlns:a16="http://schemas.microsoft.com/office/drawing/2014/main" id="{59D9C068-F6F1-E284-FD6F-8C8233AA819C}"/>
              </a:ext>
            </a:extLst>
          </p:cNvPr>
          <p:cNvGrpSpPr/>
          <p:nvPr/>
        </p:nvGrpSpPr>
        <p:grpSpPr>
          <a:xfrm>
            <a:off x="931103" y="6333114"/>
            <a:ext cx="22723585" cy="6186308"/>
            <a:chOff x="1270511" y="5867400"/>
            <a:chExt cx="22726215" cy="5899479"/>
          </a:xfrm>
        </p:grpSpPr>
        <p:sp>
          <p:nvSpPr>
            <p:cNvPr id="22" name="Rounded Rectangle 2">
              <a:extLst>
                <a:ext uri="{FF2B5EF4-FFF2-40B4-BE49-F238E27FC236}">
                  <a16:creationId xmlns:a16="http://schemas.microsoft.com/office/drawing/2014/main" id="{28781548-7616-98C8-4EA5-EB6B9506377B}"/>
                </a:ext>
              </a:extLst>
            </p:cNvPr>
            <p:cNvSpPr/>
            <p:nvPr/>
          </p:nvSpPr>
          <p:spPr>
            <a:xfrm>
              <a:off x="1272210" y="6139011"/>
              <a:ext cx="22724516" cy="5627868"/>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60">
              <a:extLst>
                <a:ext uri="{FF2B5EF4-FFF2-40B4-BE49-F238E27FC236}">
                  <a16:creationId xmlns:a16="http://schemas.microsoft.com/office/drawing/2014/main" id="{88617866-A48F-4646-8988-A2B4B3C572C6}"/>
                </a:ext>
              </a:extLst>
            </p:cNvPr>
            <p:cNvGrpSpPr/>
            <p:nvPr/>
          </p:nvGrpSpPr>
          <p:grpSpPr>
            <a:xfrm>
              <a:off x="1270511" y="5867400"/>
              <a:ext cx="3568119" cy="849746"/>
              <a:chOff x="1224541" y="6305967"/>
              <a:chExt cx="3568119" cy="849746"/>
            </a:xfrm>
          </p:grpSpPr>
          <p:sp>
            <p:nvSpPr>
              <p:cNvPr id="24" name="Freeform 20">
                <a:extLst>
                  <a:ext uri="{FF2B5EF4-FFF2-40B4-BE49-F238E27FC236}">
                    <a16:creationId xmlns:a16="http://schemas.microsoft.com/office/drawing/2014/main" id="{B824968B-C26E-4655-5AEA-FBFF00AF6761}"/>
                  </a:ext>
                </a:extLst>
              </p:cNvPr>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25" name="TextBox 24">
                <a:extLst>
                  <a:ext uri="{FF2B5EF4-FFF2-40B4-BE49-F238E27FC236}">
                    <a16:creationId xmlns:a16="http://schemas.microsoft.com/office/drawing/2014/main" id="{11F7AE07-495A-F52E-A3AD-6AF2F2C25CCD}"/>
                  </a:ext>
                </a:extLst>
              </p:cNvPr>
              <p:cNvSpPr txBox="1"/>
              <p:nvPr/>
            </p:nvSpPr>
            <p:spPr>
              <a:xfrm>
                <a:off x="2296330" y="6305967"/>
                <a:ext cx="2372919" cy="849746"/>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26" name="Round Diagonal Corner Rectangle 6">
                <a:extLst>
                  <a:ext uri="{FF2B5EF4-FFF2-40B4-BE49-F238E27FC236}">
                    <a16:creationId xmlns:a16="http://schemas.microsoft.com/office/drawing/2014/main" id="{47C225EA-C155-D3A7-E73B-0BE80B44B6FD}"/>
                  </a:ext>
                </a:extLst>
              </p:cNvPr>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15">
                <a:extLst>
                  <a:ext uri="{FF2B5EF4-FFF2-40B4-BE49-F238E27FC236}">
                    <a16:creationId xmlns:a16="http://schemas.microsoft.com/office/drawing/2014/main" id="{DC0882D5-93EA-CD99-867C-53524E7D1D0B}"/>
                  </a:ext>
                </a:extLst>
              </p:cNvPr>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D22CBAE7-D757-0992-8150-F6E00F5E786C}"/>
                  </a:ext>
                </a:extLst>
              </p:cNvPr>
              <p:cNvSpPr txBox="1"/>
              <p:nvPr/>
            </p:nvSpPr>
            <p:spPr>
              <a:xfrm>
                <a:off x="5036101" y="7109830"/>
                <a:ext cx="16972452" cy="4832092"/>
              </a:xfrm>
              <a:prstGeom prst="rect">
                <a:avLst/>
              </a:prstGeom>
              <a:noFill/>
            </p:spPr>
            <p:txBody>
              <a:bodyPr wrap="square" rtlCol="0">
                <a:spAutoFit/>
              </a:bodyPr>
              <a:lstStyle/>
              <a:p>
                <a:pPr>
                  <a:lnSpc>
                    <a:spcPct val="200000"/>
                  </a:lnSpc>
                  <a:spcAft>
                    <a:spcPts val="0"/>
                  </a:spcAft>
                </a:pP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Nếu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chọn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cỡ</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áo</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𝟑𝟗</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thì</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sẽ</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𝟓</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cách</a:t>
                </a:r>
                <a:r>
                  <a:rPr lang="en-US" sz="4400" b="1" dirty="0">
                    <a:latin typeface="Tahoma" panose="020B0604030504040204" pitchFamily="34" charset="0"/>
                    <a:ea typeface="Tahoma" panose="020B0604030504040204" pitchFamily="34" charset="0"/>
                    <a:cs typeface="Tahoma" panose="020B0604030504040204" pitchFamily="34" charset="0"/>
                  </a:rPr>
                  <a:t>.</a:t>
                </a:r>
              </a:p>
              <a:p>
                <a:pPr>
                  <a:lnSpc>
                    <a:spcPct val="200000"/>
                  </a:lnSpc>
                  <a:spcAft>
                    <a:spcPts val="0"/>
                  </a:spcAft>
                </a:pP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Nếu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chọn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cỡ</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áo</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𝟒𝟎</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thì</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sẽ</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𝟒</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cách</a:t>
                </a:r>
                <a:r>
                  <a:rPr lang="en-US" sz="4400" b="1" dirty="0">
                    <a:latin typeface="Tahoma" panose="020B0604030504040204" pitchFamily="34" charset="0"/>
                    <a:ea typeface="Tahoma" panose="020B0604030504040204" pitchFamily="34" charset="0"/>
                    <a:cs typeface="Tahoma" panose="020B0604030504040204" pitchFamily="34" charset="0"/>
                  </a:rPr>
                  <a:t>.</a:t>
                </a:r>
              </a:p>
              <a:p>
                <a:pPr>
                  <a:lnSpc>
                    <a:spcPct val="200000"/>
                  </a:lnSpc>
                  <a:spcAft>
                    <a:spcPts val="0"/>
                  </a:spcAft>
                </a:pPr>
                <a:r>
                  <a:rPr lang="en-US" sz="4400" b="1" dirty="0">
                    <a:latin typeface="Tahoma" panose="020B0604030504040204" pitchFamily="34" charset="0"/>
                    <a:ea typeface="Tahoma" panose="020B0604030504040204" pitchFamily="34" charset="0"/>
                    <a:cs typeface="Tahoma" panose="020B0604030504040204" pitchFamily="34" charset="0"/>
                  </a:rPr>
                  <a:t>Theo qui </a:t>
                </a:r>
                <a:r>
                  <a:rPr lang="en-US" sz="4400" b="1" dirty="0" err="1">
                    <a:latin typeface="Tahoma" panose="020B0604030504040204" pitchFamily="34" charset="0"/>
                    <a:ea typeface="Tahoma" panose="020B0604030504040204" pitchFamily="34" charset="0"/>
                    <a:cs typeface="Tahoma" panose="020B0604030504040204" pitchFamily="34" charset="0"/>
                  </a:rPr>
                  <a:t>tắc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cộng</a:t>
                </a:r>
                <a:r>
                  <a:rPr lang="en-US" sz="4400" b="1" dirty="0">
                    <a:latin typeface="Tahoma" panose="020B0604030504040204" pitchFamily="34" charset="0"/>
                    <a:ea typeface="Tahoma" panose="020B0604030504040204" pitchFamily="34" charset="0"/>
                    <a:cs typeface="Tahoma" panose="020B0604030504040204" pitchFamily="34" charset="0"/>
                  </a:rPr>
                  <a:t>, ta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𝟓</m:t>
                    </m:r>
                    <m:r>
                      <a:rPr lang="en-US" sz="4400" b="1" i="1">
                        <a:latin typeface="Cambria Math" panose="02040503050406030204" pitchFamily="18" charset="0"/>
                      </a:rPr>
                      <m:t>+</m:t>
                    </m:r>
                    <m:r>
                      <a:rPr lang="en-US" sz="4400" b="1" i="1">
                        <a:latin typeface="Cambria Math" panose="02040503050406030204" pitchFamily="18" charset="0"/>
                      </a:rPr>
                      <m:t>𝟒</m:t>
                    </m:r>
                    <m:r>
                      <a:rPr lang="en-US" sz="4400" b="1" i="1">
                        <a:latin typeface="Cambria Math" panose="02040503050406030204" pitchFamily="18" charset="0"/>
                      </a:rPr>
                      <m:t>=</m:t>
                    </m:r>
                    <m:r>
                      <a:rPr lang="en-US" sz="4400" b="1" i="1">
                        <a:latin typeface="Cambria Math" panose="02040503050406030204" pitchFamily="18" charset="0"/>
                      </a:rPr>
                      <m:t>𝟗</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chọn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mua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áo</a:t>
                </a:r>
                <a:r>
                  <a:rPr lang="en-US" sz="4400" b="1" dirty="0">
                    <a:latin typeface="Tahoma" panose="020B0604030504040204" pitchFamily="34" charset="0"/>
                    <a:ea typeface="Tahoma" panose="020B0604030504040204" pitchFamily="34" charset="0"/>
                    <a:cs typeface="Tahoma" panose="020B0604030504040204" pitchFamily="34" charset="0"/>
                  </a:rPr>
                  <a:t>.</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p>
              <a:p>
                <a:endParaRPr lang="en-US" sz="4400" dirty="0"/>
              </a:p>
            </p:txBody>
          </p:sp>
        </mc:Choice>
        <mc:Fallback xmlns="">
          <p:sp>
            <p:nvSpPr>
              <p:cNvPr id="28" name="TextBox 27">
                <a:extLst>
                  <a:ext uri="{FF2B5EF4-FFF2-40B4-BE49-F238E27FC236}">
                    <a16:creationId xmlns:a16="http://schemas.microsoft.com/office/drawing/2014/main" id="{D22CBAE7-D757-0992-8150-F6E00F5E786C}"/>
                  </a:ext>
                </a:extLst>
              </p:cNvPr>
              <p:cNvSpPr txBox="1">
                <a:spLocks noRot="1" noChangeAspect="1" noMove="1" noResize="1" noEditPoints="1" noAdjustHandles="1" noChangeArrowheads="1" noChangeShapeType="1" noTextEdit="1"/>
              </p:cNvSpPr>
              <p:nvPr/>
            </p:nvSpPr>
            <p:spPr>
              <a:xfrm>
                <a:off x="5036101" y="7109830"/>
                <a:ext cx="16972452" cy="4832092"/>
              </a:xfrm>
              <a:prstGeom prst="rect">
                <a:avLst/>
              </a:prstGeom>
              <a:blipFill>
                <a:blip r:embed="rId3"/>
                <a:stretch>
                  <a:fillRect l="-1437"/>
                </a:stretch>
              </a:blipFill>
            </p:spPr>
            <p:txBody>
              <a:bodyPr/>
              <a:lstStyle/>
              <a:p>
                <a:r>
                  <a:rPr lang="en-US">
                    <a:noFill/>
                  </a:rPr>
                  <a:t> </a:t>
                </a:r>
              </a:p>
            </p:txBody>
          </p:sp>
        </mc:Fallback>
      </mc:AlternateContent>
      <p:sp>
        <p:nvSpPr>
          <p:cNvPr id="29" name="Oval 28">
            <a:extLst>
              <a:ext uri="{FF2B5EF4-FFF2-40B4-BE49-F238E27FC236}">
                <a16:creationId xmlns:a16="http://schemas.microsoft.com/office/drawing/2014/main" id="{7235D1B3-4699-6278-330D-498E46715ABD}"/>
              </a:ext>
            </a:extLst>
          </p:cNvPr>
          <p:cNvSpPr/>
          <p:nvPr/>
        </p:nvSpPr>
        <p:spPr>
          <a:xfrm>
            <a:off x="2771787" y="4832221"/>
            <a:ext cx="1088672" cy="1000532"/>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4400" b="1" dirty="0">
                <a:latin typeface="Tahoma" pitchFamily="34" charset="0"/>
                <a:ea typeface="Tahoma" pitchFamily="34" charset="0"/>
                <a:cs typeface="Tahoma" pitchFamily="34" charset="0"/>
              </a:rPr>
              <a:t>A</a:t>
            </a:r>
          </a:p>
        </p:txBody>
      </p:sp>
      <p:grpSp>
        <p:nvGrpSpPr>
          <p:cNvPr id="30" name="Group 47">
            <a:extLst>
              <a:ext uri="{FF2B5EF4-FFF2-40B4-BE49-F238E27FC236}">
                <a16:creationId xmlns:a16="http://schemas.microsoft.com/office/drawing/2014/main" id="{607739C9-7047-BEEE-831D-F1F19AC7B12E}"/>
              </a:ext>
            </a:extLst>
          </p:cNvPr>
          <p:cNvGrpSpPr/>
          <p:nvPr/>
        </p:nvGrpSpPr>
        <p:grpSpPr>
          <a:xfrm>
            <a:off x="7084095" y="1100460"/>
            <a:ext cx="10400085" cy="968318"/>
            <a:chOff x="739068" y="1515168"/>
            <a:chExt cx="9473319" cy="968444"/>
          </a:xfrm>
          <a:solidFill>
            <a:srgbClr val="FFC000"/>
          </a:solidFill>
        </p:grpSpPr>
        <p:sp>
          <p:nvSpPr>
            <p:cNvPr id="31" name="Freeform 71">
              <a:extLst>
                <a:ext uri="{FF2B5EF4-FFF2-40B4-BE49-F238E27FC236}">
                  <a16:creationId xmlns:a16="http://schemas.microsoft.com/office/drawing/2014/main" id="{0A00B0B1-3E58-0970-7C49-BEA9DDD10213}"/>
                </a:ext>
              </a:extLst>
            </p:cNvPr>
            <p:cNvSpPr>
              <a:spLocks/>
            </p:cNvSpPr>
            <p:nvPr/>
          </p:nvSpPr>
          <p:spPr bwMode="auto">
            <a:xfrm flipH="1">
              <a:off x="3250419" y="2066147"/>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grpSp>
          <p:nvGrpSpPr>
            <p:cNvPr id="32" name="Group 30">
              <a:extLst>
                <a:ext uri="{FF2B5EF4-FFF2-40B4-BE49-F238E27FC236}">
                  <a16:creationId xmlns:a16="http://schemas.microsoft.com/office/drawing/2014/main" id="{CE4C847A-BEDA-5BB7-1BFF-F93ED21CE669}"/>
                </a:ext>
              </a:extLst>
            </p:cNvPr>
            <p:cNvGrpSpPr/>
            <p:nvPr/>
          </p:nvGrpSpPr>
          <p:grpSpPr>
            <a:xfrm>
              <a:off x="739068" y="1515168"/>
              <a:ext cx="8177919" cy="960327"/>
              <a:chOff x="739068" y="1515168"/>
              <a:chExt cx="8177919" cy="960327"/>
            </a:xfrm>
            <a:grpFill/>
          </p:grpSpPr>
          <p:sp>
            <p:nvSpPr>
              <p:cNvPr id="33" name="Freeform 71">
                <a:extLst>
                  <a:ext uri="{FF2B5EF4-FFF2-40B4-BE49-F238E27FC236}">
                    <a16:creationId xmlns:a16="http://schemas.microsoft.com/office/drawing/2014/main" id="{2D4813F7-CA09-7885-31BC-A8BA7386F010}"/>
                  </a:ext>
                </a:extLst>
              </p:cNvPr>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4" name="Oval 72">
                <a:extLst>
                  <a:ext uri="{FF2B5EF4-FFF2-40B4-BE49-F238E27FC236}">
                    <a16:creationId xmlns:a16="http://schemas.microsoft.com/office/drawing/2014/main" id="{BCCFB719-6ED5-88B4-F429-C5C13460CA29}"/>
                  </a:ext>
                </a:extLst>
              </p:cNvPr>
              <p:cNvSpPr>
                <a:spLocks noChangeArrowheads="1"/>
              </p:cNvSpPr>
              <p:nvPr/>
            </p:nvSpPr>
            <p:spPr bwMode="auto">
              <a:xfrm>
                <a:off x="1372407" y="1515168"/>
                <a:ext cx="285717" cy="280956"/>
              </a:xfrm>
              <a:prstGeom prst="ellipse">
                <a:avLst/>
              </a:pr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5" name="Freeform 73">
                <a:extLst>
                  <a:ext uri="{FF2B5EF4-FFF2-40B4-BE49-F238E27FC236}">
                    <a16:creationId xmlns:a16="http://schemas.microsoft.com/office/drawing/2014/main" id="{67AD75F0-9B45-3227-A907-17605F5A11D7}"/>
                  </a:ext>
                </a:extLst>
              </p:cNvPr>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6" name="Freeform 74">
                <a:extLst>
                  <a:ext uri="{FF2B5EF4-FFF2-40B4-BE49-F238E27FC236}">
                    <a16:creationId xmlns:a16="http://schemas.microsoft.com/office/drawing/2014/main" id="{B5188216-BC4D-96F9-B1E8-AA274C32FFE4}"/>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7" name="Freeform 75">
                <a:extLst>
                  <a:ext uri="{FF2B5EF4-FFF2-40B4-BE49-F238E27FC236}">
                    <a16:creationId xmlns:a16="http://schemas.microsoft.com/office/drawing/2014/main" id="{87635F09-240C-C1DE-6A6A-3D62320DE657}"/>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8" name="Freeform 76">
                <a:extLst>
                  <a:ext uri="{FF2B5EF4-FFF2-40B4-BE49-F238E27FC236}">
                    <a16:creationId xmlns:a16="http://schemas.microsoft.com/office/drawing/2014/main" id="{3557E7B4-6002-6D0B-DE1D-3F1EF260F9C9}"/>
                  </a:ext>
                </a:extLst>
              </p:cNvPr>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9" name="Freeform 77">
                <a:extLst>
                  <a:ext uri="{FF2B5EF4-FFF2-40B4-BE49-F238E27FC236}">
                    <a16:creationId xmlns:a16="http://schemas.microsoft.com/office/drawing/2014/main" id="{67992D1B-2A96-BACE-F382-6FD859FB46A5}"/>
                  </a:ext>
                </a:extLst>
              </p:cNvPr>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40" name="Freeform 78">
                <a:extLst>
                  <a:ext uri="{FF2B5EF4-FFF2-40B4-BE49-F238E27FC236}">
                    <a16:creationId xmlns:a16="http://schemas.microsoft.com/office/drawing/2014/main" id="{EFF9F79F-1D07-8549-9288-EC1DDF0BC87F}"/>
                  </a:ext>
                </a:extLst>
              </p:cNvPr>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41" name="Freeform 79">
                <a:extLst>
                  <a:ext uri="{FF2B5EF4-FFF2-40B4-BE49-F238E27FC236}">
                    <a16:creationId xmlns:a16="http://schemas.microsoft.com/office/drawing/2014/main" id="{317BC9D2-F471-7353-B8FB-028285D8C4FD}"/>
                  </a:ext>
                </a:extLst>
              </p:cNvPr>
              <p:cNvSpPr>
                <a:spLocks/>
              </p:cNvSpPr>
              <p:nvPr/>
            </p:nvSpPr>
            <p:spPr bwMode="auto">
              <a:xfrm>
                <a:off x="1204151" y="1908822"/>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42" name="Freeform 80">
                <a:extLst>
                  <a:ext uri="{FF2B5EF4-FFF2-40B4-BE49-F238E27FC236}">
                    <a16:creationId xmlns:a16="http://schemas.microsoft.com/office/drawing/2014/main" id="{5555AAAB-06E6-D310-BB59-15150EFC2403}"/>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43" name="Freeform 81">
                <a:extLst>
                  <a:ext uri="{FF2B5EF4-FFF2-40B4-BE49-F238E27FC236}">
                    <a16:creationId xmlns:a16="http://schemas.microsoft.com/office/drawing/2014/main" id="{9B6FCBF9-B564-74E4-B51B-CC1006368188}"/>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44" name="Freeform 82">
                <a:extLst>
                  <a:ext uri="{FF2B5EF4-FFF2-40B4-BE49-F238E27FC236}">
                    <a16:creationId xmlns:a16="http://schemas.microsoft.com/office/drawing/2014/main" id="{FA23B922-CCED-27A9-6541-DBEFD9DBDD60}"/>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45" name="TextBox 43">
                <a:extLst>
                  <a:ext uri="{FF2B5EF4-FFF2-40B4-BE49-F238E27FC236}">
                    <a16:creationId xmlns:a16="http://schemas.microsoft.com/office/drawing/2014/main" id="{DF5F903C-4BEC-53BD-7F3A-91E2ED204BD3}"/>
                  </a:ext>
                </a:extLst>
              </p:cNvPr>
              <p:cNvSpPr txBox="1"/>
              <p:nvPr/>
            </p:nvSpPr>
            <p:spPr>
              <a:xfrm>
                <a:off x="2132731" y="1706054"/>
                <a:ext cx="6784256" cy="769441"/>
              </a:xfrm>
              <a:prstGeom prst="rect">
                <a:avLst/>
              </a:prstGeom>
              <a:grp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4400" b="1" dirty="0">
                    <a:ln>
                      <a:solidFill>
                        <a:srgbClr val="008000"/>
                      </a:solidFill>
                    </a:ln>
                    <a:solidFill>
                      <a:srgbClr val="008000"/>
                    </a:solidFill>
                    <a:latin typeface="Arial" panose="020B0604020202020204" pitchFamily="34" charset="0"/>
                    <a:ea typeface="Tahoma" panose="020B0604030504040204" pitchFamily="34" charset="0"/>
                    <a:cs typeface="Arial" panose="020B0604020202020204" pitchFamily="34" charset="0"/>
                  </a:rPr>
                  <a:t>   BÀI TẬP TRẮC NGHIỆM</a:t>
                </a:r>
              </a:p>
            </p:txBody>
          </p:sp>
        </p:grpSp>
      </p:grpSp>
    </p:spTree>
    <p:extLst>
      <p:ext uri="{BB962C8B-B14F-4D97-AF65-F5344CB8AC3E}">
        <p14:creationId xmlns:p14="http://schemas.microsoft.com/office/powerpoint/2010/main" val="16589756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8">
                                            <p:txEl>
                                              <p:pRg st="0" end="0"/>
                                            </p:txEl>
                                          </p:spTgt>
                                        </p:tgtEl>
                                        <p:attrNameLst>
                                          <p:attrName>style.visibility</p:attrName>
                                        </p:attrNameLst>
                                      </p:cBhvr>
                                      <p:to>
                                        <p:strVal val="visible"/>
                                      </p:to>
                                    </p:set>
                                    <p:animEffect transition="in" filter="barn(inVertical)">
                                      <p:cBhvr>
                                        <p:cTn id="12" dur="500"/>
                                        <p:tgtEl>
                                          <p:spTgt spid="2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8">
                                            <p:txEl>
                                              <p:pRg st="1" end="1"/>
                                            </p:txEl>
                                          </p:spTgt>
                                        </p:tgtEl>
                                        <p:attrNameLst>
                                          <p:attrName>style.visibility</p:attrName>
                                        </p:attrNameLst>
                                      </p:cBhvr>
                                      <p:to>
                                        <p:strVal val="visible"/>
                                      </p:to>
                                    </p:set>
                                    <p:animEffect transition="in" filter="barn(inVertical)">
                                      <p:cBhvr>
                                        <p:cTn id="17" dur="500"/>
                                        <p:tgtEl>
                                          <p:spTgt spid="2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8">
                                            <p:txEl>
                                              <p:pRg st="2" end="2"/>
                                            </p:txEl>
                                          </p:spTgt>
                                        </p:tgtEl>
                                        <p:attrNameLst>
                                          <p:attrName>style.visibility</p:attrName>
                                        </p:attrNameLst>
                                      </p:cBhvr>
                                      <p:to>
                                        <p:strVal val="visible"/>
                                      </p:to>
                                    </p:set>
                                    <p:animEffect transition="in" filter="barn(inVertical)">
                                      <p:cBhvr>
                                        <p:cTn id="22" dur="500"/>
                                        <p:tgtEl>
                                          <p:spTgt spid="2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2&quot;/&gt;&lt;/object&gt;&lt;object type=&quot;3&quot; unique_id=&quot;10008&quot;&gt;&lt;property id=&quot;20148&quot; value=&quot;5&quot;/&gt;&lt;property id=&quot;20300&quot; value=&quot;Slide 6&quot;/&gt;&lt;property id=&quot;20307&quot; value=&quot;263&quot;/&gt;&lt;/object&gt;&lt;object type=&quot;3&quot; unique_id=&quot;10009&quot;&gt;&lt;property id=&quot;20148&quot; value=&quot;5&quot;/&gt;&lt;property id=&quot;20300&quot; value=&quot;Slide 7&quot;/&gt;&lt;property id=&quot;20307&quot; value=&quot;264&quot;/&gt;&lt;/object&gt;&lt;object type=&quot;3&quot; unique_id=&quot;10010&quot;&gt;&lt;property id=&quot;20148&quot; value=&quot;5&quot;/&gt;&lt;property id=&quot;20300&quot; value=&quot;Slide 8&quot;/&gt;&lt;property id=&quot;20307&quot; value=&quot;265&quot;/&gt;&lt;/object&gt;&lt;object type=&quot;3&quot; unique_id=&quot;10011&quot;&gt;&lt;property id=&quot;20148&quot; value=&quot;5&quot;/&gt;&lt;property id=&quot;20300&quot; value=&quot;Slide 9&quot;/&gt;&lt;property id=&quot;20307&quot; value=&quot;266&quot;/&gt;&lt;/object&gt;&lt;object type=&quot;3&quot; unique_id=&quot;10012&quot;&gt;&lt;property id=&quot;20148&quot; value=&quot;5&quot;/&gt;&lt;property id=&quot;20300&quot; value=&quot;Slide 10&quot;/&gt;&lt;property id=&quot;20307&quot; value=&quot;267&quot;/&gt;&lt;/object&gt;&lt;object type=&quot;3&quot; unique_id=&quot;10013&quot;&gt;&lt;property id=&quot;20148&quot; value=&quot;5&quot;/&gt;&lt;property id=&quot;20300&quot; value=&quot;Slide 11&quot;/&gt;&lt;property id=&quot;20307&quot; value=&quot;269&quot;/&gt;&lt;/object&gt;&lt;object type=&quot;3&quot; unique_id=&quot;10014&quot;&gt;&lt;property id=&quot;20148&quot; value=&quot;5&quot;/&gt;&lt;property id=&quot;20300&quot; value=&quot;Slide 12&quot;/&gt;&lt;property id=&quot;20307&quot; value=&quot;270&quot;/&gt;&lt;/object&gt;&lt;object type=&quot;3&quot; unique_id=&quot;10015&quot;&gt;&lt;property id=&quot;20148&quot; value=&quot;5&quot;/&gt;&lt;property id=&quot;20300&quot; value=&quot;Slide 13&quot;/&gt;&lt;property id=&quot;20307&quot; value=&quot;274&quot;/&gt;&lt;/object&gt;&lt;object type=&quot;3&quot; unique_id=&quot;10016&quot;&gt;&lt;property id=&quot;20148&quot; value=&quot;5&quot;/&gt;&lt;property id=&quot;20300&quot; value=&quot;Slide 14&quot;/&gt;&lt;property id=&quot;20307&quot; value=&quot;275&quot;/&gt;&lt;/object&gt;&lt;object type=&quot;3&quot; unique_id=&quot;10017&quot;&gt;&lt;property id=&quot;20148&quot; value=&quot;5&quot;/&gt;&lt;property id=&quot;20300&quot; value=&quot;Slide 15&quot;/&gt;&lt;property id=&quot;20307&quot; value=&quot;276&quot;/&gt;&lt;/object&gt;&lt;object type=&quot;3&quot; unique_id=&quot;10018&quot;&gt;&lt;property id=&quot;20148&quot; value=&quot;5&quot;/&gt;&lt;property id=&quot;20300&quot; value=&quot;Slide 16&quot;/&gt;&lt;property id=&quot;20307&quot; value=&quot;277&quot;/&gt;&lt;/object&gt;&lt;object type=&quot;3&quot; unique_id=&quot;10019&quot;&gt;&lt;property id=&quot;20148&quot; value=&quot;5&quot;/&gt;&lt;property id=&quot;20300&quot; value=&quot;Slide 17&quot;/&gt;&lt;property id=&quot;20307&quot; value=&quot;271&quot;/&gt;&lt;/object&gt;&lt;object type=&quot;3&quot; unique_id=&quot;10020&quot;&gt;&lt;property id=&quot;20148&quot; value=&quot;5&quot;/&gt;&lt;property id=&quot;20300&quot; value=&quot;Slide 18&quot;/&gt;&lt;property id=&quot;20307&quot; value=&quot;278&quot;/&gt;&lt;/object&gt;&lt;object type=&quot;3&quot; unique_id=&quot;10021&quot;&gt;&lt;property id=&quot;20148&quot; value=&quot;5&quot;/&gt;&lt;property id=&quot;20300&quot; value=&quot;Slide 19&quot;/&gt;&lt;property id=&quot;20307&quot; value=&quot;279&quot;/&gt;&lt;/object&gt;&lt;object type=&quot;3&quot; unique_id=&quot;10022&quot;&gt;&lt;property id=&quot;20148&quot; value=&quot;5&quot;/&gt;&lt;property id=&quot;20300&quot; value=&quot;Slide 20&quot;/&gt;&lt;property id=&quot;20307&quot; value=&quot;272&quot;/&gt;&lt;/object&gt;&lt;object type=&quot;3&quot; unique_id=&quot;10023&quot;&gt;&lt;property id=&quot;20148&quot; value=&quot;5&quot;/&gt;&lt;property id=&quot;20300&quot; value=&quot;Slide 21&quot;/&gt;&lt;property id=&quot;20307&quot; value=&quot;273&quot;/&gt;&lt;/object&gt;&lt;object type=&quot;3&quot; unique_id=&quot;10024&quot;&gt;&lt;property id=&quot;20148&quot; value=&quot;5&quot;/&gt;&lt;property id=&quot;20300&quot; value=&quot;Slide 22&quot;/&gt;&lt;property id=&quot;20307&quot; value=&quot;268&quot;/&gt;&lt;/object&gt;&lt;object type=&quot;3&quot; unique_id=&quot;10025&quot;&gt;&lt;property id=&quot;20148&quot; value=&quot;5&quot;/&gt;&lt;property id=&quot;20300&quot; value=&quot;Slide 23&quot;/&gt;&lt;property id=&quot;20307&quot; value=&quot;280&quot;/&gt;&lt;/object&gt;&lt;object type=&quot;3&quot; unique_id=&quot;10026&quot;&gt;&lt;property id=&quot;20148&quot; value=&quot;5&quot;/&gt;&lt;property id=&quot;20300&quot; value=&quot;Slide 24&quot;/&gt;&lt;property id=&quot;20307&quot; value=&quot;281&quot;/&gt;&lt;/object&gt;&lt;object type=&quot;3&quot; unique_id=&quot;10027&quot;&gt;&lt;property id=&quot;20148&quot; value=&quot;5&quot;/&gt;&lt;property id=&quot;20300&quot; value=&quot;Slide 25&quot;/&gt;&lt;property id=&quot;20307&quot; value=&quot;282&quot;/&gt;&lt;/object&gt;&lt;/object&gt;&lt;object type=&quot;8&quot; unique_id=&quot;10056&quot;&gt;&lt;/object&gt;&lt;/object&gt;&lt;/database&gt;"/>
  <p:tag name="SECTOMILLISECCONVERTED" val="1"/>
  <p:tag name="INKNOELEADERBOARD" val="-42375347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6104</TotalTime>
  <Words>3152</Words>
  <PresentationFormat>Custom</PresentationFormat>
  <Paragraphs>287</Paragraphs>
  <Slides>23</Slides>
  <Notes>11</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2</vt:i4>
      </vt:variant>
      <vt:variant>
        <vt:lpstr>Slide Titles</vt:lpstr>
      </vt:variant>
      <vt:variant>
        <vt:i4>23</vt:i4>
      </vt:variant>
    </vt:vector>
  </HeadingPairs>
  <TitlesOfParts>
    <vt:vector size="36" baseType="lpstr">
      <vt:lpstr>Yu Gothic UI Semilight</vt:lpstr>
      <vt:lpstr>Arial</vt:lpstr>
      <vt:lpstr>Bahnschrift SemiBold SemiConden</vt:lpstr>
      <vt:lpstr>Calibri</vt:lpstr>
      <vt:lpstr>Calibri Light</vt:lpstr>
      <vt:lpstr>Cambria Math</vt:lpstr>
      <vt:lpstr>Tahoma</vt:lpstr>
      <vt:lpstr>Times New Roman</vt:lpstr>
      <vt:lpstr>Tomaho</vt:lpstr>
      <vt:lpstr>Office Theme</vt:lpstr>
      <vt:lpstr>1_Office Theme</vt:lpstr>
      <vt:lpstr>Bitmap Image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2013-08-31T11:42:51Z</dcterms:created>
  <dcterms:modified xsi:type="dcterms:W3CDTF">2023-01-11T09:43:00Z</dcterms:modified>
</cp:coreProperties>
</file>