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60" r:id="rId6"/>
    <p:sldId id="276" r:id="rId7"/>
    <p:sldId id="280" r:id="rId8"/>
    <p:sldId id="279" r:id="rId9"/>
    <p:sldId id="278" r:id="rId10"/>
    <p:sldId id="275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35161"/>
    <a:srgbClr val="CA6674"/>
    <a:srgbClr val="FCAEFA"/>
    <a:srgbClr val="FA6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0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06D5-DEF6-480C-9658-9316DA260840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307"/>
            <a:ext cx="12192000" cy="6088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0"/>
            <a:ext cx="12192000" cy="785307"/>
          </a:xfrm>
          <a:prstGeom prst="rect">
            <a:avLst/>
          </a:prstGeom>
          <a:solidFill>
            <a:srgbClr val="FCAE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16370201">
            <a:off x="649148" y="-548272"/>
            <a:ext cx="953097" cy="1216012"/>
          </a:xfrm>
          <a:prstGeom prst="chord">
            <a:avLst>
              <a:gd name="adj1" fmla="val 4873042"/>
              <a:gd name="adj2" fmla="val 16311222"/>
            </a:avLst>
          </a:prstGeom>
          <a:solidFill>
            <a:srgbClr val="C35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496" y="597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CHỦ ĐỀ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5450" y="0"/>
            <a:ext cx="67652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THẤT CĂN PHÒNG</a:t>
            </a:r>
            <a:endParaRPr lang="en-US" sz="4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895972"/>
            <a:ext cx="12191999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Tiết</a:t>
            </a:r>
            <a:r>
              <a:rPr lang="en-US" sz="2400" b="1" dirty="0">
                <a:solidFill>
                  <a:srgbClr val="FFFF00"/>
                </a:solidFill>
              </a:rPr>
              <a:t> 19,20 – </a:t>
            </a:r>
            <a:r>
              <a:rPr lang="en-US" sz="2400" b="1" dirty="0" err="1">
                <a:solidFill>
                  <a:srgbClr val="FFFF00"/>
                </a:solidFill>
              </a:rPr>
              <a:t>Bài</a:t>
            </a:r>
            <a:r>
              <a:rPr lang="en-US" sz="2400" b="1" dirty="0">
                <a:solidFill>
                  <a:srgbClr val="FFFF00"/>
                </a:solidFill>
              </a:rPr>
              <a:t> 9: THIẾT KẾ SẢN PHẨM NỘI THẤT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1400665"/>
            <a:ext cx="12191999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Tiết 21,22 – Bài 10: THIẾT KẾ MÔ HÌNH CĂN PHÒNG</a:t>
            </a:r>
          </a:p>
        </p:txBody>
      </p:sp>
      <p:pic>
        <p:nvPicPr>
          <p:cNvPr id="9" name="Picture 7" descr="signature_1">
            <a:extLst>
              <a:ext uri="{FF2B5EF4-FFF2-40B4-BE49-F238E27FC236}">
                <a16:creationId xmlns:a16="http://schemas.microsoft.com/office/drawing/2014/main" id="{C0C9EAA7-50AB-4A67-97C2-B9F638D01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4" y="5912217"/>
            <a:ext cx="31242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07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087" y="1250576"/>
            <a:ext cx="9047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Em/ nhóm </a:t>
            </a:r>
            <a:r>
              <a:rPr lang="en-US" sz="24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hoàn thiện tạo dáng mô hình sản phẩm nội thất 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yêu thích.( nếu có thể).</a:t>
            </a:r>
          </a:p>
          <a:p>
            <a:pPr marL="342900" indent="-342900">
              <a:buFontTx/>
              <a:buChar char="-"/>
            </a:pP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-Em/ nhóm </a:t>
            </a:r>
            <a:r>
              <a:rPr lang="en-US" sz="24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viết cảm nhận và phân tích về sản phẩm 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mô hình nội thất đã tạo.</a:t>
            </a:r>
          </a:p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+ Hình, khối của các bộ phận trên sản phẩm ?</a:t>
            </a:r>
          </a:p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+ Kĩ thuật tạo hình và tỉ lệ giữa các sản phẩm.</a:t>
            </a:r>
          </a:p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+ Ý tưởng điều chỉnh để sản phẩm hoàn thiện hơn.</a:t>
            </a:r>
          </a:p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+ Em/nhóm nhận thấy sản phẩm phù hợp với không gian nội thất nào ? Không gian đó cần thêm những đồ vật nào cho cuộc sống trong tương lai.</a:t>
            </a:r>
          </a:p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</a:t>
            </a:r>
            <a:r>
              <a:rPr lang="en-US" sz="24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Sưu tầm một số ảnh về mô hình nội thất 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mà em thích nhất.</a:t>
            </a:r>
          </a:p>
          <a:p>
            <a:endParaRPr lang="en-US" sz="240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64" y="277999"/>
            <a:ext cx="7233807" cy="63648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44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451" y="1449593"/>
            <a:ext cx="8514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- </a:t>
            </a:r>
            <a:r>
              <a:rPr lang="en-US" sz="32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Hoàn thiện tạo dáng mô hình sản phẩm nội thất 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yêu thích.(nếu chưa xong).</a:t>
            </a:r>
          </a:p>
          <a:p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- Xem trước bài 10/sgk/tr44. Sưu tầm </a:t>
            </a:r>
            <a:r>
              <a:rPr lang="en-US" sz="32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tranh ảnh về những căn phòng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mà em thích.</a:t>
            </a:r>
          </a:p>
          <a:p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- Chuẩn bị </a:t>
            </a:r>
            <a:r>
              <a:rPr lang="en-US" sz="32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mô hình các sản phẩm nội thất đã làm trong tiết 19+20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bút, giấy màu, bìa catton, keo, kéo,…</a:t>
            </a:r>
          </a:p>
          <a:p>
            <a:endParaRPr lang="en-US" sz="320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9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7" y="762112"/>
            <a:ext cx="11522329" cy="56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3" y="158670"/>
            <a:ext cx="2865740" cy="307761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3" y="158670"/>
            <a:ext cx="2593386" cy="307761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37" y="3329286"/>
            <a:ext cx="2631909" cy="338911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64" y="3373629"/>
            <a:ext cx="5495691" cy="339616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0835" y="2665208"/>
            <a:ext cx="438375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9922" y="2748278"/>
            <a:ext cx="438375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59769" y="6308129"/>
            <a:ext cx="391055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0798" y="6308129"/>
            <a:ext cx="438375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706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9" y="463587"/>
            <a:ext cx="10058400" cy="53529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27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43" y="295165"/>
            <a:ext cx="7614897" cy="611101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94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3" y="153894"/>
            <a:ext cx="3692787" cy="4923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00" y="1220992"/>
            <a:ext cx="7064191" cy="52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1" y="147916"/>
            <a:ext cx="4147298" cy="5529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35" y="1269402"/>
            <a:ext cx="4048237" cy="53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4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04" y="441063"/>
            <a:ext cx="3925197" cy="5233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4" y="1172584"/>
            <a:ext cx="3973605" cy="52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" y="1886623"/>
            <a:ext cx="5653141" cy="4239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163" y="2302136"/>
            <a:ext cx="3271669" cy="436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91" y="86359"/>
            <a:ext cx="2952976" cy="36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236</Words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2023-07-14T17:44:24Z</dcterms:created>
  <dcterms:modified xsi:type="dcterms:W3CDTF">2023-08-15T12:14:21Z</dcterms:modified>
</cp:coreProperties>
</file>