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7/31/2022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cxnSp>
        <p:nvCxnSpPr>
          <p:cNvPr id="25" name="Straight Arrow Connector 24"/>
          <p:cNvCxnSpPr/>
          <p:nvPr/>
        </p:nvCxnSpPr>
        <p:spPr>
          <a:xfrm>
            <a:off x="5372100" y="3276600"/>
            <a:ext cx="952500" cy="1143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Rounded Rectangle 26"/>
          <p:cNvSpPr/>
          <p:nvPr/>
        </p:nvSpPr>
        <p:spPr>
          <a:xfrm>
            <a:off x="6172200" y="4419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86561" y="4495800"/>
            <a:ext cx="1409639" cy="1508105"/>
          </a:xfrm>
          <a:prstGeom prst="rect">
            <a:avLst/>
          </a:prstGeom>
        </p:spPr>
        <p:txBody>
          <a:bodyPr wrap="square">
            <a:spAutoFit/>
          </a:bodyPr>
          <a:lstStyle/>
          <a:p>
            <a:r>
              <a:rPr lang="en-US" sz="2000" b="1" dirty="0" smtClean="0">
                <a:latin typeface="Times New Roman" panose="02020603050405020304" pitchFamily="18" charset="0"/>
                <a:ea typeface="Times New Roman" panose="02020603050405020304" pitchFamily="18" charset="0"/>
              </a:rPr>
              <a:t>N5: </a:t>
            </a:r>
            <a:r>
              <a:rPr lang="en-US" dirty="0" err="1" smtClean="0">
                <a:latin typeface="Times New Roman" panose="02020603050405020304" pitchFamily="18" charset="0"/>
                <a:ea typeface="Times New Roman" panose="02020603050405020304" pitchFamily="18" charset="0"/>
              </a:rPr>
              <a:t>Vấn</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endParaRPr lang="en-US"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down)">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P spid="27"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422</Words>
  <PresentationFormat>On-screen Show (4:3)</PresentationFormat>
  <Paragraphs>90</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2021-08-13T15:21:45Z</dcterms:created>
  <dcterms:modified xsi:type="dcterms:W3CDTF">2022-07-31T14:27:05Z</dcterms:modified>
</cp:coreProperties>
</file>