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7" r:id="rId2"/>
    <p:sldId id="407" r:id="rId3"/>
    <p:sldId id="408" r:id="rId4"/>
    <p:sldId id="444" r:id="rId5"/>
    <p:sldId id="442" r:id="rId6"/>
    <p:sldId id="443" r:id="rId7"/>
    <p:sldId id="445" r:id="rId8"/>
    <p:sldId id="446" r:id="rId9"/>
    <p:sldId id="340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99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39" autoAdjust="0"/>
    <p:restoredTop sz="94624" autoAdjust="0"/>
  </p:normalViewPr>
  <p:slideViewPr>
    <p:cSldViewPr>
      <p:cViewPr varScale="1">
        <p:scale>
          <a:sx n="45" d="100"/>
          <a:sy n="45" d="100"/>
        </p:scale>
        <p:origin x="1044" y="4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5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12" Type="http://schemas.openxmlformats.org/officeDocument/2006/relationships/hyperlink" Target="Khoi%20dong/Cau%203.pptx" TargetMode="External"/><Relationship Id="rId2" Type="http://schemas.openxmlformats.org/officeDocument/2006/relationships/hyperlink" Target="Khoi%20dong/Cau%204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4.jpeg"/><Relationship Id="rId5" Type="http://schemas.openxmlformats.org/officeDocument/2006/relationships/image" Target="../media/image9.jpeg"/><Relationship Id="rId10" Type="http://schemas.openxmlformats.org/officeDocument/2006/relationships/image" Target="../media/image13.jpg"/><Relationship Id="rId4" Type="http://schemas.openxmlformats.org/officeDocument/2006/relationships/hyperlink" Target="Khoi%20dong/Cau%202.pptx" TargetMode="External"/><Relationship Id="rId9" Type="http://schemas.openxmlformats.org/officeDocument/2006/relationships/hyperlink" Target="Khoi%20dong/Cau%201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6096000"/>
            <a:ext cx="1532049" cy="198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280319" y="3886200"/>
            <a:ext cx="13639800" cy="160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KỂ CHUYỆN: TRẬN BÓNG TRÊN ĐƯỜNG PHỐ (T3)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19050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337719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176" y="557058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36385" y="6183135"/>
            <a:ext cx="1086631" cy="7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4" name="Picture 23">
            <a:hlinkClick r:id="rId2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7" t="11890" r="4799" b="5149"/>
          <a:stretch/>
        </p:blipFill>
        <p:spPr>
          <a:xfrm>
            <a:off x="1869597" y="5853451"/>
            <a:ext cx="2039906" cy="1690349"/>
          </a:xfrm>
          <a:prstGeom prst="rect">
            <a:avLst/>
          </a:prstGeom>
        </p:spPr>
      </p:pic>
      <p:pic>
        <p:nvPicPr>
          <p:cNvPr id="25" name="Picture 24">
            <a:hlinkClick r:id="rId4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" r="5705"/>
          <a:stretch/>
        </p:blipFill>
        <p:spPr>
          <a:xfrm>
            <a:off x="12710319" y="2304172"/>
            <a:ext cx="1982829" cy="158202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578" y="2304172"/>
            <a:ext cx="1986642" cy="158202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543" y="2337885"/>
            <a:ext cx="1952652" cy="155986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r="14339"/>
          <a:stretch/>
        </p:blipFill>
        <p:spPr>
          <a:xfrm>
            <a:off x="1966119" y="2362201"/>
            <a:ext cx="1997760" cy="1539088"/>
          </a:xfrm>
          <a:prstGeom prst="rect">
            <a:avLst/>
          </a:prstGeom>
        </p:spPr>
      </p:pic>
      <p:pic>
        <p:nvPicPr>
          <p:cNvPr id="43" name="Picture 42">
            <a:hlinkClick r:id="rId9" action="ppaction://hlinkpres?slideindex=1&amp;slidetitle=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882" y="5894987"/>
            <a:ext cx="1970313" cy="1454879"/>
          </a:xfrm>
          <a:prstGeom prst="rect">
            <a:avLst/>
          </a:prstGeom>
        </p:spPr>
      </p:pic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4107913" y="1267466"/>
            <a:ext cx="813831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HÁI QUẢ MIỀN TÂY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898950" y="4121364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măng cụt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647567" y="4121364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</a:p>
        </p:txBody>
      </p:sp>
      <p:sp>
        <p:nvSpPr>
          <p:cNvPr id="47" name="Rectangle 46"/>
          <p:cNvSpPr/>
          <p:nvPr/>
        </p:nvSpPr>
        <p:spPr>
          <a:xfrm>
            <a:off x="9162928" y="4139625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Sầu riêng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2727322" y="4139625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644759" y="7702764"/>
            <a:ext cx="2454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Chôm chôm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638536" y="7702764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</a:t>
            </a:r>
          </a:p>
        </p:txBody>
      </p:sp>
      <p:sp>
        <p:nvSpPr>
          <p:cNvPr id="51" name="Rectangle 50"/>
          <p:cNvSpPr/>
          <p:nvPr/>
        </p:nvSpPr>
        <p:spPr>
          <a:xfrm>
            <a:off x="9205119" y="7710188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 bát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2938919" y="7721025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 trâm</a:t>
            </a:r>
          </a:p>
        </p:txBody>
      </p:sp>
      <p:pic>
        <p:nvPicPr>
          <p:cNvPr id="53" name="Picture 2" descr="Qủa bình bá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578" y="5797631"/>
            <a:ext cx="1986642" cy="154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Trái  trâm">
            <a:hlinkClick r:id="rId1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3546" y="5811835"/>
            <a:ext cx="2036573" cy="152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00"/>
                            </p:stCondLst>
                            <p:childTnLst>
                              <p:par>
                                <p:cTn id="1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50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000"/>
                            </p:stCondLst>
                            <p:childTnLst>
                              <p:par>
                                <p:cTn id="16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5492209" cy="897628"/>
            <a:chOff x="4998717" y="210532"/>
            <a:chExt cx="5399539" cy="897628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5399539" cy="897628"/>
              <a:chOff x="4998717" y="210532"/>
              <a:chExt cx="5399539" cy="89762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670719" y="1522808"/>
            <a:ext cx="4800600" cy="677108"/>
            <a:chOff x="1508919" y="1888663"/>
            <a:chExt cx="427689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3"/>
              <a:ext cx="427689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1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2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376797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3815966" y="999589"/>
            <a:ext cx="81161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 CHUYỆN: TRẬN BÓNG TRÊN ĐƯỜNG PHỐ</a:t>
            </a:r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556" y="2239630"/>
            <a:ext cx="7772400" cy="318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555" y="5657461"/>
            <a:ext cx="7772400" cy="307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670719" y="2590800"/>
            <a:ext cx="6934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Long.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70719" y="6248400"/>
            <a:ext cx="6934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70719" y="4487647"/>
            <a:ext cx="693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Long.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605368"/>
              </p:ext>
            </p:extLst>
          </p:nvPr>
        </p:nvGraphicFramePr>
        <p:xfrm>
          <a:off x="823119" y="3031850"/>
          <a:ext cx="14837164" cy="2816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3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Từ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trong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bài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đọc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Từ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nên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dùng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khi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kể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 Long (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Kể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đoạn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1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bằng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lời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của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Long)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tôi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/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tớ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/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mình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Quang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Kể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đoạn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2, 3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bằng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lời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của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Quang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31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cậu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bé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r>
                        <a:rPr lang="en-US" sz="3600" kern="12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cậu</a:t>
                      </a:r>
                      <a:r>
                        <a:rPr lang="en-US" sz="3600" kern="12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</a:t>
                      </a:r>
                      <a:r>
                        <a:rPr lang="en-US" sz="360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em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cả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bọn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r>
                        <a:rPr lang="en-US" sz="3600" kern="12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bọn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trẻ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đám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học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trò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chúng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tôi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/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chúng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tớ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/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chúng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mình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5084510" y="149573"/>
            <a:ext cx="5492209" cy="897628"/>
            <a:chOff x="4998717" y="210532"/>
            <a:chExt cx="5399539" cy="897628"/>
          </a:xfrm>
        </p:grpSpPr>
        <p:grpSp>
          <p:nvGrpSpPr>
            <p:cNvPr id="12" name="Group 11"/>
            <p:cNvGrpSpPr/>
            <p:nvPr/>
          </p:nvGrpSpPr>
          <p:grpSpPr>
            <a:xfrm>
              <a:off x="4998717" y="210532"/>
              <a:ext cx="5399539" cy="897628"/>
              <a:chOff x="4998717" y="210532"/>
              <a:chExt cx="5399539" cy="897628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998717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707300" y="646495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Rectangle 95"/>
          <p:cNvSpPr>
            <a:spLocks noChangeArrowheads="1"/>
          </p:cNvSpPr>
          <p:nvPr/>
        </p:nvSpPr>
        <p:spPr bwMode="auto">
          <a:xfrm>
            <a:off x="3815966" y="999589"/>
            <a:ext cx="81161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 CHUYỆN: TRẬN BÓNG TRÊN ĐƯỜNG PHỐ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07417" y="6082354"/>
            <a:ext cx="15626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07417" y="2270305"/>
            <a:ext cx="15626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107417" y="1508760"/>
            <a:ext cx="11430000" cy="646331"/>
            <a:chOff x="1508919" y="1888664"/>
            <a:chExt cx="10183091" cy="646331"/>
          </a:xfrm>
        </p:grpSpPr>
        <p:sp>
          <p:nvSpPr>
            <p:cNvPr id="26" name="Rectangle 25"/>
            <p:cNvSpPr/>
            <p:nvPr/>
          </p:nvSpPr>
          <p:spPr>
            <a:xfrm>
              <a:off x="1508919" y="1888664"/>
              <a:ext cx="1018309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*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xây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dựng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576806" y="2519755"/>
              <a:ext cx="593771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1107417" y="6843899"/>
            <a:ext cx="14803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thoắt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107417" y="7605444"/>
            <a:ext cx="10089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107417" y="8366992"/>
            <a:ext cx="81375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672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5492209" cy="897628"/>
            <a:chOff x="4998717" y="210532"/>
            <a:chExt cx="5399539" cy="897628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5399539" cy="897628"/>
              <a:chOff x="4998717" y="210532"/>
              <a:chExt cx="5399539" cy="89762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645920"/>
            <a:ext cx="11430000" cy="677108"/>
            <a:chOff x="1508919" y="1888664"/>
            <a:chExt cx="1018309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1018309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*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467730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356519" y="2610182"/>
            <a:ext cx="138684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508919" y="4826938"/>
            <a:ext cx="11430000" cy="677108"/>
            <a:chOff x="1508919" y="1888664"/>
            <a:chExt cx="10183091" cy="677108"/>
          </a:xfrm>
        </p:grpSpPr>
        <p:sp>
          <p:nvSpPr>
            <p:cNvPr id="22" name="Rectangle 21"/>
            <p:cNvSpPr/>
            <p:nvPr/>
          </p:nvSpPr>
          <p:spPr>
            <a:xfrm>
              <a:off x="1508919" y="1888664"/>
              <a:ext cx="1018309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*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lớp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1673234" y="2519755"/>
              <a:ext cx="41804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1356519" y="5977116"/>
            <a:ext cx="13868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Các nhóm cử đại diện kể trước lớp. Cả lớp cùng nghe và góp ý cho bạn điều chỉnh.</a:t>
            </a: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3815966" y="999589"/>
            <a:ext cx="81161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 CHUYỆN: TRẬN BÓNG TRÊN ĐƯỜNG PHỐ</a:t>
            </a:r>
          </a:p>
        </p:txBody>
      </p:sp>
    </p:spTree>
    <p:extLst>
      <p:ext uri="{BB962C8B-B14F-4D97-AF65-F5344CB8AC3E}">
        <p14:creationId xmlns:p14="http://schemas.microsoft.com/office/powerpoint/2010/main" val="5879188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5492209" cy="897628"/>
            <a:chOff x="4998717" y="210532"/>
            <a:chExt cx="5399539" cy="897628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5399539" cy="897628"/>
              <a:chOff x="4998717" y="210532"/>
              <a:chExt cx="5399539" cy="89762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645920"/>
            <a:ext cx="11430000" cy="677108"/>
            <a:chOff x="1508919" y="1888664"/>
            <a:chExt cx="1018309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1018309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*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tham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khảo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467730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127919" y="3733800"/>
            <a:ext cx="14401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Long.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ngần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ngừ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Chợt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dốc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kít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sững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3815966" y="999589"/>
            <a:ext cx="81161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 CHUYỆN: TRẬN BÓNG TRÊN ĐƯỜNG PHỐ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08919" y="2514600"/>
            <a:ext cx="1402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Long.</a:t>
            </a:r>
          </a:p>
        </p:txBody>
      </p:sp>
    </p:spTree>
    <p:extLst>
      <p:ext uri="{BB962C8B-B14F-4D97-AF65-F5344CB8AC3E}">
        <p14:creationId xmlns:p14="http://schemas.microsoft.com/office/powerpoint/2010/main" val="17453512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5492209" cy="897628"/>
            <a:chOff x="4998717" y="210532"/>
            <a:chExt cx="5399539" cy="897628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5399539" cy="897628"/>
              <a:chOff x="4998717" y="210532"/>
              <a:chExt cx="5399539" cy="89762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645920"/>
            <a:ext cx="11430000" cy="677108"/>
            <a:chOff x="1508919" y="1888664"/>
            <a:chExt cx="1018309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1018309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*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tham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khảo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467730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033326" y="3733800"/>
            <a:ext cx="14401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hò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bổng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chừng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sút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chệch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vỉa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lảo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khuỵu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quảt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dìu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3815966" y="999589"/>
            <a:ext cx="81161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 CHUYỆN: TRẬN BÓNG TRÊN ĐƯỜNG PHỐ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08918" y="2430732"/>
            <a:ext cx="139262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62286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5492209" cy="897628"/>
            <a:chOff x="4998717" y="210532"/>
            <a:chExt cx="5399539" cy="897628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5399539" cy="897628"/>
              <a:chOff x="4998717" y="210532"/>
              <a:chExt cx="5399539" cy="89762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051719" y="1371600"/>
            <a:ext cx="2743200" cy="677108"/>
            <a:chOff x="1508919" y="1888663"/>
            <a:chExt cx="2443942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3"/>
              <a:ext cx="2443942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Trao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576806" y="2519755"/>
              <a:ext cx="210450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3815966" y="999589"/>
            <a:ext cx="81161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 CHUYỆN: TRẬN BÓNG TRÊN ĐƯỜNG PHỐ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51719" y="2057400"/>
            <a:ext cx="1409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51719" y="5105400"/>
            <a:ext cx="14295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732431" y="26670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32431" y="5689600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vỉa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42319" y="32766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042319" y="38862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42319" y="44958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732431" y="6273800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732431" y="6858000"/>
            <a:ext cx="1165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511363" y="7696200"/>
            <a:ext cx="132563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60667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2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718719" y="4114800"/>
            <a:ext cx="90678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9921</TotalTime>
  <Words>916</Words>
  <Application>Microsoft Office PowerPoint</Application>
  <PresentationFormat>Custom</PresentationFormat>
  <Paragraphs>80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Ha</cp:lastModifiedBy>
  <cp:revision>1091</cp:revision>
  <dcterms:created xsi:type="dcterms:W3CDTF">2008-09-09T22:52:10Z</dcterms:created>
  <dcterms:modified xsi:type="dcterms:W3CDTF">2022-08-25T15:58:29Z</dcterms:modified>
</cp:coreProperties>
</file>