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6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9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EF4F-074A-43CD-B25C-55A37124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843DB-4DE6-4376-A35C-530671CBE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3AD82-29DC-4F95-B012-B84EDB65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870CB-170D-4E2E-A904-D7E4820E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D80EE-FE25-419D-B755-24B34E88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121E-0507-4195-8DD0-BDB7E962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07B4C-2883-49F5-8FA0-C1FA7A7F5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EBD1B-31DE-4EF1-959D-DDED75DF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F985-55D0-459A-AB99-BCA0DD55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6BDC-04DE-4A17-BAB8-067583EF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2B0F7F-E783-406B-ADFE-4C4FAD2BE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7166F-7D62-4097-9DC2-E3AD594A0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516BE-B19D-4BAC-8DC3-1840E87D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0B782-6DB2-455E-9BF9-E9A196B5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2E3C-A167-48A1-8B53-CC969C28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CFC7-0D74-4D5B-8A0C-3AE00307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15A5-52E2-47C9-B009-1556197F4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80B5F-7164-4CA7-9DDC-D2918085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2D33D-8857-4B39-A945-BB26AD3B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ACF3B-8180-4550-9CA0-B0356903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5037-8532-478F-B67C-630A19C6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3204A-4572-4959-B9ED-46B72F1DE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7BA5D-AEE2-44CA-8202-315C6237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D3EC9-610C-4DBE-99E7-5184467B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3D616-20FC-4994-B332-FE347F39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917C-94C2-42B8-ADE1-981DA3AF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B77E6-ECCE-4FE7-ACD2-9B987D27E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916A1-E9A7-4123-B438-6EF8A01FB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3A40B-9D24-4415-9A96-2B4A29EB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22223-2ACA-429B-9F6E-494FD19E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27B6F-9768-4F91-B1F5-A311D189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4E6B-7688-4C47-A036-66EE266A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0CFE4-622F-4E10-9F46-46A0E4FA3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8CAC0-AB48-4918-9FB7-EF66AD25C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31C9B-89F7-432A-8F19-284EEFDBD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9EE64-3D39-4292-BB44-8D4869D0D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32EFF-BC07-4379-9281-CF87F531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E1F40-D8A5-4AE9-9960-E31BBB25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76CAF-049A-48A6-8D06-B7A27E02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9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4E40-40DE-4F70-B8DE-D164FC80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1C37C-F04F-4790-883C-992C5633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DDDF1-82DC-4C39-9C86-FDC65D02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802C5-FF9D-4515-B0EE-88ADDE04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4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FB14DED-427A-4F13-876A-1CDA7427DE67}"/>
              </a:ext>
            </a:extLst>
          </p:cNvPr>
          <p:cNvSpPr/>
          <p:nvPr userDrawn="1"/>
        </p:nvSpPr>
        <p:spPr>
          <a:xfrm>
            <a:off x="7071652" y="1014833"/>
            <a:ext cx="4863407" cy="4878303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6000">
                <a:srgbClr val="2D5191">
                  <a:alpha val="63000"/>
                </a:srgbClr>
              </a:gs>
              <a:gs pos="100000">
                <a:schemeClr val="accent1">
                  <a:lumMod val="75000"/>
                  <a:alpha val="25000"/>
                </a:schemeClr>
              </a:gs>
            </a:gsLst>
            <a:path path="shape">
              <a:fillToRect l="50000" t="50000" r="50000" b="50000"/>
            </a:path>
          </a:gradFill>
          <a:ln w="762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4-Point Star 146">
            <a:extLst>
              <a:ext uri="{FF2B5EF4-FFF2-40B4-BE49-F238E27FC236}">
                <a16:creationId xmlns:a16="http://schemas.microsoft.com/office/drawing/2014/main" id="{1390A31D-AEA0-44D6-94F4-BD55E1A791F1}"/>
              </a:ext>
            </a:extLst>
          </p:cNvPr>
          <p:cNvSpPr>
            <a:spLocks noChangeAspect="1"/>
          </p:cNvSpPr>
          <p:nvPr userDrawn="1"/>
        </p:nvSpPr>
        <p:spPr>
          <a:xfrm>
            <a:off x="7270796" y="1221425"/>
            <a:ext cx="4465119" cy="4465119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4-Point Star 146">
            <a:extLst>
              <a:ext uri="{FF2B5EF4-FFF2-40B4-BE49-F238E27FC236}">
                <a16:creationId xmlns:a16="http://schemas.microsoft.com/office/drawing/2014/main" id="{B0E4231F-CFF4-4D1C-83DE-F4C45360714C}"/>
              </a:ext>
            </a:extLst>
          </p:cNvPr>
          <p:cNvSpPr>
            <a:spLocks noChangeAspect="1"/>
          </p:cNvSpPr>
          <p:nvPr userDrawn="1"/>
        </p:nvSpPr>
        <p:spPr>
          <a:xfrm>
            <a:off x="7083850" y="1034479"/>
            <a:ext cx="4839011" cy="4839011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947EB3-F787-4BEC-9762-AD78F253B0B8}"/>
              </a:ext>
            </a:extLst>
          </p:cNvPr>
          <p:cNvSpPr/>
          <p:nvPr userDrawn="1"/>
        </p:nvSpPr>
        <p:spPr>
          <a:xfrm>
            <a:off x="8350669" y="2411422"/>
            <a:ext cx="2305373" cy="2085125"/>
          </a:xfrm>
          <a:prstGeom prst="ellipse">
            <a:avLst/>
          </a:prstGeom>
          <a:solidFill>
            <a:srgbClr val="A7DCF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146">
            <a:extLst>
              <a:ext uri="{FF2B5EF4-FFF2-40B4-BE49-F238E27FC236}">
                <a16:creationId xmlns:a16="http://schemas.microsoft.com/office/drawing/2014/main" id="{79F8EEE5-0C06-4EE4-AD5B-7D1793B763E8}"/>
              </a:ext>
            </a:extLst>
          </p:cNvPr>
          <p:cNvSpPr>
            <a:spLocks noChangeAspect="1"/>
          </p:cNvSpPr>
          <p:nvPr userDrawn="1"/>
        </p:nvSpPr>
        <p:spPr>
          <a:xfrm>
            <a:off x="7038684" y="1702544"/>
            <a:ext cx="3121435" cy="3121435"/>
          </a:xfrm>
          <a:prstGeom prst="star7">
            <a:avLst>
              <a:gd name="adj" fmla="val 35496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4-Point Star 146">
            <a:extLst>
              <a:ext uri="{FF2B5EF4-FFF2-40B4-BE49-F238E27FC236}">
                <a16:creationId xmlns:a16="http://schemas.microsoft.com/office/drawing/2014/main" id="{375C437D-2BC4-46AE-96DF-335EFC3CF240}"/>
              </a:ext>
            </a:extLst>
          </p:cNvPr>
          <p:cNvSpPr>
            <a:spLocks noChangeAspect="1"/>
          </p:cNvSpPr>
          <p:nvPr userDrawn="1"/>
        </p:nvSpPr>
        <p:spPr>
          <a:xfrm>
            <a:off x="8882229" y="1650594"/>
            <a:ext cx="3121435" cy="3121435"/>
          </a:xfrm>
          <a:prstGeom prst="star7">
            <a:avLst>
              <a:gd name="adj" fmla="val 35496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4-Point Star 146">
            <a:extLst>
              <a:ext uri="{FF2B5EF4-FFF2-40B4-BE49-F238E27FC236}">
                <a16:creationId xmlns:a16="http://schemas.microsoft.com/office/drawing/2014/main" id="{28305E48-50BE-4627-B396-D5DFF3A73C44}"/>
              </a:ext>
            </a:extLst>
          </p:cNvPr>
          <p:cNvSpPr>
            <a:spLocks noChangeAspect="1"/>
          </p:cNvSpPr>
          <p:nvPr userDrawn="1"/>
        </p:nvSpPr>
        <p:spPr>
          <a:xfrm>
            <a:off x="7954173" y="1095340"/>
            <a:ext cx="3121435" cy="3121435"/>
          </a:xfrm>
          <a:prstGeom prst="star7">
            <a:avLst>
              <a:gd name="adj" fmla="val 35496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4-Point Star 146">
            <a:extLst>
              <a:ext uri="{FF2B5EF4-FFF2-40B4-BE49-F238E27FC236}">
                <a16:creationId xmlns:a16="http://schemas.microsoft.com/office/drawing/2014/main" id="{C536AE4A-924B-47F9-B108-163ABF491B95}"/>
              </a:ext>
            </a:extLst>
          </p:cNvPr>
          <p:cNvSpPr>
            <a:spLocks noChangeAspect="1"/>
          </p:cNvSpPr>
          <p:nvPr userDrawn="1"/>
        </p:nvSpPr>
        <p:spPr>
          <a:xfrm>
            <a:off x="8065919" y="2656058"/>
            <a:ext cx="3121435" cy="3121435"/>
          </a:xfrm>
          <a:prstGeom prst="star7">
            <a:avLst>
              <a:gd name="adj" fmla="val 35496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4-Point Star 146">
            <a:extLst>
              <a:ext uri="{FF2B5EF4-FFF2-40B4-BE49-F238E27FC236}">
                <a16:creationId xmlns:a16="http://schemas.microsoft.com/office/drawing/2014/main" id="{40D7CC32-9EF8-4844-8069-5F42A19A01C6}"/>
              </a:ext>
            </a:extLst>
          </p:cNvPr>
          <p:cNvSpPr>
            <a:spLocks noChangeAspect="1"/>
          </p:cNvSpPr>
          <p:nvPr userDrawn="1"/>
        </p:nvSpPr>
        <p:spPr>
          <a:xfrm>
            <a:off x="7083850" y="1034479"/>
            <a:ext cx="4839011" cy="4839011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C3B-8E4F-421C-ACCC-0FC201F29E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12" y="2322341"/>
            <a:ext cx="2263287" cy="2263287"/>
          </a:xfrm>
          <a:prstGeom prst="rect">
            <a:avLst/>
          </a:prstGeom>
        </p:spPr>
      </p:pic>
      <p:sp>
        <p:nvSpPr>
          <p:cNvPr id="17" name="4-Point Star 146">
            <a:extLst>
              <a:ext uri="{FF2B5EF4-FFF2-40B4-BE49-F238E27FC236}">
                <a16:creationId xmlns:a16="http://schemas.microsoft.com/office/drawing/2014/main" id="{DE4C53D8-244E-472F-B103-D12E955DA0D8}"/>
              </a:ext>
            </a:extLst>
          </p:cNvPr>
          <p:cNvSpPr>
            <a:spLocks noChangeAspect="1"/>
          </p:cNvSpPr>
          <p:nvPr userDrawn="1"/>
        </p:nvSpPr>
        <p:spPr>
          <a:xfrm>
            <a:off x="7083850" y="1034479"/>
            <a:ext cx="4839011" cy="4839011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F1DBAE-2FCE-45AE-A708-0CFB46DDCD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0" y="-102641"/>
            <a:ext cx="3313586" cy="9811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9F6734-542A-4A0A-B805-57AFEC20E128}"/>
              </a:ext>
            </a:extLst>
          </p:cNvPr>
          <p:cNvSpPr/>
          <p:nvPr userDrawn="1"/>
        </p:nvSpPr>
        <p:spPr>
          <a:xfrm>
            <a:off x="10442946" y="82156"/>
            <a:ext cx="1729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1400" b="1" dirty="0">
                <a:ln/>
                <a:solidFill>
                  <a:schemeClr val="accent3"/>
                </a:solidFill>
                <a:latin typeface="Estelle Black SF" pitchFamily="2" charset="0"/>
              </a:rPr>
              <a:t>PRESS ‘Esc’ </a:t>
            </a:r>
          </a:p>
          <a:p>
            <a:pPr algn="ctr"/>
            <a:r>
              <a:rPr lang="en-GB" sz="1400" b="1" dirty="0">
                <a:ln/>
                <a:solidFill>
                  <a:schemeClr val="accent3"/>
                </a:solidFill>
                <a:latin typeface="Estelle Black SF" pitchFamily="2" charset="0"/>
              </a:rPr>
              <a:t>TO EXIT AT ANY TIME</a:t>
            </a:r>
            <a:endParaRPr lang="en-US" sz="14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5" grpId="0"/>
      <p:bldP spid="1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5E76-D367-4E52-87F3-DD9035E7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9AFAC-35EA-4643-9085-E19772E6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F57D8-B5F6-4A93-9628-2B0921AF3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F37EA-A9BA-4BDE-92D6-D05208E0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D7C1B-8BF8-43B9-96DA-4BB6E95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5AEEA-561D-4879-9235-E4015326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9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FA6F-7A2D-4EF9-AE09-D72B65EF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729DE-EB05-4AD1-B6B4-3940120CF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ADCCE-0305-43DD-B5C8-9983BE9E1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9BF30-F931-4161-8BDE-E864810B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72045-7458-4506-B16E-46C5DFEA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DB99F-D267-4BA5-8F4F-79F344D9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B53B23-1536-4D37-A791-DC5F900F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71CB-B827-4C80-BDC3-A0748852E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C53F8-C869-4F39-93BB-AA2154F31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0023D-B0D8-4C06-B289-3F2DDC63E9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35D3D-20AB-472A-B215-3F9A6EDB1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A8B82-E34C-4F4C-A368-9C2D38FBD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1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4-Point Star 146">
            <a:extLst>
              <a:ext uri="{FF2B5EF4-FFF2-40B4-BE49-F238E27FC236}">
                <a16:creationId xmlns:a16="http://schemas.microsoft.com/office/drawing/2014/main" id="{9200D7BE-40C9-43C3-95DF-71E48CCE7348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4-Point Star 146">
            <a:extLst>
              <a:ext uri="{FF2B5EF4-FFF2-40B4-BE49-F238E27FC236}">
                <a16:creationId xmlns:a16="http://schemas.microsoft.com/office/drawing/2014/main" id="{2E0A76B6-5E83-469A-BB78-AC9126667C6E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4-Point Star 146">
            <a:extLst>
              <a:ext uri="{FF2B5EF4-FFF2-40B4-BE49-F238E27FC236}">
                <a16:creationId xmlns:a16="http://schemas.microsoft.com/office/drawing/2014/main" id="{B06FB10B-45A0-47C9-ABDF-F6077973404E}"/>
              </a:ext>
            </a:extLst>
          </p:cNvPr>
          <p:cNvSpPr>
            <a:spLocks noChangeAspect="1"/>
          </p:cNvSpPr>
          <p:nvPr/>
        </p:nvSpPr>
        <p:spPr>
          <a:xfrm>
            <a:off x="2480089" y="1594094"/>
            <a:ext cx="3818746" cy="3818746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AA972-0C40-4201-AAE3-D04AD65E315E}"/>
              </a:ext>
            </a:extLst>
          </p:cNvPr>
          <p:cNvSpPr/>
          <p:nvPr/>
        </p:nvSpPr>
        <p:spPr>
          <a:xfrm>
            <a:off x="6431655" y="-980584"/>
            <a:ext cx="1798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PICK A CARD AND</a:t>
            </a:r>
          </a:p>
          <a:p>
            <a:pPr algn="ctr"/>
            <a:r>
              <a:rPr lang="en-GB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SAY ITS NAME</a:t>
            </a:r>
          </a:p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IN YOUR MIND</a:t>
            </a:r>
            <a:endParaRPr lang="en-US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28" name="Oval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2E182-0F3A-4202-B531-68EB5B18DFB8}"/>
              </a:ext>
            </a:extLst>
          </p:cNvPr>
          <p:cNvSpPr/>
          <p:nvPr/>
        </p:nvSpPr>
        <p:spPr>
          <a:xfrm>
            <a:off x="9104613" y="3027547"/>
            <a:ext cx="830998" cy="830998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D1440E5-3A3C-47F3-812B-90E3C2E97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25" y="1821493"/>
            <a:ext cx="1498715" cy="20728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0B4B46-3016-49E5-8770-260A7ABF9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76" y="1821493"/>
            <a:ext cx="1496706" cy="207282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18BF26-2092-45EC-BF56-4444C5687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77" y="1821493"/>
            <a:ext cx="1460395" cy="20728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87F42F-7796-4707-9424-D52855640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4199113"/>
            <a:ext cx="1452145" cy="20728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3E8E96-2BDB-49AB-9864-006FA1A55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56" y="4199113"/>
            <a:ext cx="1499746" cy="20728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100B3C2-6F05-4486-AD5B-B376D06154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4227453"/>
            <a:ext cx="1499746" cy="20161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265EDE-31D4-41BF-AE86-FC0F1A0284B3}"/>
              </a:ext>
            </a:extLst>
          </p:cNvPr>
          <p:cNvSpPr/>
          <p:nvPr/>
        </p:nvSpPr>
        <p:spPr>
          <a:xfrm>
            <a:off x="1917071" y="-743065"/>
            <a:ext cx="40158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>
                <a:ln/>
                <a:solidFill>
                  <a:schemeClr val="accent3"/>
                </a:solidFill>
                <a:latin typeface="Estelle Black SF" pitchFamily="2" charset="0"/>
              </a:rPr>
              <a:t>MIND READER II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E4942-4926-4672-8FBA-B0F70286DDC2}"/>
              </a:ext>
            </a:extLst>
          </p:cNvPr>
          <p:cNvSpPr/>
          <p:nvPr/>
        </p:nvSpPr>
        <p:spPr>
          <a:xfrm>
            <a:off x="0" y="0"/>
            <a:ext cx="3820886" cy="892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08997-63A7-407A-A90D-E0BDDFBDA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4" y="98371"/>
            <a:ext cx="7953325" cy="1641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89B9C3-15DC-44C9-99A9-4F5A28A842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4803" y="2508424"/>
            <a:ext cx="2305125" cy="26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55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4-Point Star 146">
            <a:extLst>
              <a:ext uri="{FF2B5EF4-FFF2-40B4-BE49-F238E27FC236}">
                <a16:creationId xmlns:a16="http://schemas.microsoft.com/office/drawing/2014/main" id="{9200D7BE-40C9-43C3-95DF-71E48CCE7348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4-Point Star 146">
            <a:extLst>
              <a:ext uri="{FF2B5EF4-FFF2-40B4-BE49-F238E27FC236}">
                <a16:creationId xmlns:a16="http://schemas.microsoft.com/office/drawing/2014/main" id="{2E0A76B6-5E83-469A-BB78-AC9126667C6E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4-Point Star 146">
            <a:extLst>
              <a:ext uri="{FF2B5EF4-FFF2-40B4-BE49-F238E27FC236}">
                <a16:creationId xmlns:a16="http://schemas.microsoft.com/office/drawing/2014/main" id="{B06FB10B-45A0-47C9-ABDF-F6077973404E}"/>
              </a:ext>
            </a:extLst>
          </p:cNvPr>
          <p:cNvSpPr>
            <a:spLocks noChangeAspect="1"/>
          </p:cNvSpPr>
          <p:nvPr/>
        </p:nvSpPr>
        <p:spPr>
          <a:xfrm>
            <a:off x="2480089" y="1594094"/>
            <a:ext cx="3818746" cy="3818746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Oval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2E182-0F3A-4202-B531-68EB5B18DFB8}"/>
              </a:ext>
            </a:extLst>
          </p:cNvPr>
          <p:cNvSpPr/>
          <p:nvPr/>
        </p:nvSpPr>
        <p:spPr>
          <a:xfrm>
            <a:off x="9257017" y="3049319"/>
            <a:ext cx="830998" cy="830998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39DD-5AE2-4DC5-AA91-C584FF2F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16" y="5987863"/>
            <a:ext cx="3225064" cy="8291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66A97F-0F63-4BD2-9431-ED9A19B4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10" y="6006353"/>
            <a:ext cx="3225064" cy="8291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1440E5-3A3C-47F3-812B-90E3C2E9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25" y="1821493"/>
            <a:ext cx="1498715" cy="20728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0B4B46-3016-49E5-8770-260A7ABF9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76" y="1821493"/>
            <a:ext cx="1496706" cy="207282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18BF26-2092-45EC-BF56-4444C5687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20" y="1826457"/>
            <a:ext cx="1499746" cy="205386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87F42F-7796-4707-9424-D52855640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5" y="4199113"/>
            <a:ext cx="1493819" cy="20728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3E8E96-2BDB-49AB-9864-006FA1A55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56" y="4199113"/>
            <a:ext cx="1452145" cy="20728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100B3C2-6F05-4486-AD5B-B376D0615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10" y="4199113"/>
            <a:ext cx="1452145" cy="207282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8C679C0-7EE8-4480-B88F-4507A79EE913}"/>
              </a:ext>
            </a:extLst>
          </p:cNvPr>
          <p:cNvSpPr/>
          <p:nvPr/>
        </p:nvSpPr>
        <p:spPr>
          <a:xfrm>
            <a:off x="3534456" y="227399"/>
            <a:ext cx="49103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KEEP THINKING OF YOUR CARD</a:t>
            </a: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SAY IT OVER AND OVER IN YOUR MIND</a:t>
            </a:r>
          </a:p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AND LOOK INTO MY EYE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68BF88-BAC6-4662-A60E-9298D779F3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55" y="3615832"/>
            <a:ext cx="17984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8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EAE9A39-E27E-48DD-9ED5-BF34CF80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58" y="1821493"/>
            <a:ext cx="1477249" cy="20728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1A1248-886A-491C-B817-B483C67CF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53" y="1821493"/>
            <a:ext cx="1460395" cy="20728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8232179-AD9C-4615-8E8C-AECC0AEA8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2" y="4199113"/>
            <a:ext cx="1499746" cy="21589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F82E63-EDBA-47EB-97FF-405813960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56" y="4203345"/>
            <a:ext cx="1499746" cy="206435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7194269-7D41-46C0-A078-8465A6D97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4199113"/>
            <a:ext cx="1499746" cy="2072820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A4BD7D0C-48EB-4C37-8BB8-10A75164D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49" y="3550603"/>
            <a:ext cx="1554615" cy="920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E6B9AE-FA60-4D2B-951B-F80297CB76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5772" y="76453"/>
            <a:ext cx="3782557" cy="18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4-Point Star 146">
            <a:extLst>
              <a:ext uri="{FF2B5EF4-FFF2-40B4-BE49-F238E27FC236}">
                <a16:creationId xmlns:a16="http://schemas.microsoft.com/office/drawing/2014/main" id="{9200D7BE-40C9-43C3-95DF-71E48CCE7348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4-Point Star 146">
            <a:extLst>
              <a:ext uri="{FF2B5EF4-FFF2-40B4-BE49-F238E27FC236}">
                <a16:creationId xmlns:a16="http://schemas.microsoft.com/office/drawing/2014/main" id="{2E0A76B6-5E83-469A-BB78-AC9126667C6E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4-Point Star 146">
            <a:extLst>
              <a:ext uri="{FF2B5EF4-FFF2-40B4-BE49-F238E27FC236}">
                <a16:creationId xmlns:a16="http://schemas.microsoft.com/office/drawing/2014/main" id="{B06FB10B-45A0-47C9-ABDF-F6077973404E}"/>
              </a:ext>
            </a:extLst>
          </p:cNvPr>
          <p:cNvSpPr>
            <a:spLocks noChangeAspect="1"/>
          </p:cNvSpPr>
          <p:nvPr/>
        </p:nvSpPr>
        <p:spPr>
          <a:xfrm>
            <a:off x="2480089" y="1594094"/>
            <a:ext cx="3818746" cy="3818746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AA972-0C40-4201-AAE3-D04AD65E315E}"/>
              </a:ext>
            </a:extLst>
          </p:cNvPr>
          <p:cNvSpPr/>
          <p:nvPr/>
        </p:nvSpPr>
        <p:spPr>
          <a:xfrm>
            <a:off x="6431655" y="-980584"/>
            <a:ext cx="1798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PICK A CARD AND</a:t>
            </a:r>
          </a:p>
          <a:p>
            <a:pPr algn="ctr"/>
            <a:r>
              <a:rPr lang="en-GB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SAY ITS NAME</a:t>
            </a:r>
          </a:p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IN YOUR MIND</a:t>
            </a:r>
            <a:endParaRPr lang="en-US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28" name="Oval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2E182-0F3A-4202-B531-68EB5B18DFB8}"/>
              </a:ext>
            </a:extLst>
          </p:cNvPr>
          <p:cNvSpPr/>
          <p:nvPr/>
        </p:nvSpPr>
        <p:spPr>
          <a:xfrm>
            <a:off x="9128849" y="2999537"/>
            <a:ext cx="830998" cy="830998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39DD-5AE2-4DC5-AA91-C584FF2F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16" y="5987863"/>
            <a:ext cx="3225064" cy="8291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66A97F-0F63-4BD2-9431-ED9A19B4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10" y="6006353"/>
            <a:ext cx="3225064" cy="8291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1440E5-3A3C-47F3-812B-90E3C2E9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1821493"/>
            <a:ext cx="1499746" cy="20728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0B4B46-3016-49E5-8770-260A7ABF9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71" y="1849603"/>
            <a:ext cx="1512000" cy="209400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18BF26-2092-45EC-BF56-4444C5687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1821493"/>
            <a:ext cx="1452145" cy="20728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87F42F-7796-4707-9424-D52855640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4204968"/>
            <a:ext cx="1452145" cy="206110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3E8E96-2BDB-49AB-9864-006FA1A55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71" y="4199113"/>
            <a:ext cx="1498715" cy="207281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100B3C2-6F05-4486-AD5B-B376D0615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30" y="4199113"/>
            <a:ext cx="1496706" cy="207282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8C679C0-7EE8-4480-B88F-4507A79EE913}"/>
              </a:ext>
            </a:extLst>
          </p:cNvPr>
          <p:cNvSpPr/>
          <p:nvPr/>
        </p:nvSpPr>
        <p:spPr>
          <a:xfrm>
            <a:off x="3534456" y="227399"/>
            <a:ext cx="49103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KEEP THINKING OF YOUR CARD</a:t>
            </a: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SAY IT OVER AND OVER IN YOUR MIND</a:t>
            </a:r>
          </a:p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AND LOOK INTO MY EYE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265EDE-31D4-41BF-AE86-FC0F1A0284B3}"/>
              </a:ext>
            </a:extLst>
          </p:cNvPr>
          <p:cNvSpPr/>
          <p:nvPr/>
        </p:nvSpPr>
        <p:spPr>
          <a:xfrm>
            <a:off x="1917071" y="-743065"/>
            <a:ext cx="40158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>
                <a:ln/>
                <a:solidFill>
                  <a:schemeClr val="accent3"/>
                </a:solidFill>
                <a:latin typeface="Estelle Black SF" pitchFamily="2" charset="0"/>
              </a:rPr>
              <a:t>MIND READER II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32021-4168-4E13-8EC1-1D23071893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55" y="3615832"/>
            <a:ext cx="17984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1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828785-319E-4C0F-B423-827A3131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69" y="3083571"/>
            <a:ext cx="1554615" cy="920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AE9A39-E27E-48DD-9ED5-BF34CF80F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58" y="1821493"/>
            <a:ext cx="1477249" cy="20728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851442-C024-4097-AB90-3B737AAF0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2" y="1825725"/>
            <a:ext cx="1499746" cy="20643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8232179-AD9C-4615-8E8C-AECC0AEA8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4199113"/>
            <a:ext cx="1452145" cy="20728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F82E63-EDBA-47EB-97FF-405813960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56" y="4204077"/>
            <a:ext cx="1499746" cy="206289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7194269-7D41-46C0-A078-8465A6D97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12" y="4199113"/>
            <a:ext cx="1439941" cy="2072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F96103-8E4B-4379-BB8C-ECE1E77FD2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772" y="76453"/>
            <a:ext cx="3782557" cy="18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4-Point Star 146">
            <a:extLst>
              <a:ext uri="{FF2B5EF4-FFF2-40B4-BE49-F238E27FC236}">
                <a16:creationId xmlns:a16="http://schemas.microsoft.com/office/drawing/2014/main" id="{9200D7BE-40C9-43C3-95DF-71E48CCE7348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4-Point Star 146">
            <a:extLst>
              <a:ext uri="{FF2B5EF4-FFF2-40B4-BE49-F238E27FC236}">
                <a16:creationId xmlns:a16="http://schemas.microsoft.com/office/drawing/2014/main" id="{2E0A76B6-5E83-469A-BB78-AC9126667C6E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4-Point Star 146">
            <a:extLst>
              <a:ext uri="{FF2B5EF4-FFF2-40B4-BE49-F238E27FC236}">
                <a16:creationId xmlns:a16="http://schemas.microsoft.com/office/drawing/2014/main" id="{B06FB10B-45A0-47C9-ABDF-F6077973404E}"/>
              </a:ext>
            </a:extLst>
          </p:cNvPr>
          <p:cNvSpPr>
            <a:spLocks noChangeAspect="1"/>
          </p:cNvSpPr>
          <p:nvPr/>
        </p:nvSpPr>
        <p:spPr>
          <a:xfrm>
            <a:off x="2480089" y="1594094"/>
            <a:ext cx="3818746" cy="3818746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AA972-0C40-4201-AAE3-D04AD65E315E}"/>
              </a:ext>
            </a:extLst>
          </p:cNvPr>
          <p:cNvSpPr/>
          <p:nvPr/>
        </p:nvSpPr>
        <p:spPr>
          <a:xfrm>
            <a:off x="6080141" y="-1309853"/>
            <a:ext cx="2004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PICK A CARD AND</a:t>
            </a:r>
            <a:endParaRPr lang="en-GB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CONCENTRATE </a:t>
            </a:r>
          </a:p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ON IT</a:t>
            </a:r>
            <a:endParaRPr lang="en-US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28" name="Oval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2E182-0F3A-4202-B531-68EB5B18DFB8}"/>
              </a:ext>
            </a:extLst>
          </p:cNvPr>
          <p:cNvSpPr/>
          <p:nvPr/>
        </p:nvSpPr>
        <p:spPr>
          <a:xfrm>
            <a:off x="9257017" y="3049319"/>
            <a:ext cx="830998" cy="830998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39DD-5AE2-4DC5-AA91-C584FF2F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16" y="5987863"/>
            <a:ext cx="3225064" cy="8291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66A97F-0F63-4BD2-9431-ED9A19B4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10" y="6006353"/>
            <a:ext cx="3225064" cy="8291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1440E5-3A3C-47F3-812B-90E3C2E9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12" y="1821493"/>
            <a:ext cx="1439941" cy="20728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0B4B46-3016-49E5-8770-260A7ABF9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04" y="1821493"/>
            <a:ext cx="1477249" cy="207282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18BF26-2092-45EC-BF56-4444C5687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2" y="1825725"/>
            <a:ext cx="1499746" cy="206435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87F42F-7796-4707-9424-D52855640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5" y="4199113"/>
            <a:ext cx="1493819" cy="20728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3E8E96-2BDB-49AB-9864-006FA1A55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56" y="4199113"/>
            <a:ext cx="1452145" cy="20728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100B3C2-6F05-4486-AD5B-B376D0615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4204077"/>
            <a:ext cx="1499746" cy="206289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F088A37-7B96-4A29-8108-EBEA0F157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66" y="3516558"/>
            <a:ext cx="2005758" cy="101812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8C679C0-7EE8-4480-B88F-4507A79EE913}"/>
              </a:ext>
            </a:extLst>
          </p:cNvPr>
          <p:cNvSpPr/>
          <p:nvPr/>
        </p:nvSpPr>
        <p:spPr>
          <a:xfrm>
            <a:off x="3534456" y="227399"/>
            <a:ext cx="49103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KEEP THINKING OF YOUR CARD</a:t>
            </a: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SAY IT OVER AND OVER IN YOUR MIND</a:t>
            </a:r>
          </a:p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AND LOOK INTO MY EYE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43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828785-319E-4C0F-B423-827A3131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9" y="3550603"/>
            <a:ext cx="1554615" cy="920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AE9A39-E27E-48DD-9ED5-BF34CF80F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10" y="1821493"/>
            <a:ext cx="1452145" cy="20728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1A1248-886A-491C-B817-B483C67CF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90" y="4199113"/>
            <a:ext cx="1498715" cy="20728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851442-C024-4097-AB90-3B737AAF0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2" y="1821493"/>
            <a:ext cx="1499746" cy="20728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F82E63-EDBA-47EB-97FF-405813960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31" y="4199113"/>
            <a:ext cx="1460395" cy="2072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546163-D7C9-46FC-834E-7AFC860E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88" y="4202169"/>
            <a:ext cx="1539636" cy="2069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0AE5D9-33B7-4B22-B3DD-C8B0AB804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772" y="76453"/>
            <a:ext cx="3782557" cy="18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4-Point Star 146">
            <a:extLst>
              <a:ext uri="{FF2B5EF4-FFF2-40B4-BE49-F238E27FC236}">
                <a16:creationId xmlns:a16="http://schemas.microsoft.com/office/drawing/2014/main" id="{9200D7BE-40C9-43C3-95DF-71E48CCE7348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4-Point Star 146">
            <a:extLst>
              <a:ext uri="{FF2B5EF4-FFF2-40B4-BE49-F238E27FC236}">
                <a16:creationId xmlns:a16="http://schemas.microsoft.com/office/drawing/2014/main" id="{2E0A76B6-5E83-469A-BB78-AC9126667C6E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4-Point Star 146">
            <a:extLst>
              <a:ext uri="{FF2B5EF4-FFF2-40B4-BE49-F238E27FC236}">
                <a16:creationId xmlns:a16="http://schemas.microsoft.com/office/drawing/2014/main" id="{B06FB10B-45A0-47C9-ABDF-F6077973404E}"/>
              </a:ext>
            </a:extLst>
          </p:cNvPr>
          <p:cNvSpPr>
            <a:spLocks noChangeAspect="1"/>
          </p:cNvSpPr>
          <p:nvPr/>
        </p:nvSpPr>
        <p:spPr>
          <a:xfrm>
            <a:off x="2480089" y="1594094"/>
            <a:ext cx="3818746" cy="3818746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AA972-0C40-4201-AAE3-D04AD65E315E}"/>
              </a:ext>
            </a:extLst>
          </p:cNvPr>
          <p:cNvSpPr/>
          <p:nvPr/>
        </p:nvSpPr>
        <p:spPr>
          <a:xfrm>
            <a:off x="6080141" y="-1309853"/>
            <a:ext cx="2004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PICK A CARD AND</a:t>
            </a:r>
            <a:endParaRPr lang="en-GB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CONCENTRATE </a:t>
            </a:r>
          </a:p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ON IT</a:t>
            </a:r>
            <a:endParaRPr lang="en-US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28" name="Oval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2E182-0F3A-4202-B531-68EB5B18DFB8}"/>
              </a:ext>
            </a:extLst>
          </p:cNvPr>
          <p:cNvSpPr/>
          <p:nvPr/>
        </p:nvSpPr>
        <p:spPr>
          <a:xfrm>
            <a:off x="9257017" y="3049319"/>
            <a:ext cx="830998" cy="830998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39DD-5AE2-4DC5-AA91-C584FF2F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16" y="5987863"/>
            <a:ext cx="3225064" cy="8291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66A97F-0F63-4BD2-9431-ED9A19B4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10" y="6006353"/>
            <a:ext cx="3225064" cy="8291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1440E5-3A3C-47F3-812B-90E3C2E9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85" y="1821493"/>
            <a:ext cx="1460395" cy="20728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0B4B46-3016-49E5-8770-260A7ABF9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71" y="1857946"/>
            <a:ext cx="1514792" cy="203636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18BF26-2092-45EC-BF56-4444C5687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22" y="1821493"/>
            <a:ext cx="1496706" cy="20728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87F42F-7796-4707-9424-D52855640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4199113"/>
            <a:ext cx="1452145" cy="20728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3E8E96-2BDB-49AB-9864-006FA1A55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71" y="4199113"/>
            <a:ext cx="1498715" cy="20728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100B3C2-6F05-4486-AD5B-B376D0615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4199113"/>
            <a:ext cx="1499746" cy="207282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8C679C0-7EE8-4480-B88F-4507A79EE913}"/>
              </a:ext>
            </a:extLst>
          </p:cNvPr>
          <p:cNvSpPr/>
          <p:nvPr/>
        </p:nvSpPr>
        <p:spPr>
          <a:xfrm>
            <a:off x="3534456" y="227399"/>
            <a:ext cx="49103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KEEP THINKING OF YOUR CARD</a:t>
            </a: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SAY IT OVER AND OVER IN YOUR MIND</a:t>
            </a:r>
          </a:p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AND LOOK INTO MY EYE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AA48A5-0EE5-4C8E-AEB2-04F3F6F9A5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55" y="3615832"/>
            <a:ext cx="17984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75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828785-319E-4C0F-B423-827A3131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9" y="3550603"/>
            <a:ext cx="1554615" cy="920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AE9A39-E27E-48DD-9ED5-BF34CF80F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1826457"/>
            <a:ext cx="1499746" cy="20628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1A1248-886A-491C-B817-B483C67CF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90" y="1908912"/>
            <a:ext cx="1493819" cy="20728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F82E63-EDBA-47EB-97FF-405813960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58" y="4199113"/>
            <a:ext cx="1439941" cy="20728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7194269-7D41-46C0-A078-8465A6D97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58" y="4199113"/>
            <a:ext cx="1477249" cy="2072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D3D979-C50D-4ECB-ACF8-41F0E9BF6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2" y="4203345"/>
            <a:ext cx="1499746" cy="2064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D6825-8D8B-43E2-88B5-699107AF4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772" y="76453"/>
            <a:ext cx="3782557" cy="18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4-Point Star 146">
            <a:extLst>
              <a:ext uri="{FF2B5EF4-FFF2-40B4-BE49-F238E27FC236}">
                <a16:creationId xmlns:a16="http://schemas.microsoft.com/office/drawing/2014/main" id="{9200D7BE-40C9-43C3-95DF-71E48CCE7348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4-Point Star 146">
            <a:extLst>
              <a:ext uri="{FF2B5EF4-FFF2-40B4-BE49-F238E27FC236}">
                <a16:creationId xmlns:a16="http://schemas.microsoft.com/office/drawing/2014/main" id="{2E0A76B6-5E83-469A-BB78-AC9126667C6E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4-Point Star 146">
            <a:extLst>
              <a:ext uri="{FF2B5EF4-FFF2-40B4-BE49-F238E27FC236}">
                <a16:creationId xmlns:a16="http://schemas.microsoft.com/office/drawing/2014/main" id="{B06FB10B-45A0-47C9-ABDF-F6077973404E}"/>
              </a:ext>
            </a:extLst>
          </p:cNvPr>
          <p:cNvSpPr>
            <a:spLocks noChangeAspect="1"/>
          </p:cNvSpPr>
          <p:nvPr/>
        </p:nvSpPr>
        <p:spPr>
          <a:xfrm>
            <a:off x="2480089" y="1594094"/>
            <a:ext cx="3818746" cy="3818746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AA972-0C40-4201-AAE3-D04AD65E315E}"/>
              </a:ext>
            </a:extLst>
          </p:cNvPr>
          <p:cNvSpPr/>
          <p:nvPr/>
        </p:nvSpPr>
        <p:spPr>
          <a:xfrm>
            <a:off x="6080141" y="-1309853"/>
            <a:ext cx="2004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PICK A CARD AND</a:t>
            </a:r>
            <a:endParaRPr lang="en-GB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CONCENTRATE </a:t>
            </a:r>
          </a:p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ON IT</a:t>
            </a:r>
            <a:endParaRPr lang="en-US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28" name="Oval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2E182-0F3A-4202-B531-68EB5B18DFB8}"/>
              </a:ext>
            </a:extLst>
          </p:cNvPr>
          <p:cNvSpPr/>
          <p:nvPr/>
        </p:nvSpPr>
        <p:spPr>
          <a:xfrm>
            <a:off x="9257017" y="3049319"/>
            <a:ext cx="830998" cy="830998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39DD-5AE2-4DC5-AA91-C584FF2F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16" y="5987863"/>
            <a:ext cx="3225064" cy="8291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66A97F-0F63-4BD2-9431-ED9A19B4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10" y="6006353"/>
            <a:ext cx="3225064" cy="8291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1440E5-3A3C-47F3-812B-90E3C2E9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30" y="1821493"/>
            <a:ext cx="1496706" cy="20728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0B4B46-3016-49E5-8770-260A7ABF9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71" y="1821493"/>
            <a:ext cx="1498715" cy="207282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18BF26-2092-45EC-BF56-4444C5687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1821493"/>
            <a:ext cx="1452145" cy="20728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87F42F-7796-4707-9424-D52855640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2" y="4199113"/>
            <a:ext cx="1499746" cy="20728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3E8E96-2BDB-49AB-9864-006FA1A55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31" y="4199113"/>
            <a:ext cx="1460395" cy="20728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100B3C2-6F05-4486-AD5B-B376D0615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4199113"/>
            <a:ext cx="1499746" cy="201614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8C679C0-7EE8-4480-B88F-4507A79EE913}"/>
              </a:ext>
            </a:extLst>
          </p:cNvPr>
          <p:cNvSpPr/>
          <p:nvPr/>
        </p:nvSpPr>
        <p:spPr>
          <a:xfrm>
            <a:off x="3534456" y="227399"/>
            <a:ext cx="49103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KEEP THINKING OF YOUR CARD</a:t>
            </a: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SAY IT OVER AND OVER IN YOUR MIND</a:t>
            </a:r>
          </a:p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AND LOOK INTO MY EYE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9C998A-B7D4-4C8B-9C15-4E33413EE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55" y="3615832"/>
            <a:ext cx="17984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5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828785-319E-4C0F-B423-827A3131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9" y="3550603"/>
            <a:ext cx="1554615" cy="920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AE9A39-E27E-48DD-9ED5-BF34CF80F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12" y="1821493"/>
            <a:ext cx="1439941" cy="20728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1A1248-886A-491C-B817-B483C67CF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37" y="4199113"/>
            <a:ext cx="1499746" cy="20643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851442-C024-4097-AB90-3B737AAF0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5" y="1825553"/>
            <a:ext cx="1525224" cy="21401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8232179-AD9C-4615-8E8C-AECC0AEA8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5" y="4199113"/>
            <a:ext cx="1493819" cy="20728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7194269-7D41-46C0-A078-8465A6D97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4204077"/>
            <a:ext cx="1499746" cy="2062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2F2038-F4F9-4F90-9035-0E34C0742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772" y="76453"/>
            <a:ext cx="3782557" cy="18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137</Words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Estelle Black SF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2018-01-30T14:36:59Z</dcterms:created>
  <dcterms:modified xsi:type="dcterms:W3CDTF">2020-06-23T15:34:17Z</dcterms:modified>
</cp:coreProperties>
</file>