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 1?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/>
              <a:t>Subscribe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please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71</Words>
  <PresentationFormat>Màn hình rộng</PresentationFormat>
  <Paragraphs>29</Paragraphs>
  <Slides>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2018-05-01T14:03:50Z</dcterms:created>
  <dcterms:modified xsi:type="dcterms:W3CDTF">2019-09-30T12:08:56Z</dcterms:modified>
</cp:coreProperties>
</file>