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83" r:id="rId4"/>
    <p:sldId id="318" r:id="rId5"/>
    <p:sldId id="316" r:id="rId6"/>
    <p:sldId id="289" r:id="rId8"/>
    <p:sldId id="290" r:id="rId9"/>
    <p:sldId id="317" r:id="rId10"/>
    <p:sldId id="313" r:id="rId11"/>
    <p:sldId id="314" r:id="rId12"/>
    <p:sldId id="282" r:id="rId13"/>
    <p:sldId id="300" r:id="rId14"/>
  </p:sldIdLst>
  <p:sldSz cx="9144000" cy="6858000" type="screen4x3"/>
  <p:notesSz cx="6858000" cy="9144000"/>
  <p:custDataLst>
    <p:tags r:id="rId18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86" y="60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WordArt 30"/>
          <p:cNvSpPr>
            <a:spLocks noTextEdit="1"/>
          </p:cNvSpPr>
          <p:nvPr/>
        </p:nvSpPr>
        <p:spPr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  <a:endParaRPr lang="en-US" sz="36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3733800" y="5257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0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8174038" y="396240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WordArt 4"/>
          <p:cNvSpPr>
            <a:spLocks noTextEdit="1"/>
          </p:cNvSpPr>
          <p:nvPr/>
        </p:nvSpPr>
        <p:spPr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Dặn dò</a:t>
            </a:r>
            <a:endParaRPr lang="en-US" sz="3600" b="1">
              <a:ln w="127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117725" y="3052763"/>
            <a:ext cx="399161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  <a:endParaRPr lang="en-US" altLang="x-none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7" descr="B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WordArt 6"/>
          <p:cNvSpPr>
            <a:spLocks noTextEdit="1"/>
          </p:cNvSpPr>
          <p:nvPr/>
        </p:nvSpPr>
        <p:spPr>
          <a:xfrm>
            <a:off x="3048000" y="1112838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  <a:endParaRPr lang="en-US" sz="360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Bài 26: Ph ph Qu qu</a:t>
            </a:r>
            <a:endParaRPr kumimoji="0" lang="en-US" sz="1050" b="1" i="0" u="none" strike="noStrike" kern="1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AutoShape 6"/>
          <p:cNvSpPr/>
          <p:nvPr/>
        </p:nvSpPr>
        <p:spPr>
          <a:xfrm>
            <a:off x="208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501140"/>
            <a:ext cx="7180580" cy="33064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03350" y="5318760"/>
            <a:ext cx="644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Cả nhà từ phố về thăm quê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914400" y="2873375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1167765" y="1447800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p - 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1447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2830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ô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248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ea typeface="Arial" panose="020B0604020202020204" pitchFamily="34" charset="0"/>
              </a:rPr>
              <a:t>qu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4964113" y="2855913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5497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880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ê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012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phố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5535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quê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67765" y="6026150"/>
            <a:ext cx="625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Phà    phí     phở     quạ    quê     quế</a:t>
            </a:r>
            <a:endParaRPr lang="en-US" b="1"/>
          </a:p>
        </p:txBody>
      </p:sp>
      <p:sp>
        <p:nvSpPr>
          <p:cNvPr id="5" name="Content Placeholder 4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3" name="Text Box 9"/>
          <p:cNvSpPr txBox="1"/>
          <p:nvPr/>
        </p:nvSpPr>
        <p:spPr>
          <a:xfrm>
            <a:off x="792163" y="29733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pha trà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638800" y="2995613"/>
            <a:ext cx="30178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ea typeface="Microsoft JhengHei Light" panose="020B0304030504040204" charset="-120"/>
                <a:cs typeface="+mj-lt"/>
              </a:rPr>
              <a:t>phố cổ</a:t>
            </a:r>
            <a:endParaRPr lang="en-US" altLang="x-none" sz="5400" dirty="0">
              <a:solidFill>
                <a:srgbClr val="FF0000"/>
              </a:solidFill>
              <a:latin typeface="+mj-lt"/>
              <a:ea typeface="Microsoft JhengHei Light" panose="020B0304030504040204" charset="-120"/>
              <a:cs typeface="+mj-lt"/>
            </a:endParaRPr>
          </a:p>
        </p:txBody>
      </p:sp>
      <p:sp>
        <p:nvSpPr>
          <p:cNvPr id="26" name="Text Box 9"/>
          <p:cNvSpPr txBox="1"/>
          <p:nvPr/>
        </p:nvSpPr>
        <p:spPr>
          <a:xfrm>
            <a:off x="715963" y="58689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quê nhà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5316538" y="5845175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quả khế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2" name="Content Placeholder 1" descr="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19150" y="1091565"/>
            <a:ext cx="2200275" cy="2047875"/>
          </a:xfrm>
          <a:prstGeom prst="rect">
            <a:avLst/>
          </a:prstGeom>
        </p:spPr>
      </p:pic>
      <p:pic>
        <p:nvPicPr>
          <p:cNvPr id="4" name="Content Placeholder 3" descr="2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63590" y="1124585"/>
            <a:ext cx="1924685" cy="198120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1043305" y="3917950"/>
            <a:ext cx="1752600" cy="1914525"/>
          </a:xfrm>
          <a:prstGeom prst="rect">
            <a:avLst/>
          </a:prstGeom>
        </p:spPr>
      </p:pic>
      <p:pic>
        <p:nvPicPr>
          <p:cNvPr id="9" name="Picture 8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46525"/>
            <a:ext cx="2149475" cy="185737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76200"/>
            <a:ext cx="347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223260"/>
            <a:ext cx="8090535" cy="117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5886450"/>
            <a:ext cx="8229600" cy="736600"/>
          </a:xfrm>
        </p:spPr>
        <p:txBody>
          <a:bodyPr/>
          <a:p>
            <a:r>
              <a:rPr lang="en-US" sz="3600"/>
              <a:t>Bà ra thủ đô. Bà cho bé quà quê. Bố đưa Hà đi bờ Hồ, phố cổ.</a:t>
            </a:r>
            <a:endParaRPr lang="en-US" sz="3600"/>
          </a:p>
        </p:txBody>
      </p:sp>
      <p:pic>
        <p:nvPicPr>
          <p:cNvPr id="4" name="Content Placeholder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3275" y="438785"/>
            <a:ext cx="7695565" cy="474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3735" y="274955"/>
            <a:ext cx="8331200" cy="604329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538413" y="1308100"/>
            <a:ext cx="3641725" cy="982663"/>
          </a:xfrm>
          <a:ln/>
        </p:spPr>
        <p:txBody>
          <a:bodyPr vert="horz" wrap="square" lIns="91440" tIns="45720" rIns="91440" bIns="45720" anchor="ctr"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33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chemeClr val="bg1"/>
                </a:solidFill>
                <a:latin typeface="Tahoma" panose="020B0604030504040204" pitchFamily="34" charset="0"/>
              </a:rPr>
              <a:t> Vừa rồi các con học âm gì?</a:t>
            </a:r>
            <a:endParaRPr lang="en-US" altLang="x-none" sz="48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PresentationFormat/>
  <Paragraphs>50</Paragraphs>
  <Slides>10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Century Gothic</vt:lpstr>
      <vt:lpstr>.VnArial</vt:lpstr>
      <vt:lpstr>Segoe Print</vt:lpstr>
      <vt:lpstr>Tahoma</vt:lpstr>
      <vt:lpstr>Calibri</vt:lpstr>
      <vt:lpstr>Microsoft YaHei</vt:lpstr>
      <vt:lpstr>Arial Unicode MS</vt:lpstr>
      <vt:lpstr>Microsoft JhengHei</vt:lpstr>
      <vt:lpstr>Malgun Gothic Semilight</vt:lpstr>
      <vt:lpstr>Microsoft JhengHei Light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2011-09-30T13:18:57Z</dcterms:created>
  <dcterms:modified xsi:type="dcterms:W3CDTF">2020-08-25T10:10:32Z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