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D2A2-085F-4530-83C5-39A2FEB0D4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F097-C73B-4D46-8B7C-EDA64E99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microsoft.com/office/2007/relationships/hdphoto" Target="../media/hdphoto1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4023" y="3675003"/>
            <a:ext cx="965377" cy="12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2" y="4841466"/>
            <a:ext cx="1556348" cy="20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8214" y="3522164"/>
            <a:ext cx="1697185" cy="22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314880"/>
            <a:ext cx="838200" cy="11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 VỀ TỔ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86997"/>
            <a:ext cx="990600" cy="13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0" y="3210465"/>
            <a:ext cx="781165" cy="103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333" y="2649271"/>
            <a:ext cx="767443" cy="101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105">
            <a:off x="1062144" y="3210446"/>
            <a:ext cx="1065166" cy="141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95463" l="2143" r="100000">
                        <a14:foregroundMark x1="60429" y1="22593" x2="60429" y2="22593"/>
                        <a14:foregroundMark x1="60429" y1="22593" x2="60429" y2="22593"/>
                        <a14:foregroundMark x1="60429" y1="22593" x2="60429" y2="22593"/>
                        <a14:foregroundMark x1="60429" y1="22593" x2="70000" y2="29907"/>
                        <a14:foregroundMark x1="75429" y1="21204" x2="85429" y2="3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3026756"/>
            <a:ext cx="965377" cy="12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676400" y="-573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661647" y="-636801"/>
            <a:ext cx="2983174" cy="3183183"/>
            <a:chOff x="-661647" y="-636801"/>
            <a:chExt cx="2983174" cy="31831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1" b="97338" l="3864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4140">
              <a:off x="-661647" y="-636801"/>
              <a:ext cx="2983174" cy="318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806275" y="320376"/>
              <a:ext cx="864917" cy="60276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ua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15410" y="-456280"/>
            <a:ext cx="3081813" cy="3288437"/>
            <a:chOff x="6715410" y="-456280"/>
            <a:chExt cx="3081813" cy="328843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91" b="97338" l="3864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838" flipH="1">
              <a:off x="6715410" y="-456280"/>
              <a:ext cx="3081813" cy="328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ounded Rectangle 36"/>
            <p:cNvSpPr/>
            <p:nvPr/>
          </p:nvSpPr>
          <p:spPr>
            <a:xfrm>
              <a:off x="7373231" y="352028"/>
              <a:ext cx="864917" cy="60276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ưa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3410" y="4958925"/>
            <a:ext cx="1879574" cy="1752601"/>
            <a:chOff x="-4572000" y="-811058"/>
            <a:chExt cx="7285055" cy="70539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-580383" y="2421150"/>
              <a:ext cx="3293438" cy="172292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ữa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62984" y="4885688"/>
            <a:ext cx="1879574" cy="1752601"/>
            <a:chOff x="-4572000" y="-811058"/>
            <a:chExt cx="7285055" cy="705394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-580383" y="2421150"/>
              <a:ext cx="3293438" cy="172292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7067864" y="4684135"/>
            <a:ext cx="1981200" cy="1926917"/>
            <a:chOff x="-4572000" y="-811058"/>
            <a:chExt cx="7285055" cy="705394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ounded Rectangle 31"/>
            <p:cNvSpPr/>
            <p:nvPr/>
          </p:nvSpPr>
          <p:spPr>
            <a:xfrm>
              <a:off x="-580384" y="2421149"/>
              <a:ext cx="3293439" cy="172292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ừa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833618" y="4764656"/>
            <a:ext cx="1981200" cy="1926917"/>
            <a:chOff x="-4572000" y="-811058"/>
            <a:chExt cx="7285055" cy="7053943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-580384" y="2421149"/>
              <a:ext cx="3293439" cy="172292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đũa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" name="Âm thanh phép thuậ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419600" y="3124200"/>
            <a:ext cx="609600" cy="609600"/>
          </a:xfrm>
          <a:prstGeom prst="rect">
            <a:avLst/>
          </a:prstGeom>
        </p:spPr>
      </p:pic>
      <p:pic>
        <p:nvPicPr>
          <p:cNvPr id="41" name="Âm thanh phép thuậ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85049" y="4580888"/>
            <a:ext cx="609600" cy="609600"/>
          </a:xfrm>
          <a:prstGeom prst="rect">
            <a:avLst/>
          </a:prstGeom>
        </p:spPr>
      </p:pic>
      <p:pic>
        <p:nvPicPr>
          <p:cNvPr id="42" name="Âm thanh phép thuậ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009181" y="-257572"/>
            <a:ext cx="609600" cy="609600"/>
          </a:xfrm>
          <a:prstGeom prst="rect">
            <a:avLst/>
          </a:prstGeom>
        </p:spPr>
      </p:pic>
      <p:pic>
        <p:nvPicPr>
          <p:cNvPr id="43" name="Âm thanh phép thuậ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889849" y="700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19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2.19653E-6 C -0.01059 -0.04855 -0.00348 -0.09549 0.00382 -0.14104 C 0.00625 -0.15607 0.01666 -0.17433 0.02205 -0.1852 C 0.02361 -0.18797 0.025 -0.19098 0.02639 -0.19399 C 0.02795 -0.19699 0.03107 -0.20277 0.03107 -0.20231 C 0.03437 -0.22219 0.02986 -0.20323 0.03715 -0.21456 C 0.03854 -0.21665 0.03906 -0.22058 0.0401 -0.22335 C 0.04149 -0.22659 0.04323 -0.2289 0.04461 -0.23214 C 0.04913 -0.24254 0.0467 -0.24046 0.05069 -0.25271 C 0.05555 -0.26797 0.06302 -0.28 0.06892 -0.29387 C 0.07534 -0.30867 0.08003 -0.3274 0.08854 -0.3378 C 0.09652 -0.36092 0.08628 -0.33387 0.096 -0.35283 C 0.09722 -0.35514 0.09791 -0.35884 0.09913 -0.36139 C 0.10503 -0.37526 0.11423 -0.38705 0.1217 -0.39676 C 0.12482 -0.40069 0.12743 -0.40693 0.1309 -0.40855 C 0.1368 -0.41156 0.14166 -0.41665 0.14757 -0.42034 C 0.15538 -0.42543 0.1651 -0.42936 0.17326 -0.43214 C 0.17899 -0.43769 0.18368 -0.43954 0.18975 -0.44393 C 0.2 -0.45133 0.20955 -0.45942 0.22014 -0.46451 C 0.2309 -0.47792 0.21701 -0.46196 0.23211 -0.47306 C 0.23732 -0.47699 0.24201 -0.48439 0.24722 -0.48809 C 0.25416 -0.49271 0.2618 -0.49318 0.2684 -0.49965 C 0.27465 -0.50589 0.28021 -0.51422 0.28646 -0.52023 C 0.29271 -0.52578 0.29896 -0.52832 0.30468 -0.5348 C 0.32118 -0.55283 0.29652 -0.52693 0.31371 -0.54959 C 0.3151 -0.55167 0.32343 -0.55491 0.3243 -0.5556 C 0.33715 -0.56485 0.34878 -0.57271 0.36198 -0.57919 C 0.36666 -0.58474 0.36632 -0.5852 0.37118 -0.58774 C 0.37534 -0.59006 0.38333 -0.59376 0.38333 -0.59352 C 0.38906 -0.60139 0.39496 -0.60208 0.40156 -0.60532 C 0.41128 -0.61503 0.42222 -0.61757 0.43333 -0.62034 C 0.44514 -0.63491 0.46684 -0.63075 0.47864 -0.63191 C 0.50034 -0.63884 0.47205 -0.63029 0.51198 -0.63792 C 0.51805 -0.63884 0.52396 -0.6437 0.53003 -0.64647 C 0.53541 -0.65364 0.5533 -0.66127 0.56041 -0.66127 " pathEditMode="relative" rAng="0" ptsTypes="ffffffffffffffffffffffffffffffffffA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33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9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4162E-6 C -0.00312 -0.0118 -0.00642 -0.01018 -0.01337 -0.01549 C -0.02882 -0.02729 -0.01666 -0.02266 -0.03142 -0.02636 C -0.04114 -0.03538 -0.05416 -0.037 -0.06562 -0.03954 C -0.06736 -0.04116 -0.06875 -0.04278 -0.07048 -0.04393 C -0.07205 -0.04486 -0.07378 -0.04486 -0.07534 -0.04602 C -0.08281 -0.0518 -0.08663 -0.05665 -0.09514 -0.05943 C -0.10659 -0.0696 -0.10104 -0.06682 -0.11128 -0.07029 C -0.11719 -0.07607 -0.12239 -0.08047 -0.12934 -0.08347 C -0.13715 -0.09411 -0.13194 -0.08786 -0.14409 -0.09873 C -0.14583 -0.10012 -0.14896 -0.10313 -0.14896 -0.10289 C -0.15295 -0.11862 -0.14705 -0.09943 -0.15555 -0.1163 C -0.15642 -0.11839 -0.15642 -0.12093 -0.15712 -0.12301 C -0.15937 -0.12902 -0.1618 -0.1311 -0.16528 -0.13596 C -0.16788 -0.14914 -0.1717 -0.14752 -0.175 -0.15792 C -0.17656 -0.16232 -0.17656 -0.1674 -0.1783 -0.1711 C -0.1842 -0.18266 -0.18923 -0.19422 -0.19618 -0.20393 C -0.20069 -0.22081 -0.21024 -0.23422 -0.21597 -0.24995 C -0.21736 -0.25365 -0.21857 -0.26197 -0.21927 -0.26521 C -0.22691 -0.29873 -0.22118 -0.27307 -0.22725 -0.29596 C -0.2309 -0.30821 -0.23229 -0.3207 -0.23559 -0.33318 C -0.23611 -0.33549 -0.23663 -0.33758 -0.23715 -0.33989 C -0.23784 -0.3422 -0.23837 -0.34405 -0.23889 -0.34636 C -0.23941 -0.34867 -0.24062 -0.35307 -0.24062 -0.35284 C -0.24166 -0.36509 -0.24288 -0.37249 -0.24514 -0.38359 C -0.24479 -0.41503 -0.24479 -0.44648 -0.24375 -0.47792 C -0.24357 -0.48902 -0.23212 -0.48602 -0.23212 -0.49526 " pathEditMode="relative" rAng="0" ptsTypes="ffffffffffffffffffffffffffA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24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9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C -0.00295 -0.04717 -0.00799 -0.09318 -0.01441 -0.1378 C -0.01458 -0.14173 -0.0158 -0.1452 -0.01649 -0.1496 C -0.01736 -0.15538 -0.01806 -0.16116 -0.01892 -0.1674 C -0.0224 -0.19676 -0.02517 -0.22613 -0.03056 -0.25387 C -0.03281 -0.28439 -0.0382 -0.31098 -0.04201 -0.34035 C -0.04392 -0.35468 -0.05156 -0.38081 -0.05347 -0.39098 C -0.05608 -0.40486 -0.06007 -0.41665 -0.06285 -0.43029 C -0.06354 -0.43376 -0.06389 -0.43884 -0.06493 -0.44185 C -0.06615 -0.44416 -0.06736 -0.44393 -0.06858 -0.44486 C -0.0757 -0.46335 -0.08646 -0.47607 -0.09531 -0.48948 C -0.10139 -0.49919 -0.10313 -0.50705 -0.11042 -0.51052 C -0.11337 -0.51491 -0.11615 -0.52208 -0.11962 -0.52532 C -0.14167 -0.5489 -0.16701 -0.5459 -0.1901 -0.54936 C -0.20104 -0.55653 -0.19635 -0.55353 -0.20399 -0.55815 C -0.20642 -0.56 -0.20938 -0.56694 -0.21233 -0.5674 C -0.22274 -0.56902 -0.23299 -0.56925 -0.2434 -0.57017 C -0.25521 -0.57619 -0.26667 -0.58728 -0.2783 -0.59699 C -0.28125 -0.59977 -0.28715 -0.60162 -0.28976 -0.60601 C -0.2908 -0.60809 -0.29184 -0.61087 -0.29323 -0.61202 C -0.29497 -0.61364 -0.29705 -0.61341 -0.29896 -0.6148 C -0.30625 -0.62035 -0.31493 -0.62659 -0.32205 -0.63306 C -0.32344 -0.63422 -0.32448 -0.63445 -0.3257 -0.63607 C -0.32674 -0.63746 -0.32778 -0.64046 -0.32917 -0.64162 C -0.34531 -0.65665 -0.33385 -0.64162 -0.34063 -0.65064 " pathEditMode="relative" rAng="0" ptsTypes="ffffffffffffffffffffffffA">
                                      <p:cBhvr>
                                        <p:cTn id="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32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9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5434E-6 C 0.00104 -0.02058 0.00122 -0.04324 0.00885 -0.06104 C 0.01875 -0.2074 0.01042 -0.07607 0.01042 -0.45619 " pathEditMode="relative" rAng="0" ptsTypes="ffA">
                                      <p:cBhvr>
                                        <p:cTn id="5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</Words>
  <PresentationFormat>On-screen Show (4:3)</PresentationFormat>
  <Paragraphs>7</Paragraphs>
  <Slides>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2020-08-15T09:44:49Z</dcterms:created>
  <dcterms:modified xsi:type="dcterms:W3CDTF">2021-07-28T16:51:24Z</dcterms:modified>
</cp:coreProperties>
</file>