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2" r:id="rId4"/>
    <p:sldId id="266" r:id="rId5"/>
    <p:sldId id="271" r:id="rId6"/>
    <p:sldId id="272" r:id="rId7"/>
    <p:sldId id="270" r:id="rId8"/>
    <p:sldId id="261" r:id="rId9"/>
    <p:sldId id="264" r:id="rId10"/>
    <p:sldId id="263" r:id="rId11"/>
    <p:sldId id="267" r:id="rId12"/>
    <p:sldId id="269" r:id="rId13"/>
    <p:sldId id="26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8583B7"/>
    <a:srgbClr val="648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1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12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3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09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10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74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99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65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5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69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E8CA-73D5-4E5D-83EB-186FDA95F003}" type="datetimeFigureOut">
              <a:rPr lang="es-ES" smtClean="0"/>
              <a:t>24/06/2021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72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audio" Target="../media/audio14.wav"/><Relationship Id="rId16" Type="http://schemas.openxmlformats.org/officeDocument/2006/relationships/image" Target="../media/image9.png"/><Relationship Id="rId20" Type="http://schemas.openxmlformats.org/officeDocument/2006/relationships/audio" Target="../media/audio1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17.wdp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audio" Target="../media/audio3.wav"/><Relationship Id="rId21" Type="http://schemas.openxmlformats.org/officeDocument/2006/relationships/audio" Target="../media/audio15.wav"/><Relationship Id="rId7" Type="http://schemas.microsoft.com/office/2007/relationships/hdphoto" Target="../media/hdphoto18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audio" Target="../media/audio15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openxmlformats.org/officeDocument/2006/relationships/audio" Target="../media/audio5.wav"/><Relationship Id="rId15" Type="http://schemas.microsoft.com/office/2007/relationships/hdphoto" Target="../media/hdphoto6.wdp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4" Type="http://schemas.openxmlformats.org/officeDocument/2006/relationships/audio" Target="../media/audio4.wav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audio" Target="../media/audio16.wav"/><Relationship Id="rId16" Type="http://schemas.openxmlformats.org/officeDocument/2006/relationships/image" Target="../media/image9.png"/><Relationship Id="rId20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19.wdp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audio" Target="../media/audio3.wav"/><Relationship Id="rId21" Type="http://schemas.openxmlformats.org/officeDocument/2006/relationships/audio" Target="../media/audio17.wav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audio" Target="../media/audio17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0.wdp"/><Relationship Id="rId5" Type="http://schemas.openxmlformats.org/officeDocument/2006/relationships/audio" Target="../media/audio5.wav"/><Relationship Id="rId15" Type="http://schemas.microsoft.com/office/2007/relationships/hdphoto" Target="../media/hdphoto6.wdp"/><Relationship Id="rId10" Type="http://schemas.openxmlformats.org/officeDocument/2006/relationships/image" Target="../media/image21.png"/><Relationship Id="rId19" Type="http://schemas.microsoft.com/office/2007/relationships/hdphoto" Target="../media/hdphoto8.wdp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audio" Target="../media/audio3.wav"/><Relationship Id="rId21" Type="http://schemas.openxmlformats.org/officeDocument/2006/relationships/audio" Target="../media/audio6.wav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audio" Target="../media/audio6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0.wdp"/><Relationship Id="rId5" Type="http://schemas.openxmlformats.org/officeDocument/2006/relationships/audio" Target="../media/audio5.wav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19" Type="http://schemas.microsoft.com/office/2007/relationships/hdphoto" Target="../media/hdphoto8.wdp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2.png"/><Relationship Id="rId3" Type="http://schemas.openxmlformats.org/officeDocument/2006/relationships/audio" Target="../media/audio3.wav"/><Relationship Id="rId21" Type="http://schemas.openxmlformats.org/officeDocument/2006/relationships/audio" Target="../media/audio7.wav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audio" Target="../media/audio7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11.wdp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audio" Target="../media/audio9.wav"/><Relationship Id="rId16" Type="http://schemas.openxmlformats.org/officeDocument/2006/relationships/image" Target="../media/image9.png"/><Relationship Id="rId20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12.wdp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3" Type="http://schemas.openxmlformats.org/officeDocument/2006/relationships/audio" Target="../media/audio3.wav"/><Relationship Id="rId21" Type="http://schemas.openxmlformats.org/officeDocument/2006/relationships/audio" Target="../media/audio10.wav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audio" Target="../media/audio10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13.wdp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audio" Target="../media/audio11.wav"/><Relationship Id="rId16" Type="http://schemas.openxmlformats.org/officeDocument/2006/relationships/image" Target="../media/image9.png"/><Relationship Id="rId20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14.wdp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3" Type="http://schemas.openxmlformats.org/officeDocument/2006/relationships/audio" Target="../media/audio3.wav"/><Relationship Id="rId21" Type="http://schemas.openxmlformats.org/officeDocument/2006/relationships/audio" Target="../media/audio12.wav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" Type="http://schemas.openxmlformats.org/officeDocument/2006/relationships/audio" Target="../media/audio12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5.wdp"/><Relationship Id="rId5" Type="http://schemas.openxmlformats.org/officeDocument/2006/relationships/audio" Target="../media/audio5.wav"/><Relationship Id="rId15" Type="http://schemas.microsoft.com/office/2007/relationships/hdphoto" Target="../media/hdphoto6.wdp"/><Relationship Id="rId10" Type="http://schemas.openxmlformats.org/officeDocument/2006/relationships/image" Target="../media/image16.png"/><Relationship Id="rId19" Type="http://schemas.microsoft.com/office/2007/relationships/hdphoto" Target="../media/hdphoto8.wdp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7.png"/><Relationship Id="rId3" Type="http://schemas.openxmlformats.org/officeDocument/2006/relationships/audio" Target="../media/audio3.wav"/><Relationship Id="rId21" Type="http://schemas.openxmlformats.org/officeDocument/2006/relationships/audio" Target="../media/audio13.wav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audio" Target="../media/audio13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16.wdp"/><Relationship Id="rId4" Type="http://schemas.openxmlformats.org/officeDocument/2006/relationships/audio" Target="../media/audio4.wav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46" b="94970" l="9167" r="91667">
                        <a14:foregroundMark x1="62222" y1="7646" x2="62222" y2="7646"/>
                        <a14:foregroundMark x1="91944" y1="21730" x2="91944" y2="21730"/>
                        <a14:foregroundMark x1="71389" y1="22535" x2="71389" y2="22535"/>
                        <a14:foregroundMark x1="71389" y1="22535" x2="79444" y2="20322"/>
                        <a14:foregroundMark x1="32778" y1="48692" x2="32778" y2="48692"/>
                        <a14:foregroundMark x1="15833" y1="68209" x2="15833" y2="68209"/>
                        <a14:foregroundMark x1="16389" y1="66801" x2="16944" y2="66398"/>
                        <a14:foregroundMark x1="17778" y1="65392" x2="11944" y2="73239"/>
                        <a14:foregroundMark x1="14722" y1="64185" x2="9444" y2="70423"/>
                        <a14:foregroundMark x1="62778" y1="91348" x2="74444" y2="92153"/>
                        <a14:foregroundMark x1="74722" y1="89537" x2="74722" y2="89537"/>
                        <a14:foregroundMark x1="76944" y1="90342" x2="76944" y2="90342"/>
                        <a14:foregroundMark x1="60278" y1="94970" x2="60278" y2="94970"/>
                        <a14:foregroundMark x1="43333" y1="45674" x2="50833" y2="42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923" y="1988840"/>
            <a:ext cx="3066466" cy="423342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amanyc.net/wp-content/uploads/2012/09/Boots-The-Monkey-Dora-Explorer-279x300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89" y="4339399"/>
            <a:ext cx="2234454" cy="240263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EAC0A-C907-463A-8B8F-1D5E6156B396}"/>
              </a:ext>
            </a:extLst>
          </p:cNvPr>
          <p:cNvSpPr txBox="1"/>
          <p:nvPr/>
        </p:nvSpPr>
        <p:spPr>
          <a:xfrm>
            <a:off x="3995936" y="2644170"/>
            <a:ext cx="3888432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spc="5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DORA VÀ </a:t>
            </a:r>
          </a:p>
          <a:p>
            <a:r>
              <a:rPr lang="en-US" sz="4800" b="1" spc="5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CÁC CON VẬT</a:t>
            </a:r>
          </a:p>
        </p:txBody>
      </p:sp>
    </p:spTree>
    <p:extLst>
      <p:ext uri="{BB962C8B-B14F-4D97-AF65-F5344CB8AC3E}">
        <p14:creationId xmlns:p14="http://schemas.microsoft.com/office/powerpoint/2010/main" val="3188086121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32 Grupo"/>
          <p:cNvGrpSpPr/>
          <p:nvPr/>
        </p:nvGrpSpPr>
        <p:grpSpPr>
          <a:xfrm>
            <a:off x="5310592" y="2544150"/>
            <a:ext cx="609479" cy="609479"/>
            <a:chOff x="5574118" y="3117617"/>
            <a:chExt cx="383391" cy="383391"/>
          </a:xfrm>
        </p:grpSpPr>
        <p:sp>
          <p:nvSpPr>
            <p:cNvPr id="34" name="33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5" name="34 Elipse"/>
            <p:cNvSpPr/>
            <p:nvPr/>
          </p:nvSpPr>
          <p:spPr>
            <a:xfrm>
              <a:off x="5780902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6054972" y="2560493"/>
            <a:ext cx="609479" cy="609479"/>
            <a:chOff x="5574118" y="3117617"/>
            <a:chExt cx="383391" cy="383391"/>
          </a:xfrm>
        </p:grpSpPr>
        <p:sp>
          <p:nvSpPr>
            <p:cNvPr id="37" name="36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5677875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3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hổ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36215" y="5797666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voi</a:t>
            </a:r>
            <a:endParaRPr lang="es-ES_tradnl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35" y="5517232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92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084168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gấu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29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Botón de acción: Sonido">
            <a:hlinkClick r:id="" action="ppaction://noaction" highlightClick="1">
              <a:snd r:embed="rId2" name="S_elefante.wav"/>
            </a:hlinkClick>
          </p:cNvPr>
          <p:cNvSpPr/>
          <p:nvPr/>
        </p:nvSpPr>
        <p:spPr>
          <a:xfrm>
            <a:off x="539552" y="1247218"/>
            <a:ext cx="640080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84368" y="405052"/>
            <a:ext cx="792088" cy="5756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10288" y="2055241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6st.org/Dora-boots-monkey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752" b="97554" l="1278" r="97125">
                        <a14:foregroundMark x1="38179" y1="9786" x2="38179" y2="9786"/>
                        <a14:foregroundMark x1="40415" y1="4893" x2="40415" y2="4893"/>
                        <a14:foregroundMark x1="36581" y1="29969" x2="37540" y2="42202"/>
                        <a14:foregroundMark x1="38498" y1="22630" x2="29073" y2="51988"/>
                        <a14:foregroundMark x1="5751" y1="44037" x2="5751" y2="44037"/>
                        <a14:foregroundMark x1="1278" y1="45872" x2="1278" y2="45872"/>
                        <a14:foregroundMark x1="59904" y1="96330" x2="59904" y2="96330"/>
                        <a14:foregroundMark x1="63419" y1="96330" x2="63419" y2="96330"/>
                        <a14:foregroundMark x1="37859" y1="83486" x2="37859" y2="83486"/>
                        <a14:foregroundMark x1="40735" y1="86544" x2="40735" y2="86544"/>
                        <a14:foregroundMark x1="74121" y1="95107" x2="74121" y2="95107"/>
                        <a14:foregroundMark x1="72045" y1="96330" x2="72045" y2="96330"/>
                        <a14:foregroundMark x1="84026" y1="98165" x2="84026" y2="98165"/>
                        <a14:foregroundMark x1="94569" y1="31193" x2="97125" y2="37309"/>
                        <a14:foregroundMark x1="74441" y1="3364" x2="74441" y2="3364"/>
                        <a14:foregroundMark x1="38179" y1="2752" x2="38179" y2="2752"/>
                        <a14:foregroundMark x1="36262" y1="82263" x2="36262" y2="8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2309" y="2273798"/>
            <a:ext cx="4872059" cy="25449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0682"/>
              <a:gd name="adj2" fmla="val 878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Tuyệt vời!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7" name="11 CuadroTexto">
            <a:extLst>
              <a:ext uri="{FF2B5EF4-FFF2-40B4-BE49-F238E27FC236}">
                <a16:creationId xmlns:a16="http://schemas.microsoft.com/office/drawing/2014/main" id="{3F9C27CE-0A8E-443F-928E-F3E958F80022}"/>
              </a:ext>
            </a:extLst>
          </p:cNvPr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38 CuadroTexto">
            <a:extLst>
              <a:ext uri="{FF2B5EF4-FFF2-40B4-BE49-F238E27FC236}">
                <a16:creationId xmlns:a16="http://schemas.microsoft.com/office/drawing/2014/main" id="{76A7C7A7-33BA-4276-9630-6F80EE093629}"/>
              </a:ext>
            </a:extLst>
          </p:cNvPr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50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elefante.wav"/>
          </p:stSnd>
        </p:sndAc>
      </p:transition>
    </mc:Choice>
    <mc:Fallback xmlns="">
      <p:transition spd="slow">
        <p:circle/>
        <p:sndAc>
          <p:stSnd>
            <p:snd r:embed="rId20" name="S_elefant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_elef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35 Grupo"/>
          <p:cNvGrpSpPr/>
          <p:nvPr/>
        </p:nvGrpSpPr>
        <p:grpSpPr>
          <a:xfrm>
            <a:off x="6130928" y="2813198"/>
            <a:ext cx="470399" cy="461754"/>
            <a:chOff x="5574118" y="3117617"/>
            <a:chExt cx="383391" cy="383391"/>
          </a:xfrm>
        </p:grpSpPr>
        <p:sp>
          <p:nvSpPr>
            <p:cNvPr id="37" name="36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5677875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5427676" y="2796679"/>
            <a:ext cx="487228" cy="478273"/>
            <a:chOff x="5574118" y="3117617"/>
            <a:chExt cx="383391" cy="383391"/>
          </a:xfrm>
        </p:grpSpPr>
        <p:sp>
          <p:nvSpPr>
            <p:cNvPr id="34" name="33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5" name="34 Elipse"/>
            <p:cNvSpPr/>
            <p:nvPr/>
          </p:nvSpPr>
          <p:spPr>
            <a:xfrm>
              <a:off x="5780902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67" b="90167" l="2667" r="97500">
                        <a14:foregroundMark x1="48667" y1="6333" x2="48667" y2="6333"/>
                        <a14:foregroundMark x1="50000" y1="25167" x2="47333" y2="31500"/>
                        <a14:foregroundMark x1="56833" y1="20667" x2="47333" y2="34167"/>
                        <a14:foregroundMark x1="47333" y1="18500" x2="36167" y2="33667"/>
                        <a14:foregroundMark x1="21000" y1="23000" x2="29500" y2="50667"/>
                        <a14:foregroundMark x1="9833" y1="45333" x2="9833" y2="45333"/>
                        <a14:foregroundMark x1="9833" y1="46667" x2="9833" y2="46667"/>
                        <a14:foregroundMark x1="9833" y1="49333" x2="23667" y2="52000"/>
                        <a14:foregroundMark x1="4500" y1="48000" x2="13833" y2="48833"/>
                        <a14:foregroundMark x1="47000" y1="49667" x2="51000" y2="70833"/>
                        <a14:foregroundMark x1="88500" y1="52833" x2="94667" y2="54167"/>
                        <a14:foregroundMark x1="2667" y1="47000" x2="2667" y2="47000"/>
                        <a14:foregroundMark x1="78167" y1="90333" x2="78167" y2="90333"/>
                        <a14:foregroundMark x1="95167" y1="19833" x2="95167" y2="19833"/>
                        <a14:foregroundMark x1="95167" y1="54167" x2="95167" y2="54167"/>
                        <a14:foregroundMark x1="97500" y1="48833" x2="97500" y2="4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1193" y="2053417"/>
            <a:ext cx="3122106" cy="3122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552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hổ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88543" y="5795172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heo</a:t>
            </a:r>
            <a:endParaRPr lang="es-ES_tradnl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3" y="5514738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96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084168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vịt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29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Botón de acción: Sonido">
            <a:hlinkClick r:id="" action="ppaction://noaction" highlightClick="1">
              <a:snd r:embed="rId2" name="S_cerdo.wav"/>
            </a:hlinkClick>
          </p:cNvPr>
          <p:cNvSpPr/>
          <p:nvPr/>
        </p:nvSpPr>
        <p:spPr>
          <a:xfrm>
            <a:off x="539552" y="1247218"/>
            <a:ext cx="640080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84368" y="405052"/>
            <a:ext cx="792088" cy="5756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10288" y="2055241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6st.org/Dora-boots-monkey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0682"/>
              <a:gd name="adj2" fmla="val 878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Siêu quá!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7" name="11 CuadroTexto">
            <a:extLst>
              <a:ext uri="{FF2B5EF4-FFF2-40B4-BE49-F238E27FC236}">
                <a16:creationId xmlns:a16="http://schemas.microsoft.com/office/drawing/2014/main" id="{5DD01265-4F77-43E1-AEAE-8FD33E88B1BC}"/>
              </a:ext>
            </a:extLst>
          </p:cNvPr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38 CuadroTexto">
            <a:extLst>
              <a:ext uri="{FF2B5EF4-FFF2-40B4-BE49-F238E27FC236}">
                <a16:creationId xmlns:a16="http://schemas.microsoft.com/office/drawing/2014/main" id="{DE5067B3-CEBD-47FD-B6E5-CCF2F9D8B514}"/>
              </a:ext>
            </a:extLst>
          </p:cNvPr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8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cerdo.wav"/>
          </p:stSnd>
        </p:sndAc>
      </p:transition>
    </mc:Choice>
    <mc:Fallback xmlns="">
      <p:transition spd="slow">
        <p:circle/>
        <p:sndAc>
          <p:stSnd>
            <p:snd r:embed="rId21" name="S_cerd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_cer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552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 trống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124847" y="5795172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 tây</a:t>
            </a:r>
            <a:endParaRPr lang="es-ES_tradnl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67" y="5539507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96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3347864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 mái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25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Botón de acción: Sonido">
            <a:hlinkClick r:id="" action="ppaction://noaction" highlightClick="1">
              <a:snd r:embed="rId2" name="S_pavo.wav"/>
            </a:hlinkClick>
          </p:cNvPr>
          <p:cNvSpPr/>
          <p:nvPr/>
        </p:nvSpPr>
        <p:spPr>
          <a:xfrm>
            <a:off x="539552" y="1247218"/>
            <a:ext cx="640080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84368" y="405052"/>
            <a:ext cx="792088" cy="5756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10288" y="2055241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6st.org/Dora-boots-monkey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32 Grupo"/>
          <p:cNvGrpSpPr/>
          <p:nvPr/>
        </p:nvGrpSpPr>
        <p:grpSpPr>
          <a:xfrm>
            <a:off x="5580112" y="3130009"/>
            <a:ext cx="354440" cy="399517"/>
            <a:chOff x="5574118" y="3117617"/>
            <a:chExt cx="383391" cy="383391"/>
          </a:xfrm>
        </p:grpSpPr>
        <p:sp>
          <p:nvSpPr>
            <p:cNvPr id="34" name="33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5" name="34 Elipse"/>
            <p:cNvSpPr/>
            <p:nvPr/>
          </p:nvSpPr>
          <p:spPr>
            <a:xfrm>
              <a:off x="5780902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6087929" y="3130008"/>
            <a:ext cx="356279" cy="399517"/>
            <a:chOff x="5574118" y="3117617"/>
            <a:chExt cx="383391" cy="383391"/>
          </a:xfrm>
        </p:grpSpPr>
        <p:sp>
          <p:nvSpPr>
            <p:cNvPr id="37" name="36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5677875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143" b="90357" l="2574" r="96324">
                        <a14:foregroundMark x1="44485" y1="7857" x2="52941" y2="5714"/>
                        <a14:foregroundMark x1="52574" y1="2143" x2="52574" y2="2143"/>
                        <a14:foregroundMark x1="11397" y1="26071" x2="368" y2="40000"/>
                        <a14:foregroundMark x1="368" y1="40000" x2="2574" y2="55357"/>
                        <a14:foregroundMark x1="2574" y1="55357" x2="4044" y2="57143"/>
                        <a14:foregroundMark x1="36765" y1="90000" x2="36765" y2="90000"/>
                        <a14:foregroundMark x1="55147" y1="90714" x2="55147" y2="90714"/>
                        <a14:foregroundMark x1="61765" y1="91071" x2="61765" y2="91071"/>
                        <a14:foregroundMark x1="90441" y1="51429" x2="90441" y2="51429"/>
                        <a14:foregroundMark x1="96324" y1="51786" x2="96324" y2="5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9552" y="1697845"/>
            <a:ext cx="3170590" cy="32638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0682"/>
              <a:gd name="adj2" fmla="val 878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Chính xác!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7" name="11 CuadroTexto">
            <a:extLst>
              <a:ext uri="{FF2B5EF4-FFF2-40B4-BE49-F238E27FC236}">
                <a16:creationId xmlns:a16="http://schemas.microsoft.com/office/drawing/2014/main" id="{921EBE59-F5C3-4AFB-8210-E74CC3790653}"/>
              </a:ext>
            </a:extLst>
          </p:cNvPr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38 CuadroTexto">
            <a:extLst>
              <a:ext uri="{FF2B5EF4-FFF2-40B4-BE49-F238E27FC236}">
                <a16:creationId xmlns:a16="http://schemas.microsoft.com/office/drawing/2014/main" id="{1FFB4C3F-38A7-4CEC-B287-3838F2CA9B2D}"/>
              </a:ext>
            </a:extLst>
          </p:cNvPr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8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pavo.wav"/>
          </p:stSnd>
        </p:sndAc>
      </p:transition>
    </mc:Choice>
    <mc:Fallback xmlns="">
      <p:transition spd="slow">
        <p:circle/>
        <p:sndAc>
          <p:stSnd>
            <p:snd r:embed="rId20" name="S_pav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lừa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36215" y="5797666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khỉ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35" y="5517232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92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084168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hổ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29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5748892" y="3117617"/>
            <a:ext cx="383391" cy="383391"/>
            <a:chOff x="5574118" y="3117617"/>
            <a:chExt cx="383391" cy="383391"/>
          </a:xfrm>
        </p:grpSpPr>
        <p:sp>
          <p:nvSpPr>
            <p:cNvPr id="31" name="30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5780902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1" name="20 Botón de acción: Sonido">
            <a:hlinkClick r:id="" action="ppaction://noaction" highlightClick="1">
              <a:snd r:embed="rId2" name="S_mono.wav"/>
            </a:hlinkClick>
          </p:cNvPr>
          <p:cNvSpPr/>
          <p:nvPr/>
        </p:nvSpPr>
        <p:spPr>
          <a:xfrm>
            <a:off x="539552" y="1247218"/>
            <a:ext cx="640080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" name="21 Grupo"/>
          <p:cNvGrpSpPr/>
          <p:nvPr/>
        </p:nvGrpSpPr>
        <p:grpSpPr>
          <a:xfrm>
            <a:off x="6194769" y="3104021"/>
            <a:ext cx="383391" cy="383391"/>
            <a:chOff x="5574118" y="3117617"/>
            <a:chExt cx="383391" cy="383391"/>
          </a:xfrm>
        </p:grpSpPr>
        <p:sp>
          <p:nvSpPr>
            <p:cNvPr id="23" name="22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4" name="23 Elipse"/>
            <p:cNvSpPr/>
            <p:nvPr/>
          </p:nvSpPr>
          <p:spPr>
            <a:xfrm>
              <a:off x="5677875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5" name="24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84368" y="476672"/>
            <a:ext cx="792088" cy="504056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Thoát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" b="90357" l="3415" r="96098">
                        <a14:foregroundMark x1="60976" y1="6071" x2="60976" y2="6071"/>
                        <a14:foregroundMark x1="89756" y1="29286" x2="86829" y2="35000"/>
                        <a14:foregroundMark x1="3902" y1="53571" x2="3902" y2="53571"/>
                        <a14:foregroundMark x1="42927" y1="87143" x2="49268" y2="87857"/>
                        <a14:foregroundMark x1="80488" y1="85714" x2="80488" y2="85714"/>
                        <a14:foregroundMark x1="97073" y1="85714" x2="97073" y2="85714"/>
                        <a14:foregroundMark x1="73171" y1="28571" x2="76098" y2="34643"/>
                        <a14:foregroundMark x1="57073" y1="27143" x2="46341" y2="31786"/>
                        <a14:foregroundMark x1="52195" y1="87143" x2="52195" y2="87143"/>
                        <a14:foregroundMark x1="52195" y1="90357" x2="52195" y2="90357"/>
                        <a14:foregroundMark x1="31220" y1="86786" x2="31220" y2="86786"/>
                        <a14:foregroundMark x1="28293" y1="88214" x2="28293" y2="88214"/>
                        <a14:foregroundMark x1="23902" y1="89286" x2="23902" y2="89286"/>
                        <a14:foregroundMark x1="23902" y1="90357" x2="23902" y2="90357"/>
                        <a14:foregroundMark x1="31220" y1="90357" x2="31220" y2="90357"/>
                        <a14:foregroundMark x1="34146" y1="89286" x2="34146" y2="89286"/>
                        <a14:foregroundMark x1="84878" y1="90000" x2="84878" y2="90000"/>
                        <a14:foregroundMark x1="87317" y1="88929" x2="87317" y2="88929"/>
                        <a14:foregroundMark x1="94146" y1="90000" x2="94146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4490" y="1690281"/>
            <a:ext cx="2631513" cy="35942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10288" y="2055241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n6st.org/Dora-boots-monkey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0682"/>
              <a:gd name="adj2" fmla="val 878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Xuất sắc</a:t>
            </a:r>
            <a:r>
              <a:rPr lang="es-ES" sz="2400" b="1">
                <a:solidFill>
                  <a:schemeClr val="tx1"/>
                </a:solidFill>
              </a:rPr>
              <a:t>!</a:t>
            </a:r>
            <a:endParaRPr lang="es-ES_tradnl" sz="2400" b="1">
              <a:solidFill>
                <a:schemeClr val="tx1"/>
              </a:solidFill>
            </a:endParaRPr>
          </a:p>
        </p:txBody>
      </p:sp>
      <p:sp>
        <p:nvSpPr>
          <p:cNvPr id="27" name="11 CuadroTexto">
            <a:extLst>
              <a:ext uri="{FF2B5EF4-FFF2-40B4-BE49-F238E27FC236}">
                <a16:creationId xmlns:a16="http://schemas.microsoft.com/office/drawing/2014/main" id="{619E3C5E-BE63-4808-A502-61D28C13E1D0}"/>
              </a:ext>
            </a:extLst>
          </p:cNvPr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38 CuadroTexto">
            <a:extLst>
              <a:ext uri="{FF2B5EF4-FFF2-40B4-BE49-F238E27FC236}">
                <a16:creationId xmlns:a16="http://schemas.microsoft.com/office/drawing/2014/main" id="{E9C740F5-822F-4D6F-BD6E-BC50934A6AE5}"/>
              </a:ext>
            </a:extLst>
          </p:cNvPr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4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mono.wav"/>
          </p:stSnd>
        </p:sndAc>
      </p:transition>
    </mc:Choice>
    <mc:Fallback xmlns="">
      <p:transition spd="slow">
        <p:circle/>
        <p:sndAc>
          <p:stSnd>
            <p:snd r:embed="rId21" name="S_mon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_mo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552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 trống</a:t>
            </a:r>
            <a:endParaRPr lang="es-ES" sz="36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124847" y="5795172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vịt</a:t>
            </a:r>
            <a:endParaRPr lang="es-ES_tradnl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67" y="5539507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96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3347864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 mái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25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Botón de acción: Sonido">
            <a:hlinkClick r:id="" action="ppaction://noaction" highlightClick="1">
              <a:snd r:embed="rId2" name="S_pato.wav"/>
            </a:hlinkClick>
          </p:cNvPr>
          <p:cNvSpPr/>
          <p:nvPr/>
        </p:nvSpPr>
        <p:spPr>
          <a:xfrm>
            <a:off x="487516" y="1425787"/>
            <a:ext cx="648072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CuadroTexto"/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84368" y="405052"/>
            <a:ext cx="792088" cy="5756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33233" y="2053417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6st.org/Dora-boots-monkey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32 Grupo"/>
          <p:cNvGrpSpPr/>
          <p:nvPr/>
        </p:nvGrpSpPr>
        <p:grpSpPr>
          <a:xfrm>
            <a:off x="5580112" y="3130009"/>
            <a:ext cx="354440" cy="399517"/>
            <a:chOff x="5574118" y="3117617"/>
            <a:chExt cx="383391" cy="383391"/>
          </a:xfrm>
        </p:grpSpPr>
        <p:sp>
          <p:nvSpPr>
            <p:cNvPr id="34" name="33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5" name="34 Elipse"/>
            <p:cNvSpPr/>
            <p:nvPr/>
          </p:nvSpPr>
          <p:spPr>
            <a:xfrm>
              <a:off x="5780902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6087929" y="3130008"/>
            <a:ext cx="356279" cy="399517"/>
            <a:chOff x="5574118" y="3117617"/>
            <a:chExt cx="383391" cy="383391"/>
          </a:xfrm>
        </p:grpSpPr>
        <p:sp>
          <p:nvSpPr>
            <p:cNvPr id="37" name="36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5677875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4451715" y="1410513"/>
            <a:ext cx="3475395" cy="3805627"/>
            <a:chOff x="2039554" y="4154955"/>
            <a:chExt cx="1947830" cy="2484250"/>
          </a:xfrm>
        </p:grpSpPr>
        <p:sp>
          <p:nvSpPr>
            <p:cNvPr id="27" name="3 Lágrima"/>
            <p:cNvSpPr/>
            <p:nvPr/>
          </p:nvSpPr>
          <p:spPr>
            <a:xfrm>
              <a:off x="3224206" y="5294972"/>
              <a:ext cx="211085" cy="222260"/>
            </a:xfrm>
            <a:custGeom>
              <a:avLst/>
              <a:gdLst>
                <a:gd name="connsiteX0" fmla="*/ 0 w 182509"/>
                <a:gd name="connsiteY0" fmla="*/ 111164 h 222327"/>
                <a:gd name="connsiteX1" fmla="*/ 91255 w 182509"/>
                <a:gd name="connsiteY1" fmla="*/ 0 h 222327"/>
                <a:gd name="connsiteX2" fmla="*/ 211084 w 182509"/>
                <a:gd name="connsiteY2" fmla="*/ -34810 h 222327"/>
                <a:gd name="connsiteX3" fmla="*/ 182509 w 182509"/>
                <a:gd name="connsiteY3" fmla="*/ 111164 h 222327"/>
                <a:gd name="connsiteX4" fmla="*/ 91254 w 182509"/>
                <a:gd name="connsiteY4" fmla="*/ 222328 h 222327"/>
                <a:gd name="connsiteX5" fmla="*/ -1 w 182509"/>
                <a:gd name="connsiteY5" fmla="*/ 111164 h 222327"/>
                <a:gd name="connsiteX6" fmla="*/ 0 w 182509"/>
                <a:gd name="connsiteY6" fmla="*/ 111164 h 222327"/>
                <a:gd name="connsiteX0" fmla="*/ 1 w 211085"/>
                <a:gd name="connsiteY0" fmla="*/ 145974 h 257138"/>
                <a:gd name="connsiteX1" fmla="*/ 91256 w 211085"/>
                <a:gd name="connsiteY1" fmla="*/ 34810 h 257138"/>
                <a:gd name="connsiteX2" fmla="*/ 211085 w 211085"/>
                <a:gd name="connsiteY2" fmla="*/ 0 h 257138"/>
                <a:gd name="connsiteX3" fmla="*/ 182510 w 211085"/>
                <a:gd name="connsiteY3" fmla="*/ 145974 h 257138"/>
                <a:gd name="connsiteX4" fmla="*/ 91255 w 211085"/>
                <a:gd name="connsiteY4" fmla="*/ 257138 h 257138"/>
                <a:gd name="connsiteX5" fmla="*/ 0 w 211085"/>
                <a:gd name="connsiteY5" fmla="*/ 145974 h 257138"/>
                <a:gd name="connsiteX6" fmla="*/ 1 w 211085"/>
                <a:gd name="connsiteY6" fmla="*/ 145974 h 257138"/>
                <a:gd name="connsiteX0" fmla="*/ 1 w 211085"/>
                <a:gd name="connsiteY0" fmla="*/ 145974 h 257138"/>
                <a:gd name="connsiteX1" fmla="*/ 91256 w 211085"/>
                <a:gd name="connsiteY1" fmla="*/ 34810 h 257138"/>
                <a:gd name="connsiteX2" fmla="*/ 211085 w 211085"/>
                <a:gd name="connsiteY2" fmla="*/ 0 h 257138"/>
                <a:gd name="connsiteX3" fmla="*/ 182510 w 211085"/>
                <a:gd name="connsiteY3" fmla="*/ 145974 h 257138"/>
                <a:gd name="connsiteX4" fmla="*/ 91255 w 211085"/>
                <a:gd name="connsiteY4" fmla="*/ 257138 h 257138"/>
                <a:gd name="connsiteX5" fmla="*/ 0 w 211085"/>
                <a:gd name="connsiteY5" fmla="*/ 145974 h 257138"/>
                <a:gd name="connsiteX6" fmla="*/ 1 w 211085"/>
                <a:gd name="connsiteY6" fmla="*/ 145974 h 257138"/>
                <a:gd name="connsiteX0" fmla="*/ 1 w 211085"/>
                <a:gd name="connsiteY0" fmla="*/ 145974 h 222260"/>
                <a:gd name="connsiteX1" fmla="*/ 91256 w 211085"/>
                <a:gd name="connsiteY1" fmla="*/ 34810 h 222260"/>
                <a:gd name="connsiteX2" fmla="*/ 211085 w 211085"/>
                <a:gd name="connsiteY2" fmla="*/ 0 h 222260"/>
                <a:gd name="connsiteX3" fmla="*/ 182510 w 211085"/>
                <a:gd name="connsiteY3" fmla="*/ 145974 h 222260"/>
                <a:gd name="connsiteX4" fmla="*/ 66800 w 211085"/>
                <a:gd name="connsiteY4" fmla="*/ 222260 h 222260"/>
                <a:gd name="connsiteX5" fmla="*/ 0 w 211085"/>
                <a:gd name="connsiteY5" fmla="*/ 145974 h 222260"/>
                <a:gd name="connsiteX6" fmla="*/ 1 w 211085"/>
                <a:gd name="connsiteY6" fmla="*/ 145974 h 222260"/>
                <a:gd name="connsiteX0" fmla="*/ 1 w 211085"/>
                <a:gd name="connsiteY0" fmla="*/ 145974 h 222260"/>
                <a:gd name="connsiteX1" fmla="*/ 91256 w 211085"/>
                <a:gd name="connsiteY1" fmla="*/ 34810 h 222260"/>
                <a:gd name="connsiteX2" fmla="*/ 211085 w 211085"/>
                <a:gd name="connsiteY2" fmla="*/ 0 h 222260"/>
                <a:gd name="connsiteX3" fmla="*/ 200150 w 211085"/>
                <a:gd name="connsiteY3" fmla="*/ 167421 h 222260"/>
                <a:gd name="connsiteX4" fmla="*/ 66800 w 211085"/>
                <a:gd name="connsiteY4" fmla="*/ 222260 h 222260"/>
                <a:gd name="connsiteX5" fmla="*/ 0 w 211085"/>
                <a:gd name="connsiteY5" fmla="*/ 145974 h 222260"/>
                <a:gd name="connsiteX6" fmla="*/ 1 w 211085"/>
                <a:gd name="connsiteY6" fmla="*/ 145974 h 22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85" h="222260">
                  <a:moveTo>
                    <a:pt x="1" y="145974"/>
                  </a:moveTo>
                  <a:cubicBezTo>
                    <a:pt x="1" y="84580"/>
                    <a:pt x="40857" y="34810"/>
                    <a:pt x="91256" y="34810"/>
                  </a:cubicBezTo>
                  <a:cubicBezTo>
                    <a:pt x="131199" y="34810"/>
                    <a:pt x="171142" y="23207"/>
                    <a:pt x="211085" y="0"/>
                  </a:cubicBezTo>
                  <a:cubicBezTo>
                    <a:pt x="192035" y="48658"/>
                    <a:pt x="224197" y="130378"/>
                    <a:pt x="200150" y="167421"/>
                  </a:cubicBezTo>
                  <a:cubicBezTo>
                    <a:pt x="176103" y="204464"/>
                    <a:pt x="117199" y="222260"/>
                    <a:pt x="66800" y="222260"/>
                  </a:cubicBezTo>
                  <a:cubicBezTo>
                    <a:pt x="16401" y="222260"/>
                    <a:pt x="0" y="207368"/>
                    <a:pt x="0" y="145974"/>
                  </a:cubicBezTo>
                  <a:lnTo>
                    <a:pt x="1" y="145974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9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429" b="89879" l="9744" r="89776">
                          <a14:foregroundMark x1="30351" y1="5533" x2="30351" y2="5533"/>
                          <a14:foregroundMark x1="39776" y1="2429" x2="39776" y2="2429"/>
                          <a14:foregroundMark x1="25080" y1="17949" x2="25080" y2="33333"/>
                          <a14:foregroundMark x1="22684" y1="19838" x2="23323" y2="27395"/>
                          <a14:foregroundMark x1="29233" y1="2969" x2="29233" y2="2969"/>
                          <a14:foregroundMark x1="39776" y1="14440" x2="46326" y2="253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39554" y="4154955"/>
              <a:ext cx="1947830" cy="24842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27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3303"/>
              <a:gd name="adj2" fmla="val 7266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Chính xác!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pato.wav"/>
          </p:stSnd>
        </p:sndAc>
      </p:transition>
    </mc:Choice>
    <mc:Fallback xmlns="">
      <p:transition spd="slow">
        <p:circle/>
        <p:sndAc>
          <p:stSnd>
            <p:snd r:embed="rId20" name="S_pat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5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khỉ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36215" y="5797666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Sư tử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35" y="5517232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92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084168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voi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29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29 Grupo"/>
          <p:cNvGrpSpPr/>
          <p:nvPr/>
        </p:nvGrpSpPr>
        <p:grpSpPr>
          <a:xfrm>
            <a:off x="5702727" y="3227907"/>
            <a:ext cx="489125" cy="489125"/>
            <a:chOff x="4773677" y="3011883"/>
            <a:chExt cx="489125" cy="489125"/>
          </a:xfrm>
        </p:grpSpPr>
        <p:sp>
          <p:nvSpPr>
            <p:cNvPr id="31" name="30 Elipse"/>
            <p:cNvSpPr/>
            <p:nvPr/>
          </p:nvSpPr>
          <p:spPr>
            <a:xfrm>
              <a:off x="4773677" y="3011883"/>
              <a:ext cx="489125" cy="48912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5018239" y="3212976"/>
              <a:ext cx="157469" cy="157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6221130" y="3223777"/>
            <a:ext cx="489125" cy="489125"/>
            <a:chOff x="4773677" y="3011883"/>
            <a:chExt cx="489125" cy="489125"/>
          </a:xfrm>
        </p:grpSpPr>
        <p:sp>
          <p:nvSpPr>
            <p:cNvPr id="34" name="33 Elipse"/>
            <p:cNvSpPr/>
            <p:nvPr/>
          </p:nvSpPr>
          <p:spPr>
            <a:xfrm>
              <a:off x="4773677" y="3011883"/>
              <a:ext cx="489125" cy="48912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5" name="34 Elipse"/>
            <p:cNvSpPr/>
            <p:nvPr/>
          </p:nvSpPr>
          <p:spPr>
            <a:xfrm>
              <a:off x="4904240" y="3212976"/>
              <a:ext cx="157469" cy="1574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1" name="20 Botón de acción: Sonido">
            <a:hlinkClick r:id="" action="ppaction://noaction" highlightClick="1">
              <a:snd r:embed="rId2" name="S_lion.wav"/>
            </a:hlinkClick>
          </p:cNvPr>
          <p:cNvSpPr/>
          <p:nvPr/>
        </p:nvSpPr>
        <p:spPr>
          <a:xfrm>
            <a:off x="491512" y="1410478"/>
            <a:ext cx="640080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7884368" y="405052"/>
            <a:ext cx="792088" cy="5756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4" b="98462" l="2077" r="97764">
                        <a14:foregroundMark x1="16773" y1="10427" x2="6230" y2="16923"/>
                        <a14:foregroundMark x1="13898" y1="7350" x2="34824" y2="36239"/>
                        <a14:foregroundMark x1="34824" y1="36239" x2="39137" y2="55726"/>
                        <a14:foregroundMark x1="40096" y1="93846" x2="40096" y2="93846"/>
                        <a14:foregroundMark x1="52875" y1="94359" x2="52875" y2="94359"/>
                        <a14:foregroundMark x1="38179" y1="96410" x2="38179" y2="96410"/>
                        <a14:foregroundMark x1="81789" y1="98803" x2="81789" y2="98803"/>
                        <a14:foregroundMark x1="89457" y1="45983" x2="89457" y2="45983"/>
                        <a14:foregroundMark x1="98083" y1="59658" x2="98083" y2="59658"/>
                        <a14:foregroundMark x1="18211" y1="42906" x2="18211" y2="42906"/>
                        <a14:foregroundMark x1="18690" y1="37265" x2="18690" y2="37265"/>
                        <a14:foregroundMark x1="16294" y1="36752" x2="16294" y2="36752"/>
                        <a14:foregroundMark x1="15815" y1="36752" x2="15335" y2="18974"/>
                        <a14:foregroundMark x1="15335" y1="18974" x2="15335" y2="18974"/>
                        <a14:foregroundMark x1="26677" y1="22051" x2="30511" y2="29744"/>
                        <a14:foregroundMark x1="11981" y1="39316" x2="20607" y2="37265"/>
                        <a14:foregroundMark x1="17891" y1="684" x2="17891" y2="684"/>
                        <a14:foregroundMark x1="44888" y1="22051" x2="44888" y2="22051"/>
                        <a14:foregroundMark x1="47764" y1="23077" x2="43450" y2="25128"/>
                        <a14:foregroundMark x1="20288" y1="34359" x2="22045" y2="48034"/>
                        <a14:foregroundMark x1="3035" y1="10427" x2="3035" y2="10427"/>
                        <a14:foregroundMark x1="3994" y1="32821" x2="3994" y2="32821"/>
                        <a14:foregroundMark x1="2077" y1="34359" x2="2077" y2="34359"/>
                        <a14:foregroundMark x1="15495" y1="50598" x2="15495" y2="50598"/>
                        <a14:backgroundMark x1="319" y1="24103" x2="319" y2="24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6074" y="1725669"/>
            <a:ext cx="3356266" cy="31364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10288" y="2055241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n6st.org/Dora-boots-monkey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0682"/>
              <a:gd name="adj2" fmla="val 878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Đúng rồi!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6" name="11 CuadroTexto">
            <a:extLst>
              <a:ext uri="{FF2B5EF4-FFF2-40B4-BE49-F238E27FC236}">
                <a16:creationId xmlns:a16="http://schemas.microsoft.com/office/drawing/2014/main" id="{1B335A56-0DE8-4DCB-980A-1B280E5133EC}"/>
              </a:ext>
            </a:extLst>
          </p:cNvPr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8 CuadroTexto">
            <a:extLst>
              <a:ext uri="{FF2B5EF4-FFF2-40B4-BE49-F238E27FC236}">
                <a16:creationId xmlns:a16="http://schemas.microsoft.com/office/drawing/2014/main" id="{91EE33A0-9063-444C-83B9-5690F78B2512}"/>
              </a:ext>
            </a:extLst>
          </p:cNvPr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5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lion.wav"/>
          </p:stSnd>
        </p:sndAc>
      </p:transition>
    </mc:Choice>
    <mc:Fallback xmlns="">
      <p:transition spd="slow">
        <p:circle/>
        <p:sndAc>
          <p:stSnd>
            <p:snd r:embed="rId21" name="S_l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_l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552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khỉ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88543" y="5795172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bò</a:t>
            </a:r>
            <a:endParaRPr lang="es-ES_tradnl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3" y="5514738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96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084168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cừu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29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Botón de acción: Sonido">
            <a:hlinkClick r:id="" action="ppaction://noaction" highlightClick="1">
              <a:snd r:embed="rId2" name="s_vaca.wav"/>
            </a:hlinkClick>
          </p:cNvPr>
          <p:cNvSpPr/>
          <p:nvPr/>
        </p:nvSpPr>
        <p:spPr>
          <a:xfrm>
            <a:off x="539552" y="1247218"/>
            <a:ext cx="640080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84368" y="405052"/>
            <a:ext cx="792088" cy="5756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10288" y="2055241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6st.org/Dora-boots-monkey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6151652" y="3222551"/>
            <a:ext cx="436572" cy="461754"/>
            <a:chOff x="5574118" y="3117617"/>
            <a:chExt cx="383391" cy="383391"/>
          </a:xfrm>
        </p:grpSpPr>
        <p:sp>
          <p:nvSpPr>
            <p:cNvPr id="31" name="30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5646215" y="3268848"/>
              <a:ext cx="119483" cy="11948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615148" y="3222551"/>
            <a:ext cx="452191" cy="478273"/>
            <a:chOff x="5574118" y="3117617"/>
            <a:chExt cx="383391" cy="383391"/>
          </a:xfrm>
        </p:grpSpPr>
        <p:sp>
          <p:nvSpPr>
            <p:cNvPr id="41" name="40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5753484" y="3263625"/>
              <a:ext cx="115357" cy="11535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43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52" b="93141" l="2396" r="93450">
                        <a14:foregroundMark x1="23323" y1="12996" x2="70128" y2="58664"/>
                        <a14:foregroundMark x1="25399" y1="54152" x2="76198" y2="67870"/>
                        <a14:foregroundMark x1="73163" y1="37906" x2="68850" y2="52708"/>
                        <a14:foregroundMark x1="68850" y1="52708" x2="68850" y2="52708"/>
                        <a14:foregroundMark x1="75240" y1="35740" x2="75240" y2="35740"/>
                        <a14:foregroundMark x1="75559" y1="34657" x2="75559" y2="34657"/>
                        <a14:foregroundMark x1="6709" y1="27437" x2="6709" y2="27437"/>
                        <a14:foregroundMark x1="29712" y1="14260" x2="29712" y2="14260"/>
                        <a14:foregroundMark x1="39776" y1="17509" x2="39776" y2="91697"/>
                        <a14:foregroundMark x1="39776" y1="91697" x2="40415" y2="93141"/>
                        <a14:foregroundMark x1="29712" y1="62094" x2="31789" y2="81769"/>
                        <a14:foregroundMark x1="31789" y1="81769" x2="28435" y2="91155"/>
                        <a14:foregroundMark x1="27636" y1="34657" x2="20767" y2="44765"/>
                        <a14:foregroundMark x1="19649" y1="7401" x2="34984" y2="14982"/>
                        <a14:foregroundMark x1="31310" y1="5054" x2="38818" y2="13899"/>
                        <a14:foregroundMark x1="38818" y1="13899" x2="38818" y2="13899"/>
                        <a14:foregroundMark x1="39137" y1="5415" x2="39137" y2="5415"/>
                        <a14:foregroundMark x1="40735" y1="4332" x2="36422" y2="10469"/>
                        <a14:foregroundMark x1="40415" y1="15343" x2="33387" y2="36643"/>
                        <a14:foregroundMark x1="33387" y1="36643" x2="33387" y2="36823"/>
                        <a14:foregroundMark x1="19010" y1="20939" x2="55751" y2="57581"/>
                        <a14:foregroundMark x1="33387" y1="70036" x2="50160" y2="54152"/>
                        <a14:foregroundMark x1="47125" y1="50000" x2="38498" y2="63357"/>
                        <a14:foregroundMark x1="45687" y1="62816" x2="52077" y2="71300"/>
                        <a14:foregroundMark x1="75879" y1="59567" x2="85942" y2="77978"/>
                        <a14:foregroundMark x1="93610" y1="72744" x2="93610" y2="72744"/>
                        <a14:foregroundMark x1="17412" y1="10469" x2="7348" y2="10469"/>
                        <a14:foregroundMark x1="7348" y1="10469" x2="7348" y2="10469"/>
                        <a14:foregroundMark x1="2396" y1="29964" x2="2396" y2="29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5192" y="1874150"/>
            <a:ext cx="3564294" cy="31543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0682"/>
              <a:gd name="adj2" fmla="val 878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Xuất sắc!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7" name="11 CuadroTexto">
            <a:extLst>
              <a:ext uri="{FF2B5EF4-FFF2-40B4-BE49-F238E27FC236}">
                <a16:creationId xmlns:a16="http://schemas.microsoft.com/office/drawing/2014/main" id="{5E67A063-C937-4553-A49F-6A92AC857285}"/>
              </a:ext>
            </a:extLst>
          </p:cNvPr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38 CuadroTexto">
            <a:extLst>
              <a:ext uri="{FF2B5EF4-FFF2-40B4-BE49-F238E27FC236}">
                <a16:creationId xmlns:a16="http://schemas.microsoft.com/office/drawing/2014/main" id="{21513FEF-115E-4BD2-A30B-500A0BBE42FA}"/>
              </a:ext>
            </a:extLst>
          </p:cNvPr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6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vaca.wav"/>
          </p:stSnd>
        </p:sndAc>
      </p:transition>
    </mc:Choice>
    <mc:Fallback xmlns="">
      <p:transition spd="slow">
        <p:circle/>
        <p:sndAc>
          <p:stSnd>
            <p:snd r:embed="rId21" name="s_vac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_va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552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ngựa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88543" y="5795172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lừa</a:t>
            </a:r>
            <a:endParaRPr lang="es-ES_tradnl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3" y="5514738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96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084168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khỉ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29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Botón de acción: Sonido">
            <a:hlinkClick r:id="" action="ppaction://noaction" highlightClick="1">
              <a:snd r:embed="rId2" name="S_burro.wav"/>
            </a:hlinkClick>
          </p:cNvPr>
          <p:cNvSpPr/>
          <p:nvPr/>
        </p:nvSpPr>
        <p:spPr>
          <a:xfrm>
            <a:off x="539552" y="1247218"/>
            <a:ext cx="640080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84368" y="405052"/>
            <a:ext cx="792088" cy="5756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10288" y="2055241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6st.org/Dora-boots-monkey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27 Grupo"/>
          <p:cNvGrpSpPr/>
          <p:nvPr/>
        </p:nvGrpSpPr>
        <p:grpSpPr>
          <a:xfrm>
            <a:off x="6124942" y="3054108"/>
            <a:ext cx="436572" cy="461754"/>
            <a:chOff x="5574118" y="3117617"/>
            <a:chExt cx="383391" cy="383391"/>
          </a:xfrm>
        </p:grpSpPr>
        <p:sp>
          <p:nvSpPr>
            <p:cNvPr id="31" name="30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5646215" y="3268848"/>
              <a:ext cx="119483" cy="11948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588438" y="3054108"/>
            <a:ext cx="452191" cy="478273"/>
            <a:chOff x="5574118" y="3117617"/>
            <a:chExt cx="383391" cy="383391"/>
          </a:xfrm>
        </p:grpSpPr>
        <p:sp>
          <p:nvSpPr>
            <p:cNvPr id="41" name="40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2" name="41 Elipse"/>
            <p:cNvSpPr/>
            <p:nvPr/>
          </p:nvSpPr>
          <p:spPr>
            <a:xfrm>
              <a:off x="5753484" y="3263625"/>
              <a:ext cx="115357" cy="115356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39" b="97764" l="4386" r="95395">
                        <a14:foregroundMark x1="39035" y1="5911" x2="36842" y2="18371"/>
                        <a14:foregroundMark x1="39693" y1="3514" x2="39693" y2="3514"/>
                        <a14:foregroundMark x1="9430" y1="7029" x2="9430" y2="7029"/>
                        <a14:foregroundMark x1="6140" y1="10224" x2="6140" y2="10224"/>
                        <a14:foregroundMark x1="27412" y1="29553" x2="27412" y2="29553"/>
                        <a14:foregroundMark x1="27412" y1="29553" x2="25877" y2="35942"/>
                        <a14:foregroundMark x1="13158" y1="28275" x2="13158" y2="28275"/>
                        <a14:foregroundMark x1="11623" y1="28275" x2="10965" y2="32268"/>
                        <a14:foregroundMark x1="10965" y1="27476" x2="9430" y2="31949"/>
                        <a14:foregroundMark x1="4386" y1="40735" x2="4386" y2="40735"/>
                        <a14:foregroundMark x1="74781" y1="97125" x2="74781" y2="97125"/>
                        <a14:foregroundMark x1="94079" y1="79233" x2="94079" y2="79233"/>
                        <a14:foregroundMark x1="95175" y1="84026" x2="95175" y2="84026"/>
                        <a14:foregroundMark x1="95614" y1="77955" x2="95614" y2="88019"/>
                        <a14:foregroundMark x1="75877" y1="97125" x2="75877" y2="97125"/>
                        <a14:foregroundMark x1="53947" y1="92812" x2="53947" y2="92812"/>
                        <a14:foregroundMark x1="39693" y1="85623" x2="39693" y2="85623"/>
                        <a14:foregroundMark x1="36404" y1="87220" x2="41228" y2="84824"/>
                        <a14:foregroundMark x1="51096" y1="93610" x2="55482" y2="88818"/>
                        <a14:foregroundMark x1="36404" y1="97923" x2="38596" y2="94728"/>
                        <a14:foregroundMark x1="25877" y1="17572" x2="17105" y2="25879"/>
                        <a14:foregroundMark x1="10965" y1="3035" x2="10965" y2="3035"/>
                        <a14:foregroundMark x1="45175" y1="23163" x2="45175" y2="45208"/>
                        <a14:foregroundMark x1="41886" y1="1917" x2="41886" y2="1917"/>
                        <a14:foregroundMark x1="10526" y1="639" x2="10526" y2="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1508" y="1072090"/>
            <a:ext cx="2882859" cy="39576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0682"/>
              <a:gd name="adj2" fmla="val 878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Giỏi quá!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9" name="11 CuadroTexto">
            <a:extLst>
              <a:ext uri="{FF2B5EF4-FFF2-40B4-BE49-F238E27FC236}">
                <a16:creationId xmlns:a16="http://schemas.microsoft.com/office/drawing/2014/main" id="{40A6AA75-3FC9-4A4E-9193-B83C71C26E8A}"/>
              </a:ext>
            </a:extLst>
          </p:cNvPr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8 CuadroTexto">
            <a:extLst>
              <a:ext uri="{FF2B5EF4-FFF2-40B4-BE49-F238E27FC236}">
                <a16:creationId xmlns:a16="http://schemas.microsoft.com/office/drawing/2014/main" id="{59991587-8E18-4F94-9510-BCB8DF8ECEC9}"/>
              </a:ext>
            </a:extLst>
          </p:cNvPr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4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burro.wav"/>
          </p:stSnd>
        </p:sndAc>
      </p:transition>
    </mc:Choice>
    <mc:Fallback xmlns="">
      <p:transition spd="slow">
        <p:circle/>
        <p:sndAc>
          <p:stSnd>
            <p:snd r:embed="rId20" name="S_burr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bò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36215" y="5797666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cừu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35" y="5517232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92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084168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gà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29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5366390" y="3540456"/>
            <a:ext cx="562468" cy="562468"/>
            <a:chOff x="5574118" y="3117617"/>
            <a:chExt cx="383391" cy="383391"/>
          </a:xfrm>
        </p:grpSpPr>
        <p:sp>
          <p:nvSpPr>
            <p:cNvPr id="31" name="30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5780902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1" name="20 Botón de acción: Sonido">
            <a:hlinkClick r:id="" action="ppaction://noaction" highlightClick="1">
              <a:snd r:embed="rId2" name="s_oveja.wav"/>
            </a:hlinkClick>
          </p:cNvPr>
          <p:cNvSpPr/>
          <p:nvPr/>
        </p:nvSpPr>
        <p:spPr>
          <a:xfrm>
            <a:off x="539552" y="1247218"/>
            <a:ext cx="640080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" name="21 Grupo"/>
          <p:cNvGrpSpPr/>
          <p:nvPr/>
        </p:nvGrpSpPr>
        <p:grpSpPr>
          <a:xfrm>
            <a:off x="6003294" y="3526860"/>
            <a:ext cx="562468" cy="562468"/>
            <a:chOff x="5574118" y="3117617"/>
            <a:chExt cx="383391" cy="383391"/>
          </a:xfrm>
        </p:grpSpPr>
        <p:sp>
          <p:nvSpPr>
            <p:cNvPr id="23" name="22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4" name="23 Elipse"/>
            <p:cNvSpPr/>
            <p:nvPr/>
          </p:nvSpPr>
          <p:spPr>
            <a:xfrm>
              <a:off x="5677875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84368" y="405052"/>
            <a:ext cx="792088" cy="5756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10288" y="2055241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n6st.org/Dora-boots-monkey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62" b="95810" l="1597" r="96486">
                        <a14:foregroundMark x1="18530" y1="21333" x2="76198" y2="48571"/>
                        <a14:foregroundMark x1="76198" y1="48571" x2="77636" y2="48571"/>
                        <a14:foregroundMark x1="78115" y1="38286" x2="45527" y2="54095"/>
                        <a14:foregroundMark x1="92492" y1="39810" x2="92492" y2="39810"/>
                        <a14:foregroundMark x1="96486" y1="39810" x2="96486" y2="39810"/>
                        <a14:foregroundMark x1="69010" y1="32952" x2="69010" y2="32952"/>
                        <a14:foregroundMark x1="75240" y1="34857" x2="25399" y2="36381"/>
                        <a14:foregroundMark x1="35144" y1="42476" x2="47125" y2="49905"/>
                        <a14:foregroundMark x1="36262" y1="52000" x2="67572" y2="56571"/>
                        <a14:foregroundMark x1="67572" y1="56571" x2="73642" y2="54095"/>
                        <a14:foregroundMark x1="81629" y1="41714" x2="80990" y2="60190"/>
                        <a14:foregroundMark x1="80990" y1="34857" x2="40895" y2="28952"/>
                        <a14:foregroundMark x1="40895" y1="28952" x2="20767" y2="12381"/>
                        <a14:foregroundMark x1="51473" y1="23288" x2="69169" y2="33524"/>
                        <a14:foregroundMark x1="50837" y1="22920" x2="51368" y2="23227"/>
                        <a14:foregroundMark x1="44705" y1="19372" x2="45005" y2="19546"/>
                        <a14:foregroundMark x1="20767" y1="5524" x2="39276" y2="16231"/>
                        <a14:foregroundMark x1="69169" y1="33524" x2="78115" y2="29524"/>
                        <a14:foregroundMark x1="19010" y1="8190" x2="6869" y2="26667"/>
                        <a14:foregroundMark x1="6869" y1="26667" x2="5272" y2="30857"/>
                        <a14:foregroundMark x1="20767" y1="19238" x2="16134" y2="17143"/>
                        <a14:foregroundMark x1="39137" y1="95810" x2="39137" y2="95810"/>
                        <a14:foregroundMark x1="77636" y1="95810" x2="77636" y2="95810"/>
                        <a14:foregroundMark x1="1757" y1="28000" x2="1757" y2="28000"/>
                        <a14:foregroundMark x1="17732" y1="762" x2="17732" y2="762"/>
                        <a14:backgroundMark x1="43131" y1="17143" x2="43131" y2="17143"/>
                        <a14:backgroundMark x1="43450" y1="18476" x2="43450" y2="18476"/>
                        <a14:backgroundMark x1="42971" y1="19048" x2="42971" y2="19048"/>
                        <a14:backgroundMark x1="41693" y1="17143" x2="44409" y2="18857"/>
                        <a14:backgroundMark x1="45847" y1="19810" x2="46965" y2="20381"/>
                        <a14:backgroundMark x1="46326" y1="22667" x2="46006" y2="19810"/>
                        <a14:backgroundMark x1="45048" y1="20381" x2="44409" y2="19429"/>
                        <a14:backgroundMark x1="40096" y1="16190" x2="41534" y2="17143"/>
                        <a14:backgroundMark x1="45527" y1="18857" x2="50000" y2="21524"/>
                        <a14:backgroundMark x1="49681" y1="21143" x2="50639" y2="23048"/>
                        <a14:backgroundMark x1="51278" y1="23048" x2="51278" y2="23048"/>
                        <a14:backgroundMark x1="51597" y1="23048" x2="51597" y2="23048"/>
                        <a14:backgroundMark x1="51597" y1="22857" x2="51917" y2="21333"/>
                        <a14:backgroundMark x1="45687" y1="17905" x2="45687" y2="17905"/>
                        <a14:backgroundMark x1="45367" y1="19810" x2="44569" y2="17905"/>
                        <a14:backgroundMark x1="39297" y1="16190" x2="41534" y2="16190"/>
                        <a14:backgroundMark x1="44888" y1="19619" x2="46965" y2="18667"/>
                        <a14:backgroundMark x1="50639" y1="21905" x2="50958" y2="2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6079" y="2232607"/>
            <a:ext cx="3416305" cy="2865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0682"/>
              <a:gd name="adj2" fmla="val 878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Tuyệt vời!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28" name="11 CuadroTexto">
            <a:extLst>
              <a:ext uri="{FF2B5EF4-FFF2-40B4-BE49-F238E27FC236}">
                <a16:creationId xmlns:a16="http://schemas.microsoft.com/office/drawing/2014/main" id="{54A7A614-177D-4439-819A-D57B408E585E}"/>
              </a:ext>
            </a:extLst>
          </p:cNvPr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8 CuadroTexto">
            <a:extLst>
              <a:ext uri="{FF2B5EF4-FFF2-40B4-BE49-F238E27FC236}">
                <a16:creationId xmlns:a16="http://schemas.microsoft.com/office/drawing/2014/main" id="{825F57FE-ADA0-4F1F-92E2-55C9EBC007DF}"/>
              </a:ext>
            </a:extLst>
          </p:cNvPr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5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oveja.wav"/>
          </p:stSnd>
        </p:sndAc>
      </p:transition>
    </mc:Choice>
    <mc:Fallback xmlns="">
      <p:transition spd="slow">
        <p:circle/>
        <p:sndAc>
          <p:stSnd>
            <p:snd r:embed="rId21" name="s_ovej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552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 mái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124847" y="5795172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 trống</a:t>
            </a:r>
            <a:endParaRPr lang="es-ES_tradnl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67" y="5539507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96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3347864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 con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325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Botón de acción: Sonido">
            <a:hlinkClick r:id="" action="ppaction://noaction" highlightClick="1">
              <a:snd r:embed="rId2" name="S_gallo.wav"/>
            </a:hlinkClick>
          </p:cNvPr>
          <p:cNvSpPr/>
          <p:nvPr/>
        </p:nvSpPr>
        <p:spPr>
          <a:xfrm>
            <a:off x="539552" y="1247218"/>
            <a:ext cx="640080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84368" y="405052"/>
            <a:ext cx="792088" cy="5756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10288" y="2055241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6st.org/Dora-boots-monkey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32 Grupo"/>
          <p:cNvGrpSpPr/>
          <p:nvPr/>
        </p:nvGrpSpPr>
        <p:grpSpPr>
          <a:xfrm>
            <a:off x="5580112" y="3130009"/>
            <a:ext cx="354440" cy="399517"/>
            <a:chOff x="5574118" y="3117617"/>
            <a:chExt cx="383391" cy="383391"/>
          </a:xfrm>
        </p:grpSpPr>
        <p:sp>
          <p:nvSpPr>
            <p:cNvPr id="34" name="33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5" name="34 Elipse"/>
            <p:cNvSpPr/>
            <p:nvPr/>
          </p:nvSpPr>
          <p:spPr>
            <a:xfrm>
              <a:off x="5780902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6087929" y="3130008"/>
            <a:ext cx="356279" cy="399517"/>
            <a:chOff x="5574118" y="3117617"/>
            <a:chExt cx="383391" cy="383391"/>
          </a:xfrm>
        </p:grpSpPr>
        <p:sp>
          <p:nvSpPr>
            <p:cNvPr id="37" name="36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5677875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571" b="90000" l="10000" r="90000">
                        <a14:foregroundMark x1="72692" y1="8571" x2="72692" y2="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609095" y="1602117"/>
            <a:ext cx="3563305" cy="38374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0682"/>
              <a:gd name="adj2" fmla="val 878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Chính xác!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2" name="11 CuadroTexto">
            <a:extLst>
              <a:ext uri="{FF2B5EF4-FFF2-40B4-BE49-F238E27FC236}">
                <a16:creationId xmlns:a16="http://schemas.microsoft.com/office/drawing/2014/main" id="{989085F9-643C-46F3-9122-1CCEBB8FC08E}"/>
              </a:ext>
            </a:extLst>
          </p:cNvPr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8 CuadroTexto">
            <a:extLst>
              <a:ext uri="{FF2B5EF4-FFF2-40B4-BE49-F238E27FC236}">
                <a16:creationId xmlns:a16="http://schemas.microsoft.com/office/drawing/2014/main" id="{D8FD858C-A288-4872-A40C-4AFEDF958C7A}"/>
              </a:ext>
            </a:extLst>
          </p:cNvPr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74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gallo.wav"/>
          </p:stSnd>
        </p:sndAc>
      </p:transition>
    </mc:Choice>
    <mc:Fallback xmlns="">
      <p:transition spd="slow">
        <p:circle/>
        <p:sndAc>
          <p:stSnd>
            <p:snd r:embed="rId20" name="S_gall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03848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giun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36215" y="5797666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rắn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35" y="5517232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92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084168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lươn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29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5387788" y="3065011"/>
            <a:ext cx="385293" cy="484580"/>
            <a:chOff x="5638648" y="3048750"/>
            <a:chExt cx="385293" cy="484580"/>
          </a:xfrm>
        </p:grpSpPr>
        <p:sp>
          <p:nvSpPr>
            <p:cNvPr id="31" name="30 Elipse"/>
            <p:cNvSpPr/>
            <p:nvPr/>
          </p:nvSpPr>
          <p:spPr>
            <a:xfrm rot="1697193">
              <a:off x="5638648" y="3048750"/>
              <a:ext cx="385293" cy="484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2" name="31 Elipse"/>
            <p:cNvSpPr/>
            <p:nvPr/>
          </p:nvSpPr>
          <p:spPr>
            <a:xfrm>
              <a:off x="5787326" y="3291041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1" name="20 Botón de acción: Sonido">
            <a:hlinkClick r:id="" action="ppaction://noaction" highlightClick="1">
              <a:snd r:embed="rId2" name="s_snake.wav"/>
            </a:hlinkClick>
          </p:cNvPr>
          <p:cNvSpPr/>
          <p:nvPr/>
        </p:nvSpPr>
        <p:spPr>
          <a:xfrm>
            <a:off x="539552" y="1247218"/>
            <a:ext cx="640080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84368" y="405052"/>
            <a:ext cx="792088" cy="5756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 flipH="1">
            <a:off x="5789666" y="3065011"/>
            <a:ext cx="366510" cy="484580"/>
            <a:chOff x="5638650" y="3048750"/>
            <a:chExt cx="385293" cy="484580"/>
          </a:xfrm>
        </p:grpSpPr>
        <p:sp>
          <p:nvSpPr>
            <p:cNvPr id="27" name="26 Elipse"/>
            <p:cNvSpPr/>
            <p:nvPr/>
          </p:nvSpPr>
          <p:spPr>
            <a:xfrm rot="1697193">
              <a:off x="5638650" y="3048750"/>
              <a:ext cx="385293" cy="48458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9" name="28 Elipse"/>
            <p:cNvSpPr/>
            <p:nvPr/>
          </p:nvSpPr>
          <p:spPr>
            <a:xfrm>
              <a:off x="5831310" y="3291041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06" b="94333" l="8307" r="94728">
                        <a14:foregroundMark x1="10703" y1="14991" x2="10703" y2="14991"/>
                        <a14:foregroundMark x1="8466" y1="15539" x2="8466" y2="15539"/>
                        <a14:foregroundMark x1="19489" y1="9872" x2="19489" y2="9872"/>
                        <a14:foregroundMark x1="35304" y1="49543" x2="35304" y2="49543"/>
                        <a14:foregroundMark x1="33067" y1="50091" x2="44888" y2="43144"/>
                        <a14:foregroundMark x1="94888" y1="35466" x2="94888" y2="35466"/>
                        <a14:foregroundMark x1="34345" y1="94333" x2="43131" y2="88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45264" y="2053417"/>
            <a:ext cx="3359634" cy="2935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10288" y="2055241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6st.org/Dora-boots-monkey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0682"/>
              <a:gd name="adj2" fmla="val 878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Đúng rồi!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3" name="11 CuadroTexto">
            <a:extLst>
              <a:ext uri="{FF2B5EF4-FFF2-40B4-BE49-F238E27FC236}">
                <a16:creationId xmlns:a16="http://schemas.microsoft.com/office/drawing/2014/main" id="{12BAB6FD-51A0-41B9-A573-BB267B0A3599}"/>
              </a:ext>
            </a:extLst>
          </p:cNvPr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8 CuadroTexto">
            <a:extLst>
              <a:ext uri="{FF2B5EF4-FFF2-40B4-BE49-F238E27FC236}">
                <a16:creationId xmlns:a16="http://schemas.microsoft.com/office/drawing/2014/main" id="{72888E5E-2B41-49CB-858E-CFA506DED37E}"/>
              </a:ext>
            </a:extLst>
          </p:cNvPr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3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snake.wav"/>
          </p:stSnd>
        </p:sndAc>
      </p:transition>
    </mc:Choice>
    <mc:Fallback xmlns="">
      <p:transition spd="slow">
        <p:circle/>
        <p:sndAc>
          <p:stSnd>
            <p:snd r:embed="rId21" name="s_snak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_sn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5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35 Grupo"/>
          <p:cNvGrpSpPr/>
          <p:nvPr/>
        </p:nvGrpSpPr>
        <p:grpSpPr>
          <a:xfrm>
            <a:off x="6156176" y="3068960"/>
            <a:ext cx="470399" cy="461754"/>
            <a:chOff x="5574118" y="3117617"/>
            <a:chExt cx="383391" cy="383391"/>
          </a:xfrm>
        </p:grpSpPr>
        <p:sp>
          <p:nvSpPr>
            <p:cNvPr id="37" name="36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8" name="37 Elipse"/>
            <p:cNvSpPr/>
            <p:nvPr/>
          </p:nvSpPr>
          <p:spPr>
            <a:xfrm>
              <a:off x="5677875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5580112" y="3068960"/>
            <a:ext cx="487228" cy="478273"/>
            <a:chOff x="5574118" y="3117617"/>
            <a:chExt cx="383391" cy="383391"/>
          </a:xfrm>
        </p:grpSpPr>
        <p:sp>
          <p:nvSpPr>
            <p:cNvPr id="34" name="33 Elipse"/>
            <p:cNvSpPr/>
            <p:nvPr/>
          </p:nvSpPr>
          <p:spPr>
            <a:xfrm>
              <a:off x="5574118" y="3117617"/>
              <a:ext cx="383391" cy="383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5" name="34 Elipse"/>
            <p:cNvSpPr/>
            <p:nvPr/>
          </p:nvSpPr>
          <p:spPr>
            <a:xfrm>
              <a:off x="5780902" y="3291043"/>
              <a:ext cx="87938" cy="8793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3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552" y="5783576"/>
            <a:ext cx="2370270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lừa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88543" y="5795172"/>
            <a:ext cx="2358752" cy="658164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ngựa</a:t>
            </a:r>
            <a:endParaRPr lang="es-ES_tradnl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63" y="5514738"/>
            <a:ext cx="552897" cy="5537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96" y="5520711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6084168" y="5783576"/>
            <a:ext cx="2362782" cy="669760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Con khỉ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29" y="5607056"/>
            <a:ext cx="558248" cy="5582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Botón de acción: Sonido">
            <a:hlinkClick r:id="" action="ppaction://noaction" highlightClick="1">
              <a:snd r:embed="rId2" name="s_caballo.wav"/>
            </a:hlinkClick>
          </p:cNvPr>
          <p:cNvSpPr/>
          <p:nvPr/>
        </p:nvSpPr>
        <p:spPr>
          <a:xfrm>
            <a:off x="539552" y="1247218"/>
            <a:ext cx="640080" cy="453590"/>
          </a:xfrm>
          <a:prstGeom prst="actionButtonSound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84368" y="405052"/>
            <a:ext cx="792088" cy="57567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http://www.paperdollsbygail.com/DoraExplore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2062" y1="18653" x2="4669" y2="45855"/>
                        <a14:foregroundMark x1="5447" y1="23316" x2="11673" y2="16062"/>
                        <a14:foregroundMark x1="15175" y1="14508" x2="30739" y2="14508"/>
                        <a14:foregroundMark x1="35798" y1="11399" x2="36965" y2="5181"/>
                        <a14:foregroundMark x1="38911" y1="1554" x2="56809" y2="1554"/>
                        <a14:foregroundMark x1="61479" y1="3368" x2="80545" y2="10363"/>
                        <a14:foregroundMark x1="41634" y1="7513" x2="30350" y2="18135"/>
                        <a14:foregroundMark x1="49027" y1="10622" x2="27237" y2="22798"/>
                        <a14:foregroundMark x1="19455" y1="23057" x2="15175" y2="45855"/>
                        <a14:foregroundMark x1="66926" y1="14508" x2="37354" y2="29016"/>
                        <a14:foregroundMark x1="8560" y1="46632" x2="27626" y2="44819"/>
                        <a14:foregroundMark x1="74708" y1="12953" x2="76265" y2="18912"/>
                        <a14:foregroundMark x1="84047" y1="15544" x2="73152" y2="29275"/>
                        <a14:foregroundMark x1="47860" y1="94560" x2="43191" y2="91710"/>
                        <a14:foregroundMark x1="38911" y1="89119" x2="36965" y2="92746"/>
                        <a14:foregroundMark x1="38911" y1="93523" x2="42023" y2="96891"/>
                        <a14:foregroundMark x1="36576" y1="95337" x2="42023" y2="97927"/>
                        <a14:foregroundMark x1="45136" y1="98705" x2="48249" y2="98705"/>
                        <a14:foregroundMark x1="56420" y1="87565" x2="53307" y2="90933"/>
                        <a14:foregroundMark x1="59144" y1="89637" x2="67704" y2="96891"/>
                        <a14:foregroundMark x1="64202" y1="90155" x2="70039" y2="92746"/>
                        <a14:foregroundMark x1="50973" y1="8290" x2="49805" y2="11917"/>
                        <a14:foregroundMark x1="43580" y1="98187" x2="51751" y2="98964"/>
                        <a14:backgroundMark x1="57977" y1="77461" x2="57977" y2="7746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8827" y="2232607"/>
            <a:ext cx="2250155" cy="3140609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177800" dist="38100" algn="l" rotWithShape="0">
              <a:prstClr val="black">
                <a:alpha val="4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dwpapers.com/download/dora_explorer_wallpaper-800x60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22375" r="76875">
                        <a14:backgroundMark x1="45125" y1="79833" x2="45125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6" r="23094"/>
          <a:stretch/>
        </p:blipFill>
        <p:spPr bwMode="auto">
          <a:xfrm>
            <a:off x="2010288" y="2055241"/>
            <a:ext cx="2507231" cy="34860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_FHzhz1gm0TM/SrGzRT-njcI/AAAAAAAACIo/8kkKdU4rVj8/s320/boots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6715" y1="20979" x2="53140" y2="24825"/>
                        <a14:foregroundMark x1="74879" y1="61888" x2="81643" y2="51049"/>
                        <a14:foregroundMark x1="29952" y1="83217" x2="35266" y2="89860"/>
                        <a14:foregroundMark x1="62802" y1="84266" x2="73913" y2="9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9146"/>
            <a:ext cx="1440663" cy="1990482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6st.org/Dora-boots-monkey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6810" y1="27638" x2="48466" y2="27638"/>
                        <a14:backgroundMark x1="38650" y1="18090" x2="38650" y2="180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2" y="3284985"/>
            <a:ext cx="1834234" cy="2239342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117" b="90323" l="3900" r="95700">
                        <a14:foregroundMark x1="15900" y1="7157" x2="29800" y2="5645"/>
                        <a14:foregroundMark x1="29800" y1="5645" x2="29800" y2="5645"/>
                        <a14:foregroundMark x1="15900" y1="4839" x2="15900" y2="4839"/>
                        <a14:foregroundMark x1="19300" y1="18044" x2="21700" y2="29738"/>
                        <a14:foregroundMark x1="8200" y1="25907" x2="8200" y2="25907"/>
                        <a14:foregroundMark x1="3900" y1="28226" x2="3900" y2="28226"/>
                        <a14:foregroundMark x1="20500" y1="18851" x2="15100" y2="29738"/>
                        <a14:foregroundMark x1="95700" y1="45665" x2="95700" y2="45665"/>
                        <a14:foregroundMark x1="51400" y1="90020" x2="51400" y2="90020"/>
                        <a14:foregroundMark x1="32800" y1="90423" x2="32800" y2="90423"/>
                        <a14:foregroundMark x1="22800" y1="2117" x2="22800" y2="2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6693" y="1804103"/>
            <a:ext cx="3401663" cy="33744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Llamada ovalada"/>
          <p:cNvSpPr/>
          <p:nvPr/>
        </p:nvSpPr>
        <p:spPr>
          <a:xfrm>
            <a:off x="3090633" y="1154606"/>
            <a:ext cx="2250760" cy="874867"/>
          </a:xfrm>
          <a:prstGeom prst="wedgeEllipseCallout">
            <a:avLst>
              <a:gd name="adj1" fmla="val -30682"/>
              <a:gd name="adj2" fmla="val 878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>
                <a:solidFill>
                  <a:schemeClr val="tx1"/>
                </a:solidFill>
              </a:rPr>
              <a:t>Giỏi quá!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1" name="11 CuadroTexto">
            <a:extLst>
              <a:ext uri="{FF2B5EF4-FFF2-40B4-BE49-F238E27FC236}">
                <a16:creationId xmlns:a16="http://schemas.microsoft.com/office/drawing/2014/main" id="{FC58AFE1-7218-4103-BCF1-3968795CD001}"/>
              </a:ext>
            </a:extLst>
          </p:cNvPr>
          <p:cNvSpPr txBox="1"/>
          <p:nvPr/>
        </p:nvSpPr>
        <p:spPr>
          <a:xfrm>
            <a:off x="709661" y="321811"/>
            <a:ext cx="6341052" cy="808851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 hang động có con gì?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8 CuadroTexto">
            <a:extLst>
              <a:ext uri="{FF2B5EF4-FFF2-40B4-BE49-F238E27FC236}">
                <a16:creationId xmlns:a16="http://schemas.microsoft.com/office/drawing/2014/main" id="{1625272F-1E9B-472C-81C8-3CE1BF3EA319}"/>
              </a:ext>
            </a:extLst>
          </p:cNvPr>
          <p:cNvSpPr txBox="1"/>
          <p:nvPr/>
        </p:nvSpPr>
        <p:spPr>
          <a:xfrm>
            <a:off x="402865" y="5178552"/>
            <a:ext cx="280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 là con…</a:t>
            </a:r>
            <a:endParaRPr lang="es-ES_tradnl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s_caballo.wav"/>
          </p:stSnd>
        </p:sndAc>
      </p:transition>
    </mc:Choice>
    <mc:Fallback xmlns="">
      <p:transition spd="slow">
        <p:circle/>
        <p:sndAc>
          <p:stSnd>
            <p:snd r:embed="rId21" name="s_caball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25" grpId="0" animBg="1"/>
      <p:bldP spid="2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257</Words>
  <PresentationFormat>On-screen Show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2014-01-27T23:45:30Z</dcterms:created>
  <dcterms:modified xsi:type="dcterms:W3CDTF">2021-06-24T09:57:19Z</dcterms:modified>
</cp:coreProperties>
</file>