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1"/>
  </p:notesMasterIdLst>
  <p:sldIdLst>
    <p:sldId id="256" r:id="rId2"/>
    <p:sldId id="265" r:id="rId3"/>
    <p:sldId id="266" r:id="rId4"/>
    <p:sldId id="257" r:id="rId5"/>
    <p:sldId id="270" r:id="rId6"/>
    <p:sldId id="274" r:id="rId7"/>
    <p:sldId id="278" r:id="rId8"/>
    <p:sldId id="282" r:id="rId9"/>
    <p:sldId id="286" r:id="rId10"/>
    <p:sldId id="290" r:id="rId11"/>
    <p:sldId id="294" r:id="rId12"/>
    <p:sldId id="298" r:id="rId13"/>
    <p:sldId id="302" r:id="rId14"/>
    <p:sldId id="304" r:id="rId15"/>
    <p:sldId id="305" r:id="rId16"/>
    <p:sldId id="376" r:id="rId17"/>
    <p:sldId id="258" r:id="rId18"/>
    <p:sldId id="307" r:id="rId19"/>
    <p:sldId id="308" r:id="rId20"/>
    <p:sldId id="309" r:id="rId21"/>
    <p:sldId id="310" r:id="rId22"/>
    <p:sldId id="311" r:id="rId23"/>
    <p:sldId id="312" r:id="rId24"/>
    <p:sldId id="306" r:id="rId25"/>
    <p:sldId id="313" r:id="rId26"/>
    <p:sldId id="314" r:id="rId27"/>
    <p:sldId id="377" r:id="rId28"/>
    <p:sldId id="315" r:id="rId29"/>
    <p:sldId id="316" r:id="rId30"/>
    <p:sldId id="317" r:id="rId31"/>
    <p:sldId id="318" r:id="rId32"/>
    <p:sldId id="378" r:id="rId33"/>
    <p:sldId id="320" r:id="rId34"/>
    <p:sldId id="319" r:id="rId35"/>
    <p:sldId id="321" r:id="rId36"/>
    <p:sldId id="322" r:id="rId37"/>
    <p:sldId id="324" r:id="rId38"/>
    <p:sldId id="325" r:id="rId39"/>
    <p:sldId id="323" r:id="rId40"/>
    <p:sldId id="326" r:id="rId41"/>
    <p:sldId id="327" r:id="rId42"/>
    <p:sldId id="328" r:id="rId43"/>
    <p:sldId id="329" r:id="rId44"/>
    <p:sldId id="330" r:id="rId45"/>
    <p:sldId id="259" r:id="rId46"/>
    <p:sldId id="331" r:id="rId47"/>
    <p:sldId id="332" r:id="rId48"/>
    <p:sldId id="337" r:id="rId49"/>
    <p:sldId id="334" r:id="rId50"/>
    <p:sldId id="335" r:id="rId51"/>
    <p:sldId id="336" r:id="rId52"/>
    <p:sldId id="333" r:id="rId53"/>
    <p:sldId id="339" r:id="rId54"/>
    <p:sldId id="340" r:id="rId55"/>
    <p:sldId id="341" r:id="rId56"/>
    <p:sldId id="342" r:id="rId57"/>
    <p:sldId id="343" r:id="rId58"/>
    <p:sldId id="344" r:id="rId59"/>
    <p:sldId id="345" r:id="rId60"/>
    <p:sldId id="346" r:id="rId61"/>
    <p:sldId id="348" r:id="rId62"/>
    <p:sldId id="347" r:id="rId63"/>
    <p:sldId id="349" r:id="rId64"/>
    <p:sldId id="350" r:id="rId65"/>
    <p:sldId id="351" r:id="rId66"/>
    <p:sldId id="352" r:id="rId67"/>
    <p:sldId id="353" r:id="rId68"/>
    <p:sldId id="354" r:id="rId69"/>
    <p:sldId id="355" r:id="rId70"/>
    <p:sldId id="357" r:id="rId71"/>
    <p:sldId id="358" r:id="rId72"/>
    <p:sldId id="356" r:id="rId73"/>
    <p:sldId id="359" r:id="rId74"/>
    <p:sldId id="361" r:id="rId75"/>
    <p:sldId id="362" r:id="rId76"/>
    <p:sldId id="363" r:id="rId77"/>
    <p:sldId id="364" r:id="rId78"/>
    <p:sldId id="366" r:id="rId79"/>
    <p:sldId id="367" r:id="rId80"/>
    <p:sldId id="365" r:id="rId81"/>
    <p:sldId id="368" r:id="rId82"/>
    <p:sldId id="369" r:id="rId83"/>
    <p:sldId id="370" r:id="rId84"/>
    <p:sldId id="372" r:id="rId85"/>
    <p:sldId id="371" r:id="rId86"/>
    <p:sldId id="373" r:id="rId87"/>
    <p:sldId id="374" r:id="rId88"/>
    <p:sldId id="375" r:id="rId89"/>
    <p:sldId id="261" r:id="rId90"/>
  </p:sldIdLst>
  <p:sldSz cx="18288000" cy="10287000"/>
  <p:notesSz cx="6858000" cy="9144000"/>
  <p:embeddedFontLst>
    <p:embeddedFont>
      <p:font typeface="Caveat Brush" panose="020B0604020202020204" charset="0"/>
      <p:regular r:id="rId92"/>
    </p:embeddedFont>
    <p:embeddedFont>
      <p:font typeface="Britannic Bold" panose="020B0903060703020204" pitchFamily="34" charset="0"/>
      <p:regular r:id="rId93"/>
    </p:embeddedFont>
    <p:embeddedFont>
      <p:font typeface="Bahnschrift SemiLight" panose="020B0502040204020203" pitchFamily="34" charset="0"/>
      <p:regular r:id="rId94"/>
    </p:embeddedFont>
    <p:embeddedFont>
      <p:font typeface="Calibri" panose="020F0502020204030204" pitchFamily="34" charset="0"/>
      <p:regular r:id="rId95"/>
      <p:bold r:id="rId96"/>
      <p:italic r:id="rId97"/>
      <p:boldItalic r:id="rId98"/>
    </p:embeddedFont>
    <p:embeddedFont>
      <p:font typeface="Cambria" panose="02040503050406030204" pitchFamily="18" charset="0"/>
      <p:regular r:id="rId99"/>
      <p:bold r:id="rId100"/>
      <p:italic r:id="rId101"/>
      <p:boldItalic r:id="rId102"/>
    </p:embeddedFont>
    <p:embeddedFont>
      <p:font typeface="Arial Rounded MT Bold" panose="020F0704030504030204" pitchFamily="34" charset="0"/>
      <p:regular r:id="rId10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4622" autoAdjust="0"/>
  </p:normalViewPr>
  <p:slideViewPr>
    <p:cSldViewPr>
      <p:cViewPr varScale="1">
        <p:scale>
          <a:sx n="43" d="100"/>
          <a:sy n="43" d="100"/>
        </p:scale>
        <p:origin x="330" y="66"/>
      </p:cViewPr>
      <p:guideLst>
        <p:guide orient="horz" pos="228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873F2-3B71-4770-95AF-7F959165ED60}"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ED8B1-CC55-41E0-9A1D-5585C651A3CE}" type="slidenum">
              <a:rPr lang="en-US" smtClean="0"/>
              <a:t>‹#›</a:t>
            </a:fld>
            <a:endParaRPr lang="en-US"/>
          </a:p>
        </p:txBody>
      </p:sp>
    </p:spTree>
    <p:extLst>
      <p:ext uri="{BB962C8B-B14F-4D97-AF65-F5344CB8AC3E}">
        <p14:creationId xmlns:p14="http://schemas.microsoft.com/office/powerpoint/2010/main" val="320176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ED8B1-CC55-41E0-9A1D-5585C651A3CE}" type="slidenum">
              <a:rPr lang="en-US" smtClean="0"/>
              <a:t>1</a:t>
            </a:fld>
            <a:endParaRPr lang="en-US"/>
          </a:p>
        </p:txBody>
      </p:sp>
    </p:spTree>
    <p:extLst>
      <p:ext uri="{BB962C8B-B14F-4D97-AF65-F5344CB8AC3E}">
        <p14:creationId xmlns:p14="http://schemas.microsoft.com/office/powerpoint/2010/main" val="222057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ED8B1-CC55-41E0-9A1D-5585C651A3CE}" type="slidenum">
              <a:rPr lang="en-US" smtClean="0"/>
              <a:t>14</a:t>
            </a:fld>
            <a:endParaRPr lang="en-US"/>
          </a:p>
        </p:txBody>
      </p:sp>
    </p:spTree>
    <p:extLst>
      <p:ext uri="{BB962C8B-B14F-4D97-AF65-F5344CB8AC3E}">
        <p14:creationId xmlns:p14="http://schemas.microsoft.com/office/powerpoint/2010/main" val="116051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LINK 1 CHỌN</a:t>
            </a:r>
            <a:r>
              <a:rPr lang="en-US" baseline="0" smtClean="0"/>
              <a:t> ĐÁP ÁN </a:t>
            </a:r>
          </a:p>
          <a:p>
            <a:r>
              <a:rPr lang="en-US" baseline="0" smtClean="0"/>
              <a:t>LINK 2 : TÌM TỪ</a:t>
            </a:r>
          </a:p>
          <a:p>
            <a:r>
              <a:rPr lang="en-US" baseline="0" smtClean="0"/>
              <a:t>LINK 3 : SẮP XÊÓ CHỮ CÁI</a:t>
            </a:r>
            <a:endParaRPr lang="en-US"/>
          </a:p>
        </p:txBody>
      </p:sp>
      <p:sp>
        <p:nvSpPr>
          <p:cNvPr id="4" name="Slide Number Placeholder 3"/>
          <p:cNvSpPr>
            <a:spLocks noGrp="1"/>
          </p:cNvSpPr>
          <p:nvPr>
            <p:ph type="sldNum" sz="quarter" idx="10"/>
          </p:nvPr>
        </p:nvSpPr>
        <p:spPr/>
        <p:txBody>
          <a:bodyPr/>
          <a:lstStyle/>
          <a:p>
            <a:fld id="{94FED8B1-CC55-41E0-9A1D-5585C651A3CE}" type="slidenum">
              <a:rPr lang="en-US" smtClean="0"/>
              <a:t>16</a:t>
            </a:fld>
            <a:endParaRPr lang="en-US"/>
          </a:p>
        </p:txBody>
      </p:sp>
    </p:spTree>
    <p:extLst>
      <p:ext uri="{BB962C8B-B14F-4D97-AF65-F5344CB8AC3E}">
        <p14:creationId xmlns:p14="http://schemas.microsoft.com/office/powerpoint/2010/main" val="350309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Link 1: Xác định chủ nào đi vơi V chủ nào đi với V(s/es</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LINK 2: TRẮ</a:t>
            </a:r>
            <a:r>
              <a:rPr lang="en-US" baseline="0" smtClean="0"/>
              <a:t>C NGHIỆM </a:t>
            </a:r>
          </a:p>
          <a:p>
            <a:endParaRPr lang="en-US"/>
          </a:p>
        </p:txBody>
      </p:sp>
      <p:sp>
        <p:nvSpPr>
          <p:cNvPr id="4" name="Slide Number Placeholder 3"/>
          <p:cNvSpPr>
            <a:spLocks noGrp="1"/>
          </p:cNvSpPr>
          <p:nvPr>
            <p:ph type="sldNum" sz="quarter" idx="10"/>
          </p:nvPr>
        </p:nvSpPr>
        <p:spPr/>
        <p:txBody>
          <a:bodyPr/>
          <a:lstStyle/>
          <a:p>
            <a:fld id="{94FED8B1-CC55-41E0-9A1D-5585C651A3CE}" type="slidenum">
              <a:rPr lang="en-US" smtClean="0"/>
              <a:t>27</a:t>
            </a:fld>
            <a:endParaRPr lang="en-US"/>
          </a:p>
        </p:txBody>
      </p:sp>
    </p:spTree>
    <p:extLst>
      <p:ext uri="{BB962C8B-B14F-4D97-AF65-F5344CB8AC3E}">
        <p14:creationId xmlns:p14="http://schemas.microsoft.com/office/powerpoint/2010/main" val="182850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ED8B1-CC55-41E0-9A1D-5585C651A3CE}" type="slidenum">
              <a:rPr lang="en-US" smtClean="0"/>
              <a:t>32</a:t>
            </a:fld>
            <a:endParaRPr lang="en-US"/>
          </a:p>
        </p:txBody>
      </p:sp>
    </p:spTree>
    <p:extLst>
      <p:ext uri="{BB962C8B-B14F-4D97-AF65-F5344CB8AC3E}">
        <p14:creationId xmlns:p14="http://schemas.microsoft.com/office/powerpoint/2010/main" val="341819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audio" Target="../media/media28.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38.png"/><Relationship Id="rId3" Type="http://schemas.microsoft.com/office/2007/relationships/media" Target="../media/media26.mp3"/><Relationship Id="rId21" Type="http://schemas.openxmlformats.org/officeDocument/2006/relationships/image" Target="../media/image2.png"/><Relationship Id="rId7" Type="http://schemas.microsoft.com/office/2007/relationships/media" Target="../media/media28.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25.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41.png"/><Relationship Id="rId1" Type="http://schemas.microsoft.com/office/2007/relationships/media" Target="../media/media25.mp3"/><Relationship Id="rId6" Type="http://schemas.openxmlformats.org/officeDocument/2006/relationships/audio" Target="../media/media27.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27.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40.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26.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audio" Target="../media/media32.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42.png"/><Relationship Id="rId3" Type="http://schemas.microsoft.com/office/2007/relationships/media" Target="../media/media30.mp3"/><Relationship Id="rId21" Type="http://schemas.openxmlformats.org/officeDocument/2006/relationships/image" Target="../media/image2.png"/><Relationship Id="rId7" Type="http://schemas.microsoft.com/office/2007/relationships/media" Target="../media/media32.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29.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45.png"/><Relationship Id="rId1" Type="http://schemas.microsoft.com/office/2007/relationships/media" Target="../media/media29.mp3"/><Relationship Id="rId6" Type="http://schemas.openxmlformats.org/officeDocument/2006/relationships/audio" Target="../media/media31.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31.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44.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30.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audio" Target="../media/media36.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46.png"/><Relationship Id="rId3" Type="http://schemas.microsoft.com/office/2007/relationships/media" Target="../media/media34.mp3"/><Relationship Id="rId21" Type="http://schemas.openxmlformats.org/officeDocument/2006/relationships/image" Target="../media/image2.png"/><Relationship Id="rId7" Type="http://schemas.microsoft.com/office/2007/relationships/media" Target="../media/media36.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33.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49.png"/><Relationship Id="rId1" Type="http://schemas.microsoft.com/office/2007/relationships/media" Target="../media/media33.mp3"/><Relationship Id="rId6" Type="http://schemas.openxmlformats.org/officeDocument/2006/relationships/audio" Target="../media/media35.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35.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48.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34.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47.png"/></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2.png"/><Relationship Id="rId3" Type="http://schemas.microsoft.com/office/2007/relationships/media" Target="../media/media38.mp3"/><Relationship Id="rId21" Type="http://schemas.openxmlformats.org/officeDocument/2006/relationships/image" Target="../media/image10.sv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audio" Target="../media/media37.mp3"/><Relationship Id="rId16" Type="http://schemas.openxmlformats.org/officeDocument/2006/relationships/image" Target="../media/image11.png"/><Relationship Id="rId20" Type="http://schemas.openxmlformats.org/officeDocument/2006/relationships/image" Target="../media/image12.png"/><Relationship Id="rId1" Type="http://schemas.microsoft.com/office/2007/relationships/media" Target="../media/media37.mp3"/><Relationship Id="rId6" Type="http://schemas.openxmlformats.org/officeDocument/2006/relationships/image" Target="../media/image8.png"/><Relationship Id="rId11" Type="http://schemas.openxmlformats.org/officeDocument/2006/relationships/image" Target="../media/image6.svg"/><Relationship Id="rId24" Type="http://schemas.openxmlformats.org/officeDocument/2006/relationships/image" Target="../media/image51.png"/><Relationship Id="rId5" Type="http://schemas.openxmlformats.org/officeDocument/2006/relationships/slideLayout" Target="../slideLayouts/slideLayout7.xml"/><Relationship Id="rId15" Type="http://schemas.openxmlformats.org/officeDocument/2006/relationships/image" Target="../media/image14.svg"/><Relationship Id="rId23" Type="http://schemas.openxmlformats.org/officeDocument/2006/relationships/image" Target="../media/image50.png"/><Relationship Id="rId10" Type="http://schemas.openxmlformats.org/officeDocument/2006/relationships/image" Target="../media/image3.png"/><Relationship Id="rId19" Type="http://schemas.openxmlformats.org/officeDocument/2006/relationships/image" Target="../media/image4.svg"/><Relationship Id="rId4" Type="http://schemas.openxmlformats.org/officeDocument/2006/relationships/audio" Target="../media/media38.mp3"/><Relationship Id="rId9" Type="http://schemas.openxmlformats.org/officeDocument/2006/relationships/image" Target="NULL"/><Relationship Id="rId14" Type="http://schemas.openxmlformats.org/officeDocument/2006/relationships/image" Target="../media/image10.png"/><Relationship Id="rId22" Type="http://schemas.openxmlformats.org/officeDocument/2006/relationships/image" Target="../media/image13.png"/></Relationships>
</file>

<file path=ppt/slides/_rels/slide1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4.svg"/><Relationship Id="rId3" Type="http://schemas.openxmlformats.org/officeDocument/2006/relationships/image" Target="../media/image8.png"/><Relationship Id="rId12" Type="http://schemas.openxmlformats.org/officeDocument/2006/relationships/image" Target="../media/image9.png"/><Relationship Id="rId7"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3.png"/><Relationship Id="rId19"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NULL"/><Relationship Id="rId1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6.svg"/><Relationship Id="rId3" Type="http://schemas.openxmlformats.org/officeDocument/2006/relationships/image" Target="../media/image5.png"/><Relationship Id="rId7" Type="http://schemas.openxmlformats.org/officeDocument/2006/relationships/image" Target="../media/image54.svg"/><Relationship Id="rId12"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hyperlink" Target="https://wordwall.net/resource/35996691" TargetMode="Externa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svg"/><Relationship Id="rId5" Type="http://schemas.openxmlformats.org/officeDocument/2006/relationships/image" Target="../media/image6.png"/><Relationship Id="rId15" Type="http://schemas.openxmlformats.org/officeDocument/2006/relationships/hyperlink" Target="https://wordwall.net/resource/22358510" TargetMode="External"/><Relationship Id="rId10" Type="http://schemas.openxmlformats.org/officeDocument/2006/relationships/image" Target="../media/image3.png"/><Relationship Id="rId4" Type="http://schemas.openxmlformats.org/officeDocument/2006/relationships/image" Target="../media/image52.svg"/><Relationship Id="rId9" Type="http://schemas.openxmlformats.org/officeDocument/2006/relationships/image" Target="../media/image4.svg"/><Relationship Id="rId14" Type="http://schemas.openxmlformats.org/officeDocument/2006/relationships/hyperlink" Target="https://wordwall.net/resource/32197732" TargetMode="External"/></Relationships>
</file>

<file path=ppt/slides/_rels/slide17.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5.png"/><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svg"/><Relationship Id="rId12" Type="http://schemas.openxmlformats.org/officeDocument/2006/relationships/image" Target="../media/image18.svg"/><Relationship Id="rId17" Type="http://schemas.openxmlformats.org/officeDocument/2006/relationships/image" Target="../media/image54.emf"/><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3.pn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microsoft.com/office/2007/relationships/hdphoto" Target="../media/hdphoto5.wdp"/><Relationship Id="rId9" Type="http://schemas.openxmlformats.org/officeDocument/2006/relationships/image" Target="NULL"/><Relationship Id="rId14" Type="http://schemas.microsoft.com/office/2007/relationships/hdphoto" Target="../media/hdphoto4.wdp"/></Relationships>
</file>

<file path=ppt/slides/_rels/slide18.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19.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3.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5.png"/><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svg"/><Relationship Id="rId12" Type="http://schemas.openxmlformats.org/officeDocument/2006/relationships/image" Target="../media/image18.svg"/><Relationship Id="rId17" Type="http://schemas.openxmlformats.org/officeDocument/2006/relationships/image" Target="../media/image56.emf"/><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3.pn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microsoft.com/office/2007/relationships/hdphoto" Target="../media/hdphoto5.wdp"/><Relationship Id="rId9" Type="http://schemas.openxmlformats.org/officeDocument/2006/relationships/image" Target="NULL"/><Relationship Id="rId14" Type="http://schemas.microsoft.com/office/2007/relationships/hdphoto" Target="../media/hdphoto4.wdp"/></Relationships>
</file>

<file path=ppt/slides/_rels/slide24.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5.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6.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6.svg"/><Relationship Id="rId3" Type="http://schemas.openxmlformats.org/officeDocument/2006/relationships/image" Target="../media/image5.png"/><Relationship Id="rId7" Type="http://schemas.openxmlformats.org/officeDocument/2006/relationships/image" Target="../media/image54.sv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svg"/><Relationship Id="rId5" Type="http://schemas.openxmlformats.org/officeDocument/2006/relationships/image" Target="../media/image6.png"/><Relationship Id="rId15" Type="http://schemas.openxmlformats.org/officeDocument/2006/relationships/hyperlink" Target="https://wordwall.net/resource/19440455" TargetMode="External"/><Relationship Id="rId10" Type="http://schemas.openxmlformats.org/officeDocument/2006/relationships/image" Target="../media/image3.png"/><Relationship Id="rId4" Type="http://schemas.openxmlformats.org/officeDocument/2006/relationships/image" Target="../media/image52.svg"/><Relationship Id="rId9" Type="http://schemas.openxmlformats.org/officeDocument/2006/relationships/image" Target="../media/image4.svg"/><Relationship Id="rId14" Type="http://schemas.openxmlformats.org/officeDocument/2006/relationships/hyperlink" Target="https://wordwall.net/resource/23443367" TargetMode="External"/></Relationships>
</file>

<file path=ppt/slides/_rels/slide28.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29.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31.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6.svg"/><Relationship Id="rId3" Type="http://schemas.openxmlformats.org/officeDocument/2006/relationships/image" Target="../media/image5.png"/><Relationship Id="rId7" Type="http://schemas.openxmlformats.org/officeDocument/2006/relationships/image" Target="../media/image54.svg"/><Relationship Id="rId12"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hyperlink" Target="https://wordwall.net/resource/21420669" TargetMode="Externa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svg"/><Relationship Id="rId5" Type="http://schemas.openxmlformats.org/officeDocument/2006/relationships/image" Target="../media/image6.png"/><Relationship Id="rId15" Type="http://schemas.openxmlformats.org/officeDocument/2006/relationships/hyperlink" Target="https://wordwall.net/resource/57826023" TargetMode="External"/><Relationship Id="rId10" Type="http://schemas.openxmlformats.org/officeDocument/2006/relationships/image" Target="../media/image3.png"/><Relationship Id="rId4" Type="http://schemas.openxmlformats.org/officeDocument/2006/relationships/image" Target="../media/image52.svg"/><Relationship Id="rId9" Type="http://schemas.openxmlformats.org/officeDocument/2006/relationships/image" Target="../media/image4.svg"/><Relationship Id="rId14" Type="http://schemas.openxmlformats.org/officeDocument/2006/relationships/hyperlink" Target="https://wordwall.net/resource/57882603"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57.png"/><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 Id="rId22" Type="http://schemas.openxmlformats.org/officeDocument/2006/relationships/image" Target="../media/image58.emf"/></Relationships>
</file>

<file path=ppt/slides/_rels/slide35.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svg"/><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3.pn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59.png"/><Relationship Id="rId9" Type="http://schemas.openxmlformats.org/officeDocument/2006/relationships/image" Target="NULL"/><Relationship Id="rId14" Type="http://schemas.microsoft.com/office/2007/relationships/hdphoto" Target="../media/hdphoto4.wdp"/></Relationships>
</file>

<file path=ppt/slides/_rels/slide36.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0.emf"/><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37.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1.png"/><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 Id="rId22" Type="http://schemas.openxmlformats.org/officeDocument/2006/relationships/image" Target="../media/image62.png"/></Relationships>
</file>

<file path=ppt/slides/_rels/slide38.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3.png"/><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39.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4.png"/><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14.png"/><Relationship Id="rId3" Type="http://schemas.microsoft.com/office/2007/relationships/media" Target="../media/media2.mp3"/><Relationship Id="rId21" Type="http://schemas.openxmlformats.org/officeDocument/2006/relationships/image" Target="../media/image2.png"/><Relationship Id="rId7" Type="http://schemas.microsoft.com/office/2007/relationships/media" Target="../media/media4.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17.png"/><Relationship Id="rId1" Type="http://schemas.microsoft.com/office/2007/relationships/media" Target="../media/media1.mp3"/><Relationship Id="rId6" Type="http://schemas.openxmlformats.org/officeDocument/2006/relationships/audio" Target="../media/media3.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3.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15.png"/></Relationships>
</file>

<file path=ppt/slides/_rels/slide40.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5.png"/><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41.xml.rels><?xml version="1.0" encoding="UTF-8" standalone="yes"?>
<Relationships xmlns="http://schemas.openxmlformats.org/package/2006/relationships"><Relationship Id="rId13" Type="http://schemas.openxmlformats.org/officeDocument/2006/relationships/image" Target="../media/image53.png"/><Relationship Id="rId18" Type="http://schemas.microsoft.com/office/2007/relationships/hdphoto" Target="../media/hdphoto5.wdp"/><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6.emf"/><Relationship Id="rId12" Type="http://schemas.openxmlformats.org/officeDocument/2006/relationships/image" Target="../media/image18.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6.sv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openxmlformats.org/officeDocument/2006/relationships/image" Target="../media/image3.png"/><Relationship Id="rId9" Type="http://schemas.openxmlformats.org/officeDocument/2006/relationships/image" Target="NULL"/><Relationship Id="rId14" Type="http://schemas.microsoft.com/office/2007/relationships/hdphoto" Target="../media/hdphoto4.wdp"/></Relationships>
</file>

<file path=ppt/slides/_rels/slide42.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5.png"/><Relationship Id="rId8" Type="http://schemas.openxmlformats.org/officeDocument/2006/relationships/image" Target="../media/image23.svg"/><Relationship Id="rId3" Type="http://schemas.microsoft.com/office/2007/relationships/hdphoto" Target="../media/hdphoto2.wdp"/><Relationship Id="rId21" Type="http://schemas.openxmlformats.org/officeDocument/2006/relationships/image" Target="../media/image6.svg"/><Relationship Id="rId12" Type="http://schemas.openxmlformats.org/officeDocument/2006/relationships/image" Target="../media/image18.svg"/><Relationship Id="rId17" Type="http://schemas.openxmlformats.org/officeDocument/2006/relationships/image" Target="../media/image67.png"/><Relationship Id="rId2" Type="http://schemas.openxmlformats.org/officeDocument/2006/relationships/image" Target="../media/image8.png"/><Relationship Id="rId16" Type="http://schemas.openxmlformats.org/officeDocument/2006/relationships/image" Target="../media/image4.svg"/><Relationship Id="rId20" Type="http://schemas.openxmlformats.org/officeDocument/2006/relationships/image" Target="../media/image3.png"/><Relationship Id="rId1" Type="http://schemas.openxmlformats.org/officeDocument/2006/relationships/slideLayout" Target="../slideLayouts/slideLayout7.xml"/><Relationship Id="rId11" Type="http://schemas.microsoft.com/office/2007/relationships/hdphoto" Target="../media/hdphoto3.wdp"/><Relationship Id="rId6" Type="http://schemas.openxmlformats.org/officeDocument/2006/relationships/image" Target="../media/image21.svg"/><Relationship Id="rId15" Type="http://schemas.openxmlformats.org/officeDocument/2006/relationships/image" Target="../media/image2.png"/><Relationship Id="rId10" Type="http://schemas.openxmlformats.org/officeDocument/2006/relationships/image" Target="../media/image52.png"/><Relationship Id="rId19" Type="http://schemas.microsoft.com/office/2007/relationships/hdphoto" Target="../media/hdphoto5.wdp"/><Relationship Id="rId9" Type="http://schemas.openxmlformats.org/officeDocument/2006/relationships/image" Target="NULL"/><Relationship Id="rId14" Type="http://schemas.microsoft.com/office/2007/relationships/hdphoto" Target="../media/hdphoto4.wdp"/></Relationships>
</file>

<file path=ppt/slides/_rels/slide4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13" Type="http://schemas.openxmlformats.org/officeDocument/2006/relationships/image" Target="../media/image70.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2.png"/></Relationships>
</file>

<file path=ppt/slides/_rels/slide46.xml.rels><?xml version="1.0" encoding="UTF-8" standalone="yes"?>
<Relationships xmlns="http://schemas.openxmlformats.org/package/2006/relationships"><Relationship Id="rId13" Type="http://schemas.openxmlformats.org/officeDocument/2006/relationships/image" Target="../media/image71.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2.png"/></Relationships>
</file>

<file path=ppt/slides/_rels/slide47.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5" Type="http://schemas.openxmlformats.org/officeDocument/2006/relationships/image" Target="../media/image72.emf"/><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48.xml.rels><?xml version="1.0" encoding="UTF-8" standalone="yes"?>
<Relationships xmlns="http://schemas.openxmlformats.org/package/2006/relationships"><Relationship Id="rId13" Type="http://schemas.openxmlformats.org/officeDocument/2006/relationships/image" Target="../media/image73.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2.png"/></Relationships>
</file>

<file path=ppt/slides/_rels/slide49.xml.rels><?xml version="1.0" encoding="UTF-8" standalone="yes"?>
<Relationships xmlns="http://schemas.openxmlformats.org/package/2006/relationships"><Relationship Id="rId13" Type="http://schemas.openxmlformats.org/officeDocument/2006/relationships/image" Target="../media/image74.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17" Type="http://schemas.microsoft.com/office/2007/relationships/hdphoto" Target="../media/hdphoto7.wdp"/><Relationship Id="rId2" Type="http://schemas.openxmlformats.org/officeDocument/2006/relationships/image" Target="../media/image8.png"/><Relationship Id="rId16" Type="http://schemas.openxmlformats.org/officeDocument/2006/relationships/image" Target="../media/image75.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audio" Target="../media/media8.mp3"/><Relationship Id="rId13" Type="http://schemas.microsoft.com/office/2007/relationships/hdphoto" Target="../media/hdphoto2.wdp"/><Relationship Id="rId18" Type="http://schemas.openxmlformats.org/officeDocument/2006/relationships/image" Target="../media/image12.svg"/><Relationship Id="rId26" Type="http://schemas.openxmlformats.org/officeDocument/2006/relationships/image" Target="../media/image10.svg"/><Relationship Id="rId3" Type="http://schemas.microsoft.com/office/2007/relationships/media" Target="../media/media6.mp3"/><Relationship Id="rId21" Type="http://schemas.openxmlformats.org/officeDocument/2006/relationships/image" Target="../media/image11.png"/><Relationship Id="rId7" Type="http://schemas.microsoft.com/office/2007/relationships/media" Target="../media/media8.mp3"/><Relationship Id="rId12" Type="http://schemas.openxmlformats.org/officeDocument/2006/relationships/image" Target="../media/image8.png"/><Relationship Id="rId17" Type="http://schemas.openxmlformats.org/officeDocument/2006/relationships/image" Target="../media/image9.png"/><Relationship Id="rId25" Type="http://schemas.openxmlformats.org/officeDocument/2006/relationships/image" Target="../media/image12.png"/><Relationship Id="rId2" Type="http://schemas.openxmlformats.org/officeDocument/2006/relationships/audio" Target="../media/media5.mp3"/><Relationship Id="rId16" Type="http://schemas.openxmlformats.org/officeDocument/2006/relationships/image" Target="../media/image6.svg"/><Relationship Id="rId20" Type="http://schemas.openxmlformats.org/officeDocument/2006/relationships/image" Target="../media/image14.svg"/><Relationship Id="rId29" Type="http://schemas.openxmlformats.org/officeDocument/2006/relationships/image" Target="../media/image19.png"/><Relationship Id="rId1" Type="http://schemas.microsoft.com/office/2007/relationships/media" Target="../media/media5.mp3"/><Relationship Id="rId6" Type="http://schemas.openxmlformats.org/officeDocument/2006/relationships/audio" Target="../media/media7.mp3"/><Relationship Id="rId11" Type="http://schemas.openxmlformats.org/officeDocument/2006/relationships/slideLayout" Target="../slideLayouts/slideLayout7.xml"/><Relationship Id="rId24" Type="http://schemas.openxmlformats.org/officeDocument/2006/relationships/image" Target="../media/image4.svg"/><Relationship Id="rId5" Type="http://schemas.microsoft.com/office/2007/relationships/media" Target="../media/media7.mp3"/><Relationship Id="rId15" Type="http://schemas.openxmlformats.org/officeDocument/2006/relationships/image" Target="../media/image3.png"/><Relationship Id="rId23" Type="http://schemas.openxmlformats.org/officeDocument/2006/relationships/image" Target="../media/image2.png"/><Relationship Id="rId28" Type="http://schemas.openxmlformats.org/officeDocument/2006/relationships/image" Target="../media/image18.png"/><Relationship Id="rId10" Type="http://schemas.openxmlformats.org/officeDocument/2006/relationships/audio" Target="../media/media9.mp3"/><Relationship Id="rId19" Type="http://schemas.openxmlformats.org/officeDocument/2006/relationships/image" Target="../media/image10.png"/><Relationship Id="rId31" Type="http://schemas.openxmlformats.org/officeDocument/2006/relationships/image" Target="../media/image21.png"/><Relationship Id="rId4" Type="http://schemas.openxmlformats.org/officeDocument/2006/relationships/audio" Target="../media/media6.mp3"/><Relationship Id="rId9" Type="http://schemas.microsoft.com/office/2007/relationships/media" Target="../media/media9.mp3"/><Relationship Id="rId14" Type="http://schemas.openxmlformats.org/officeDocument/2006/relationships/image" Target="NULL"/><Relationship Id="rId22" Type="http://schemas.openxmlformats.org/officeDocument/2006/relationships/image" Target="../media/image16.svg"/><Relationship Id="rId27" Type="http://schemas.openxmlformats.org/officeDocument/2006/relationships/image" Target="../media/image13.png"/><Relationship Id="rId30" Type="http://schemas.openxmlformats.org/officeDocument/2006/relationships/image" Target="../media/image20.png"/></Relationships>
</file>

<file path=ppt/slides/_rels/slide50.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1.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2.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5.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6.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7.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8.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59.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audio" Target="../media/media13.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22.png"/><Relationship Id="rId3" Type="http://schemas.microsoft.com/office/2007/relationships/media" Target="../media/media11.mp3"/><Relationship Id="rId21" Type="http://schemas.openxmlformats.org/officeDocument/2006/relationships/image" Target="../media/image2.png"/><Relationship Id="rId7" Type="http://schemas.microsoft.com/office/2007/relationships/media" Target="../media/media13.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10.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25.png"/><Relationship Id="rId1" Type="http://schemas.microsoft.com/office/2007/relationships/media" Target="../media/media10.mp3"/><Relationship Id="rId6" Type="http://schemas.openxmlformats.org/officeDocument/2006/relationships/audio" Target="../media/media12.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12.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11.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23.png"/></Relationships>
</file>

<file path=ppt/slides/_rels/slide60.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1.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2.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3.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4.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5.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6.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68.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69.xml.rels><?xml version="1.0" encoding="UTF-8" standalone="yes"?>
<Relationships xmlns="http://schemas.openxmlformats.org/package/2006/relationships"><Relationship Id="rId13" Type="http://schemas.microsoft.com/office/2007/relationships/hdphoto" Target="../media/hdphoto6.wdp"/><Relationship Id="rId3" Type="http://schemas.microsoft.com/office/2007/relationships/hdphoto" Target="../media/hdphoto2.wdp"/><Relationship Id="rId12" Type="http://schemas.openxmlformats.org/officeDocument/2006/relationships/image" Target="../media/image69.pn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8.pn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76.png"/><Relationship Id="rId9" Type="http://schemas.openxmlformats.org/officeDocument/2006/relationships/image" Target="NUL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audio" Target="../media/media17.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26.png"/><Relationship Id="rId3" Type="http://schemas.microsoft.com/office/2007/relationships/media" Target="../media/media15.mp3"/><Relationship Id="rId21" Type="http://schemas.openxmlformats.org/officeDocument/2006/relationships/image" Target="../media/image2.png"/><Relationship Id="rId7" Type="http://schemas.microsoft.com/office/2007/relationships/media" Target="../media/media17.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14.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29.png"/><Relationship Id="rId1" Type="http://schemas.microsoft.com/office/2007/relationships/media" Target="../media/media14.mp3"/><Relationship Id="rId6" Type="http://schemas.openxmlformats.org/officeDocument/2006/relationships/audio" Target="../media/media16.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16.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28.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15.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27.png"/></Relationships>
</file>

<file path=ppt/slides/_rels/slide7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7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72.xml.rels><?xml version="1.0" encoding="UTF-8" standalone="yes"?>
<Relationships xmlns="http://schemas.openxmlformats.org/package/2006/relationships"><Relationship Id="rId13" Type="http://schemas.microsoft.com/office/2007/relationships/hdphoto" Target="../media/hdphoto6.wdp"/><Relationship Id="rId3" Type="http://schemas.openxmlformats.org/officeDocument/2006/relationships/slideLayout" Target="../slideLayouts/slideLayout7.xml"/><Relationship Id="rId12" Type="http://schemas.openxmlformats.org/officeDocument/2006/relationships/image" Target="../media/image69.png"/><Relationship Id="rId7" Type="http://schemas.openxmlformats.org/officeDocument/2006/relationships/image" Target="../media/image12.svg"/><Relationship Id="rId2" Type="http://schemas.openxmlformats.org/officeDocument/2006/relationships/audio" Target="../media/media39.mp3"/><Relationship Id="rId16" Type="http://schemas.openxmlformats.org/officeDocument/2006/relationships/image" Target="../media/image13.png"/><Relationship Id="rId1" Type="http://schemas.microsoft.com/office/2007/relationships/media" Target="../media/media39.mp3"/><Relationship Id="rId11" Type="http://schemas.openxmlformats.org/officeDocument/2006/relationships/image" Target="../media/image27.svg"/><Relationship Id="rId5" Type="http://schemas.microsoft.com/office/2007/relationships/hdphoto" Target="../media/hdphoto2.wdp"/><Relationship Id="rId15" Type="http://schemas.openxmlformats.org/officeDocument/2006/relationships/image" Target="../media/image4.svg"/><Relationship Id="rId10" Type="http://schemas.openxmlformats.org/officeDocument/2006/relationships/image" Target="../media/image68.png"/><Relationship Id="rId4" Type="http://schemas.openxmlformats.org/officeDocument/2006/relationships/image" Target="../media/image8.png"/><Relationship Id="rId9" Type="http://schemas.openxmlformats.org/officeDocument/2006/relationships/image" Target="NULL"/><Relationship Id="rId14" Type="http://schemas.openxmlformats.org/officeDocument/2006/relationships/image" Target="../media/image2.png"/></Relationships>
</file>

<file path=ppt/slides/_rels/slide73.xml.rels><?xml version="1.0" encoding="UTF-8" standalone="yes"?>
<Relationships xmlns="http://schemas.openxmlformats.org/package/2006/relationships"><Relationship Id="rId13" Type="http://schemas.microsoft.com/office/2007/relationships/hdphoto" Target="../media/hdphoto6.wdp"/><Relationship Id="rId3" Type="http://schemas.openxmlformats.org/officeDocument/2006/relationships/slideLayout" Target="../slideLayouts/slideLayout7.xml"/><Relationship Id="rId12" Type="http://schemas.openxmlformats.org/officeDocument/2006/relationships/image" Target="../media/image69.png"/><Relationship Id="rId7" Type="http://schemas.openxmlformats.org/officeDocument/2006/relationships/image" Target="../media/image12.svg"/><Relationship Id="rId2" Type="http://schemas.openxmlformats.org/officeDocument/2006/relationships/audio" Target="../media/media39.mp3"/><Relationship Id="rId16" Type="http://schemas.openxmlformats.org/officeDocument/2006/relationships/image" Target="../media/image13.png"/><Relationship Id="rId1" Type="http://schemas.microsoft.com/office/2007/relationships/media" Target="../media/media39.mp3"/><Relationship Id="rId11" Type="http://schemas.openxmlformats.org/officeDocument/2006/relationships/image" Target="../media/image27.svg"/><Relationship Id="rId5" Type="http://schemas.microsoft.com/office/2007/relationships/hdphoto" Target="../media/hdphoto2.wdp"/><Relationship Id="rId15" Type="http://schemas.openxmlformats.org/officeDocument/2006/relationships/image" Target="../media/image4.svg"/><Relationship Id="rId10" Type="http://schemas.openxmlformats.org/officeDocument/2006/relationships/image" Target="../media/image68.png"/><Relationship Id="rId4" Type="http://schemas.openxmlformats.org/officeDocument/2006/relationships/image" Target="../media/image8.png"/><Relationship Id="rId9" Type="http://schemas.openxmlformats.org/officeDocument/2006/relationships/image" Target="NULL"/><Relationship Id="rId14" Type="http://schemas.openxmlformats.org/officeDocument/2006/relationships/image" Target="../media/image2.png"/></Relationships>
</file>

<file path=ppt/slides/_rels/slide7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75.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76.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77.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7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79.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audio" Target="../media/media21.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30.png"/><Relationship Id="rId3" Type="http://schemas.microsoft.com/office/2007/relationships/media" Target="../media/media19.mp3"/><Relationship Id="rId21" Type="http://schemas.openxmlformats.org/officeDocument/2006/relationships/image" Target="../media/image2.png"/><Relationship Id="rId7" Type="http://schemas.microsoft.com/office/2007/relationships/media" Target="../media/media21.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18.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33.png"/><Relationship Id="rId1" Type="http://schemas.microsoft.com/office/2007/relationships/media" Target="../media/media18.mp3"/><Relationship Id="rId6" Type="http://schemas.openxmlformats.org/officeDocument/2006/relationships/audio" Target="../media/media20.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20.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32.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19.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31.png"/></Relationships>
</file>

<file path=ppt/slides/_rels/slide80.xml.rels><?xml version="1.0" encoding="UTF-8" standalone="yes"?>
<Relationships xmlns="http://schemas.openxmlformats.org/package/2006/relationships"><Relationship Id="rId13" Type="http://schemas.openxmlformats.org/officeDocument/2006/relationships/image" Target="../media/image77.emf"/><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17" Type="http://schemas.microsoft.com/office/2007/relationships/hdphoto" Target="../media/hdphoto8.wdp"/><Relationship Id="rId2" Type="http://schemas.openxmlformats.org/officeDocument/2006/relationships/image" Target="../media/image8.png"/><Relationship Id="rId16" Type="http://schemas.openxmlformats.org/officeDocument/2006/relationships/image" Target="../media/image7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2.png"/></Relationships>
</file>

<file path=ppt/slides/_rels/slide81.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2.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3.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2.svg"/><Relationship Id="rId7" Type="http://schemas.openxmlformats.org/officeDocument/2006/relationships/image" Target="../media/image2.png"/><Relationship Id="rId12" Type="http://schemas.openxmlformats.org/officeDocument/2006/relationships/image" Target="../media/image5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6.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7.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8.xml.rels><?xml version="1.0" encoding="UTF-8" standalone="yes"?>
<Relationships xmlns="http://schemas.openxmlformats.org/package/2006/relationships"><Relationship Id="rId13" Type="http://schemas.openxmlformats.org/officeDocument/2006/relationships/image" Target="../media/image2.png"/><Relationship Id="rId3" Type="http://schemas.microsoft.com/office/2007/relationships/hdphoto" Target="../media/hdphoto2.wdp"/><Relationship Id="rId12" Type="http://schemas.microsoft.com/office/2007/relationships/hdphoto" Target="../media/hdphoto6.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27.svg"/><Relationship Id="rId10" Type="http://schemas.openxmlformats.org/officeDocument/2006/relationships/image" Target="../media/image68.png"/><Relationship Id="rId9" Type="http://schemas.openxmlformats.org/officeDocument/2006/relationships/image" Target="NULL"/><Relationship Id="rId14" Type="http://schemas.openxmlformats.org/officeDocument/2006/relationships/image" Target="../media/image4.svg"/></Relationships>
</file>

<file path=ppt/slides/_rels/slide8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4.svg"/><Relationship Id="rId7"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svg"/><Relationship Id="rId10" Type="http://schemas.openxmlformats.org/officeDocument/2006/relationships/image" Target="../media/image39.svg"/><Relationship Id="rId4" Type="http://schemas.openxmlformats.org/officeDocument/2006/relationships/image" Target="../media/image3.png"/><Relationship Id="rId9" Type="http://schemas.microsoft.com/office/2007/relationships/hdphoto" Target="../media/hdphoto9.wdp"/></Relationships>
</file>

<file path=ppt/slides/_rels/slide9.xml.rels><?xml version="1.0" encoding="UTF-8" standalone="yes"?>
<Relationships xmlns="http://schemas.openxmlformats.org/package/2006/relationships"><Relationship Id="rId8" Type="http://schemas.openxmlformats.org/officeDocument/2006/relationships/audio" Target="../media/media24.mp3"/><Relationship Id="rId13" Type="http://schemas.openxmlformats.org/officeDocument/2006/relationships/image" Target="../media/image3.png"/><Relationship Id="rId18" Type="http://schemas.openxmlformats.org/officeDocument/2006/relationships/image" Target="../media/image14.svg"/><Relationship Id="rId26" Type="http://schemas.openxmlformats.org/officeDocument/2006/relationships/image" Target="../media/image34.png"/><Relationship Id="rId3" Type="http://schemas.microsoft.com/office/2007/relationships/media" Target="../media/media23.mp3"/><Relationship Id="rId21" Type="http://schemas.openxmlformats.org/officeDocument/2006/relationships/image" Target="../media/image2.png"/><Relationship Id="rId7" Type="http://schemas.microsoft.com/office/2007/relationships/media" Target="../media/media24.mp3"/><Relationship Id="rId12" Type="http://schemas.openxmlformats.org/officeDocument/2006/relationships/image" Target="NULL"/><Relationship Id="rId17" Type="http://schemas.openxmlformats.org/officeDocument/2006/relationships/image" Target="../media/image10.png"/><Relationship Id="rId25" Type="http://schemas.openxmlformats.org/officeDocument/2006/relationships/image" Target="../media/image13.png"/><Relationship Id="rId2" Type="http://schemas.openxmlformats.org/officeDocument/2006/relationships/audio" Target="../media/media22.mp3"/><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37.png"/><Relationship Id="rId1" Type="http://schemas.microsoft.com/office/2007/relationships/media" Target="../media/media22.mp3"/><Relationship Id="rId6" Type="http://schemas.openxmlformats.org/officeDocument/2006/relationships/audio" Target="../media/media21.mp3"/><Relationship Id="rId11" Type="http://schemas.microsoft.com/office/2007/relationships/hdphoto" Target="../media/hdphoto2.wdp"/><Relationship Id="rId24" Type="http://schemas.openxmlformats.org/officeDocument/2006/relationships/image" Target="../media/image10.svg"/><Relationship Id="rId5" Type="http://schemas.microsoft.com/office/2007/relationships/media" Target="../media/media21.mp3"/><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image" Target="../media/image36.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audio" Target="../media/media23.mp3"/><Relationship Id="rId9" Type="http://schemas.openxmlformats.org/officeDocument/2006/relationships/slideLayout" Target="../slideLayouts/slideLayout7.xml"/><Relationship Id="rId14" Type="http://schemas.openxmlformats.org/officeDocument/2006/relationships/image" Target="../media/image6.svg"/><Relationship Id="rId22" Type="http://schemas.openxmlformats.org/officeDocument/2006/relationships/image" Target="../media/image4.svg"/><Relationship Id="rId2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0913" y="2209557"/>
            <a:ext cx="3343012" cy="3093805"/>
          </a:xfrm>
          <a:custGeom>
            <a:avLst/>
            <a:gdLst/>
            <a:ahLst/>
            <a:cxnLst/>
            <a:rect l="l" t="t" r="r" b="b"/>
            <a:pathLst>
              <a:path w="3343012" h="3093805">
                <a:moveTo>
                  <a:pt x="0" y="0"/>
                </a:moveTo>
                <a:lnTo>
                  <a:pt x="3343012" y="0"/>
                </a:lnTo>
                <a:lnTo>
                  <a:pt x="3343012" y="3093805"/>
                </a:lnTo>
                <a:lnTo>
                  <a:pt x="0" y="30938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3944075" y="2128459"/>
            <a:ext cx="2339991" cy="2165556"/>
          </a:xfrm>
          <a:custGeom>
            <a:avLst/>
            <a:gdLst/>
            <a:ahLst/>
            <a:cxnLst/>
            <a:rect l="l" t="t" r="r" b="b"/>
            <a:pathLst>
              <a:path w="2339991" h="2165556">
                <a:moveTo>
                  <a:pt x="2339991" y="0"/>
                </a:moveTo>
                <a:lnTo>
                  <a:pt x="0" y="0"/>
                </a:lnTo>
                <a:lnTo>
                  <a:pt x="0" y="2165555"/>
                </a:lnTo>
                <a:lnTo>
                  <a:pt x="2339991" y="2165555"/>
                </a:lnTo>
                <a:lnTo>
                  <a:pt x="233999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9572190">
            <a:off x="16285963" y="-750387"/>
            <a:ext cx="1946673" cy="4186394"/>
          </a:xfrm>
          <a:custGeom>
            <a:avLst/>
            <a:gdLst/>
            <a:ahLst/>
            <a:cxnLst/>
            <a:rect l="l" t="t" r="r" b="b"/>
            <a:pathLst>
              <a:path w="1946673" h="4186394">
                <a:moveTo>
                  <a:pt x="0" y="0"/>
                </a:moveTo>
                <a:lnTo>
                  <a:pt x="1946674" y="0"/>
                </a:lnTo>
                <a:lnTo>
                  <a:pt x="1946674" y="4186395"/>
                </a:lnTo>
                <a:lnTo>
                  <a:pt x="0" y="41863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5284889" y="832117"/>
            <a:ext cx="7718222" cy="4081010"/>
          </a:xfrm>
          <a:custGeom>
            <a:avLst/>
            <a:gdLst/>
            <a:ahLst/>
            <a:cxnLst/>
            <a:rect l="l" t="t" r="r" b="b"/>
            <a:pathLst>
              <a:path w="7718222" h="4081010">
                <a:moveTo>
                  <a:pt x="0" y="0"/>
                </a:moveTo>
                <a:lnTo>
                  <a:pt x="7718222" y="0"/>
                </a:lnTo>
                <a:lnTo>
                  <a:pt x="7718222" y="4081009"/>
                </a:lnTo>
                <a:lnTo>
                  <a:pt x="0" y="40810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762000" y="5303362"/>
            <a:ext cx="17297400" cy="4255204"/>
          </a:xfrm>
          <a:prstGeom prst="rect">
            <a:avLst/>
          </a:prstGeom>
        </p:spPr>
        <p:txBody>
          <a:bodyPr wrap="square" lIns="0" tIns="0" rIns="0" bIns="0" rtlCol="0" anchor="t">
            <a:spAutoFit/>
          </a:bodyPr>
          <a:lstStyle/>
          <a:p>
            <a:pPr algn="ctr">
              <a:lnSpc>
                <a:spcPts val="16298"/>
              </a:lnSpc>
            </a:pPr>
            <a:r>
              <a:rPr lang="en-US" sz="16298" dirty="0">
                <a:solidFill>
                  <a:srgbClr val="4062B7"/>
                </a:solidFill>
                <a:latin typeface="Caveat Brush"/>
              </a:rPr>
              <a:t>UNIT 1. </a:t>
            </a:r>
            <a:endParaRPr lang="en-US" sz="16298" dirty="0" smtClean="0">
              <a:solidFill>
                <a:srgbClr val="4062B7"/>
              </a:solidFill>
              <a:latin typeface="Caveat Brush"/>
            </a:endParaRPr>
          </a:p>
          <a:p>
            <a:pPr algn="ctr">
              <a:lnSpc>
                <a:spcPts val="16298"/>
              </a:lnSpc>
            </a:pPr>
            <a:r>
              <a:rPr lang="en-US" sz="16298" dirty="0" smtClean="0">
                <a:solidFill>
                  <a:srgbClr val="4062B7"/>
                </a:solidFill>
                <a:latin typeface="Caveat Brush"/>
              </a:rPr>
              <a:t>MY </a:t>
            </a:r>
            <a:r>
              <a:rPr lang="en-US" sz="16298" dirty="0">
                <a:solidFill>
                  <a:srgbClr val="4062B7"/>
                </a:solidFill>
                <a:latin typeface="Caveat Brush"/>
              </a:rPr>
              <a:t>NEW SCHOOL</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1982082" y="692299"/>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25. pen </a:t>
            </a:r>
            <a:r>
              <a:rPr lang="en-US" sz="4800" smtClean="0">
                <a:solidFill>
                  <a:srgbClr val="FF0000"/>
                </a:solidFill>
                <a:latin typeface="Britannic Bold" panose="020B0903060703020204" pitchFamily="34" charset="0"/>
              </a:rPr>
              <a:t>(n):  </a:t>
            </a:r>
          </a:p>
        </p:txBody>
      </p:sp>
      <p:sp>
        <p:nvSpPr>
          <p:cNvPr id="13" name="TextBox 19"/>
          <p:cNvSpPr txBox="1"/>
          <p:nvPr/>
        </p:nvSpPr>
        <p:spPr>
          <a:xfrm>
            <a:off x="4612747" y="662811"/>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a:t>
            </a:r>
            <a:r>
              <a:rPr lang="en-US" sz="4400" b="1" smtClean="0">
                <a:solidFill>
                  <a:srgbClr val="0070C0"/>
                </a:solidFill>
                <a:latin typeface="+mj-lt"/>
              </a:rPr>
              <a:t>pen / </a:t>
            </a:r>
          </a:p>
          <a:p>
            <a:pPr algn="just">
              <a:lnSpc>
                <a:spcPct val="150000"/>
              </a:lnSpc>
              <a:spcBef>
                <a:spcPct val="0"/>
              </a:spcBef>
            </a:pPr>
            <a:r>
              <a:rPr lang="en-US" sz="4400" b="1" smtClean="0">
                <a:solidFill>
                  <a:srgbClr val="0070C0"/>
                </a:solidFill>
                <a:latin typeface="+mj-lt"/>
              </a:rPr>
              <a:t>bút</a:t>
            </a:r>
            <a:endParaRPr lang="en-US" sz="4400" b="1">
              <a:solidFill>
                <a:srgbClr val="0070C0"/>
              </a:solidFill>
              <a:latin typeface="+mj-lt"/>
            </a:endParaRPr>
          </a:p>
        </p:txBody>
      </p:sp>
      <p:sp>
        <p:nvSpPr>
          <p:cNvPr id="15" name="TextBox 19"/>
          <p:cNvSpPr txBox="1"/>
          <p:nvPr/>
        </p:nvSpPr>
        <p:spPr>
          <a:xfrm>
            <a:off x="13974249" y="1458420"/>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/'pensl keɪs/</a:t>
            </a:r>
          </a:p>
          <a:p>
            <a:pPr algn="just">
              <a:lnSpc>
                <a:spcPct val="150000"/>
              </a:lnSpc>
              <a:spcBef>
                <a:spcPct val="0"/>
              </a:spcBef>
            </a:pPr>
            <a:r>
              <a:rPr lang="en-US" sz="4400" b="1">
                <a:solidFill>
                  <a:srgbClr val="0070C0"/>
                </a:solidFill>
                <a:latin typeface="+mj-lt"/>
              </a:rPr>
              <a:t>hộp bút</a:t>
            </a:r>
          </a:p>
        </p:txBody>
      </p:sp>
      <p:sp>
        <p:nvSpPr>
          <p:cNvPr id="16" name="TextBox 15"/>
          <p:cNvSpPr txBox="1"/>
          <p:nvPr/>
        </p:nvSpPr>
        <p:spPr>
          <a:xfrm>
            <a:off x="-608471" y="5125798"/>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27. pencil </a:t>
            </a:r>
            <a:r>
              <a:rPr lang="en-US" sz="4800" smtClean="0">
                <a:solidFill>
                  <a:srgbClr val="FF0000"/>
                </a:solidFill>
                <a:latin typeface="Britannic Bold" panose="020B0903060703020204" pitchFamily="34" charset="0"/>
              </a:rPr>
              <a:t>sharpener (n):  </a:t>
            </a:r>
          </a:p>
        </p:txBody>
      </p:sp>
      <p:sp>
        <p:nvSpPr>
          <p:cNvPr id="17" name="TextBox 19"/>
          <p:cNvSpPr txBox="1"/>
          <p:nvPr/>
        </p:nvSpPr>
        <p:spPr>
          <a:xfrm>
            <a:off x="4770373" y="5755797"/>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/’pensl ʃɑːpnə(r)/</a:t>
            </a:r>
          </a:p>
          <a:p>
            <a:pPr algn="just">
              <a:lnSpc>
                <a:spcPct val="150000"/>
              </a:lnSpc>
              <a:spcBef>
                <a:spcPct val="0"/>
              </a:spcBef>
            </a:pPr>
            <a:r>
              <a:rPr lang="en-US" sz="4400" b="1">
                <a:solidFill>
                  <a:srgbClr val="0070C0"/>
                </a:solidFill>
                <a:latin typeface="+mj-lt"/>
              </a:rPr>
              <a:t>gọt bút chì</a:t>
            </a:r>
          </a:p>
        </p:txBody>
      </p:sp>
      <p:sp>
        <p:nvSpPr>
          <p:cNvPr id="18" name="TextBox 17"/>
          <p:cNvSpPr txBox="1"/>
          <p:nvPr/>
        </p:nvSpPr>
        <p:spPr>
          <a:xfrm>
            <a:off x="7649000" y="4964395"/>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28. </a:t>
            </a:r>
            <a:r>
              <a:rPr lang="en-US" sz="4800" smtClean="0">
                <a:solidFill>
                  <a:srgbClr val="FF0000"/>
                </a:solidFill>
                <a:latin typeface="Britannic Bold" panose="020B0903060703020204" pitchFamily="34" charset="0"/>
              </a:rPr>
              <a:t>Physics (n):  </a:t>
            </a:r>
          </a:p>
        </p:txBody>
      </p:sp>
      <p:sp>
        <p:nvSpPr>
          <p:cNvPr id="19" name="TextBox 19"/>
          <p:cNvSpPr txBox="1"/>
          <p:nvPr/>
        </p:nvSpPr>
        <p:spPr>
          <a:xfrm>
            <a:off x="14727241" y="4968082"/>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/’fɪzɪks/</a:t>
            </a:r>
          </a:p>
          <a:p>
            <a:pPr algn="just">
              <a:lnSpc>
                <a:spcPct val="150000"/>
              </a:lnSpc>
              <a:spcBef>
                <a:spcPct val="0"/>
              </a:spcBef>
            </a:pPr>
            <a:r>
              <a:rPr lang="en-US" sz="4400" b="1">
                <a:solidFill>
                  <a:srgbClr val="0070C0"/>
                </a:solidFill>
                <a:latin typeface="+mj-lt"/>
              </a:rPr>
              <a:t>môn Vật lý</a:t>
            </a:r>
          </a:p>
        </p:txBody>
      </p:sp>
      <p:pic>
        <p:nvPicPr>
          <p:cNvPr id="8" name="pe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670341" y="1491282"/>
            <a:ext cx="1027161" cy="1027161"/>
          </a:xfrm>
          <a:prstGeom prst="rect">
            <a:avLst/>
          </a:prstGeom>
        </p:spPr>
      </p:pic>
      <p:pic>
        <p:nvPicPr>
          <p:cNvPr id="20" name="pencil_case_1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9860384" y="1642130"/>
            <a:ext cx="1027161" cy="1027161"/>
          </a:xfrm>
          <a:prstGeom prst="rect">
            <a:avLst/>
          </a:prstGeom>
        </p:spPr>
      </p:pic>
      <p:pic>
        <p:nvPicPr>
          <p:cNvPr id="22" name="physics__gb_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9550526" y="5849352"/>
            <a:ext cx="929692" cy="929692"/>
          </a:xfrm>
          <a:prstGeom prst="rect">
            <a:avLst/>
          </a:prstGeom>
        </p:spPr>
      </p:pic>
      <p:pic>
        <p:nvPicPr>
          <p:cNvPr id="23" name="Picture 22"/>
          <p:cNvPicPr>
            <a:picLocks noChangeAspect="1"/>
          </p:cNvPicPr>
          <p:nvPr/>
        </p:nvPicPr>
        <p:blipFill>
          <a:blip r:embed="rId26"/>
          <a:stretch>
            <a:fillRect/>
          </a:stretch>
        </p:blipFill>
        <p:spPr>
          <a:xfrm>
            <a:off x="2202996" y="1606738"/>
            <a:ext cx="2019300" cy="3145048"/>
          </a:xfrm>
          <a:prstGeom prst="rect">
            <a:avLst/>
          </a:prstGeom>
        </p:spPr>
      </p:pic>
      <p:pic>
        <p:nvPicPr>
          <p:cNvPr id="24" name="Picture 23"/>
          <p:cNvPicPr>
            <a:picLocks noChangeAspect="1"/>
          </p:cNvPicPr>
          <p:nvPr/>
        </p:nvPicPr>
        <p:blipFill>
          <a:blip r:embed="rId27"/>
          <a:stretch>
            <a:fillRect/>
          </a:stretch>
        </p:blipFill>
        <p:spPr>
          <a:xfrm>
            <a:off x="10885343" y="1449760"/>
            <a:ext cx="2874604" cy="3328567"/>
          </a:xfrm>
          <a:prstGeom prst="rect">
            <a:avLst/>
          </a:prstGeom>
        </p:spPr>
      </p:pic>
      <p:sp>
        <p:nvSpPr>
          <p:cNvPr id="14" name="TextBox 13"/>
          <p:cNvSpPr txBox="1"/>
          <p:nvPr/>
        </p:nvSpPr>
        <p:spPr>
          <a:xfrm>
            <a:off x="7855411" y="772288"/>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26. pencil </a:t>
            </a:r>
            <a:r>
              <a:rPr lang="en-US" sz="4800" smtClean="0">
                <a:solidFill>
                  <a:srgbClr val="FF0000"/>
                </a:solidFill>
                <a:latin typeface="Britannic Bold" panose="020B0903060703020204" pitchFamily="34" charset="0"/>
              </a:rPr>
              <a:t>case (n):  </a:t>
            </a:r>
          </a:p>
        </p:txBody>
      </p:sp>
      <p:pic>
        <p:nvPicPr>
          <p:cNvPr id="25" name="Picture 24"/>
          <p:cNvPicPr>
            <a:picLocks noChangeAspect="1"/>
          </p:cNvPicPr>
          <p:nvPr/>
        </p:nvPicPr>
        <p:blipFill>
          <a:blip r:embed="rId28"/>
          <a:stretch>
            <a:fillRect/>
          </a:stretch>
        </p:blipFill>
        <p:spPr>
          <a:xfrm>
            <a:off x="1528519" y="6142841"/>
            <a:ext cx="3109037" cy="2081213"/>
          </a:xfrm>
          <a:prstGeom prst="rect">
            <a:avLst/>
          </a:prstGeom>
        </p:spPr>
      </p:pic>
      <p:pic>
        <p:nvPicPr>
          <p:cNvPr id="21" name="pencil_sharpener_1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836314" y="6128965"/>
            <a:ext cx="838200" cy="838200"/>
          </a:xfrm>
          <a:prstGeom prst="rect">
            <a:avLst/>
          </a:prstGeom>
        </p:spPr>
      </p:pic>
      <p:pic>
        <p:nvPicPr>
          <p:cNvPr id="26" name="Picture 25"/>
          <p:cNvPicPr>
            <a:picLocks noChangeAspect="1"/>
          </p:cNvPicPr>
          <p:nvPr/>
        </p:nvPicPr>
        <p:blipFill rotWithShape="1">
          <a:blip r:embed="rId29"/>
          <a:srcRect t="17421"/>
          <a:stretch/>
        </p:blipFill>
        <p:spPr>
          <a:xfrm>
            <a:off x="10977780" y="6161671"/>
            <a:ext cx="3550326" cy="3150571"/>
          </a:xfrm>
          <a:prstGeom prst="rect">
            <a:avLst/>
          </a:prstGeom>
        </p:spPr>
      </p:pic>
    </p:spTree>
    <p:extLst>
      <p:ext uri="{BB962C8B-B14F-4D97-AF65-F5344CB8AC3E}">
        <p14:creationId xmlns:p14="http://schemas.microsoft.com/office/powerpoint/2010/main" val="33313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8"/>
                </p:tgtEl>
              </p:cMediaNode>
            </p:audio>
            <p:audio>
              <p:cMediaNode vol="80000">
                <p:cTn id="104" fill="hold" display="0">
                  <p:stCondLst>
                    <p:cond delay="indefinite"/>
                  </p:stCondLst>
                  <p:endCondLst>
                    <p:cond evt="onStopAudio" delay="0">
                      <p:tgtEl>
                        <p:sldTgt/>
                      </p:tgtEl>
                    </p:cond>
                  </p:endCondLst>
                </p:cTn>
                <p:tgtEl>
                  <p:spTgt spid="20"/>
                </p:tgtEl>
              </p:cMediaNode>
            </p:audio>
            <p:audio>
              <p:cMediaNode vol="80000">
                <p:cTn id="105" fill="hold" display="0">
                  <p:stCondLst>
                    <p:cond delay="indefinite"/>
                  </p:stCondLst>
                  <p:endCondLst>
                    <p:cond evt="onStopAudio" delay="0">
                      <p:tgtEl>
                        <p:sldTgt/>
                      </p:tgtEl>
                    </p:cond>
                  </p:endCondLst>
                </p:cTn>
                <p:tgtEl>
                  <p:spTgt spid="21"/>
                </p:tgtEl>
              </p:cMediaNode>
            </p:audio>
            <p:audio>
              <p:cMediaNode vol="80000">
                <p:cTn id="106" fill="hold" display="0">
                  <p:stCondLst>
                    <p:cond delay="indefinite"/>
                  </p:stCondLst>
                  <p:endCondLst>
                    <p:cond evt="onStopAudio" delay="0">
                      <p:tgtEl>
                        <p:sldTgt/>
                      </p:tgtEl>
                    </p:cond>
                  </p:endCondLst>
                </p:cTn>
                <p:tgtEl>
                  <p:spTgt spid="22"/>
                </p:tgtEl>
              </p:cMediaNode>
            </p:audio>
          </p:childTnLst>
        </p:cTn>
      </p:par>
    </p:tnLst>
    <p:bldLst>
      <p:bldP spid="12" grpId="0"/>
      <p:bldP spid="13" grpId="0"/>
      <p:bldP spid="15" grpId="0"/>
      <p:bldP spid="16" grpId="0"/>
      <p:bldP spid="17" grpId="0"/>
      <p:bldP spid="18" grpId="0"/>
      <p:bldP spid="1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4" name="TextBox 13"/>
          <p:cNvSpPr txBox="1"/>
          <p:nvPr/>
        </p:nvSpPr>
        <p:spPr>
          <a:xfrm>
            <a:off x="8297871" y="579555"/>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30. rubber </a:t>
            </a:r>
            <a:r>
              <a:rPr lang="en-US" sz="4800" smtClean="0">
                <a:solidFill>
                  <a:srgbClr val="FF0000"/>
                </a:solidFill>
                <a:latin typeface="Britannic Bold" panose="020B0903060703020204" pitchFamily="34" charset="0"/>
              </a:rPr>
              <a:t>(n):  </a:t>
            </a:r>
          </a:p>
        </p:txBody>
      </p:sp>
      <p:sp>
        <p:nvSpPr>
          <p:cNvPr id="15" name="TextBox 19"/>
          <p:cNvSpPr txBox="1"/>
          <p:nvPr/>
        </p:nvSpPr>
        <p:spPr>
          <a:xfrm>
            <a:off x="14069012" y="1290799"/>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/'rʌbə(r)/</a:t>
            </a:r>
          </a:p>
          <a:p>
            <a:pPr algn="just">
              <a:lnSpc>
                <a:spcPct val="150000"/>
              </a:lnSpc>
              <a:spcBef>
                <a:spcPct val="0"/>
              </a:spcBef>
            </a:pPr>
            <a:r>
              <a:rPr lang="en-US" sz="4400" b="1">
                <a:solidFill>
                  <a:srgbClr val="0070C0"/>
                </a:solidFill>
                <a:latin typeface="+mj-lt"/>
              </a:rPr>
              <a:t>cục tẩy</a:t>
            </a:r>
          </a:p>
        </p:txBody>
      </p:sp>
      <p:sp>
        <p:nvSpPr>
          <p:cNvPr id="16" name="TextBox 15"/>
          <p:cNvSpPr txBox="1"/>
          <p:nvPr/>
        </p:nvSpPr>
        <p:spPr>
          <a:xfrm>
            <a:off x="-2209800" y="4883944"/>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31. </a:t>
            </a:r>
            <a:r>
              <a:rPr lang="en-US" sz="4800" smtClean="0">
                <a:solidFill>
                  <a:srgbClr val="FF0000"/>
                </a:solidFill>
                <a:latin typeface="Britannic Bold" panose="020B0903060703020204" pitchFamily="34" charset="0"/>
              </a:rPr>
              <a:t>ruler (n):  </a:t>
            </a:r>
          </a:p>
        </p:txBody>
      </p:sp>
      <p:sp>
        <p:nvSpPr>
          <p:cNvPr id="17" name="TextBox 19"/>
          <p:cNvSpPr txBox="1"/>
          <p:nvPr/>
        </p:nvSpPr>
        <p:spPr>
          <a:xfrm>
            <a:off x="3831528" y="5585621"/>
            <a:ext cx="9144997" cy="1909690"/>
          </a:xfrm>
          <a:prstGeom prst="rect">
            <a:avLst/>
          </a:prstGeom>
        </p:spPr>
        <p:txBody>
          <a:bodyPr wrap="square" lIns="0" tIns="0" rIns="0" bIns="0" rtlCol="0" anchor="t">
            <a:spAutoFit/>
          </a:bodyPr>
          <a:lstStyle/>
          <a:p>
            <a:pPr algn="just">
              <a:lnSpc>
                <a:spcPct val="150000"/>
              </a:lnSpc>
              <a:spcBef>
                <a:spcPct val="0"/>
              </a:spcBef>
            </a:pPr>
            <a:r>
              <a:rPr lang="vi-VN" sz="4400" b="1">
                <a:solidFill>
                  <a:srgbClr val="0070C0"/>
                </a:solidFill>
                <a:latin typeface="+mj-lt"/>
              </a:rPr>
              <a:t>/'ru:lə(r)/</a:t>
            </a:r>
          </a:p>
          <a:p>
            <a:pPr algn="just">
              <a:lnSpc>
                <a:spcPct val="150000"/>
              </a:lnSpc>
              <a:spcBef>
                <a:spcPct val="0"/>
              </a:spcBef>
            </a:pPr>
            <a:r>
              <a:rPr lang="vi-VN" sz="4400" b="1">
                <a:solidFill>
                  <a:srgbClr val="0070C0"/>
                </a:solidFill>
                <a:latin typeface="+mj-lt"/>
              </a:rPr>
              <a:t>thước kẻ</a:t>
            </a:r>
          </a:p>
        </p:txBody>
      </p:sp>
      <p:sp>
        <p:nvSpPr>
          <p:cNvPr id="18" name="TextBox 17"/>
          <p:cNvSpPr txBox="1"/>
          <p:nvPr/>
        </p:nvSpPr>
        <p:spPr>
          <a:xfrm>
            <a:off x="8881985" y="4748316"/>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32. school bag </a:t>
            </a:r>
            <a:r>
              <a:rPr lang="en-US" sz="4800" smtClean="0">
                <a:solidFill>
                  <a:srgbClr val="FF0000"/>
                </a:solidFill>
                <a:latin typeface="Britannic Bold" panose="020B0903060703020204" pitchFamily="34" charset="0"/>
              </a:rPr>
              <a:t>(n):  </a:t>
            </a:r>
          </a:p>
        </p:txBody>
      </p:sp>
      <p:sp>
        <p:nvSpPr>
          <p:cNvPr id="19" name="TextBox 19"/>
          <p:cNvSpPr txBox="1"/>
          <p:nvPr/>
        </p:nvSpPr>
        <p:spPr>
          <a:xfrm>
            <a:off x="14591202" y="5552374"/>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/sku:l bæg/</a:t>
            </a:r>
          </a:p>
          <a:p>
            <a:pPr algn="just">
              <a:lnSpc>
                <a:spcPct val="150000"/>
              </a:lnSpc>
              <a:spcBef>
                <a:spcPct val="0"/>
              </a:spcBef>
            </a:pPr>
            <a:r>
              <a:rPr lang="en-US" sz="4400" b="1">
                <a:solidFill>
                  <a:srgbClr val="0070C0"/>
                </a:solidFill>
                <a:latin typeface="+mj-lt"/>
              </a:rPr>
              <a:t>cặp sách</a:t>
            </a:r>
          </a:p>
        </p:txBody>
      </p:sp>
      <p:pic>
        <p:nvPicPr>
          <p:cNvPr id="7" name="projector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898545" y="1422861"/>
            <a:ext cx="914400" cy="914400"/>
          </a:xfrm>
          <a:prstGeom prst="rect">
            <a:avLst/>
          </a:prstGeom>
        </p:spPr>
      </p:pic>
      <p:pic>
        <p:nvPicPr>
          <p:cNvPr id="8" name="rubber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688141" y="1516127"/>
            <a:ext cx="990600" cy="990600"/>
          </a:xfrm>
          <a:prstGeom prst="rect">
            <a:avLst/>
          </a:prstGeom>
        </p:spPr>
      </p:pic>
      <p:pic>
        <p:nvPicPr>
          <p:cNvPr id="20" name="ruler__gb_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563552" y="5915591"/>
            <a:ext cx="1066800" cy="1066800"/>
          </a:xfrm>
          <a:prstGeom prst="rect">
            <a:avLst/>
          </a:prstGeom>
        </p:spPr>
      </p:pic>
      <p:pic>
        <p:nvPicPr>
          <p:cNvPr id="21" name="school bag">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825242" y="5775289"/>
            <a:ext cx="990600" cy="990600"/>
          </a:xfrm>
          <a:prstGeom prst="rect">
            <a:avLst/>
          </a:prstGeom>
        </p:spPr>
      </p:pic>
      <p:sp>
        <p:nvSpPr>
          <p:cNvPr id="23" name="AutoShape 2" descr="Mua Vamvo L6200 Projector Support 1080P Full HD Video Projector Compatible  with Fire TV Stick trên Amazon Mỹ chính hãng 2023 | Giaonhan24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p:cNvPicPr>
            <a:picLocks noChangeAspect="1"/>
          </p:cNvPicPr>
          <p:nvPr/>
        </p:nvPicPr>
        <p:blipFill>
          <a:blip r:embed="rId26"/>
          <a:stretch>
            <a:fillRect/>
          </a:stretch>
        </p:blipFill>
        <p:spPr>
          <a:xfrm>
            <a:off x="1799506" y="1054533"/>
            <a:ext cx="2752104" cy="3553617"/>
          </a:xfrm>
          <a:prstGeom prst="rect">
            <a:avLst/>
          </a:prstGeom>
        </p:spPr>
      </p:pic>
      <p:sp>
        <p:nvSpPr>
          <p:cNvPr id="13" name="TextBox 19"/>
          <p:cNvSpPr txBox="1"/>
          <p:nvPr/>
        </p:nvSpPr>
        <p:spPr>
          <a:xfrm>
            <a:off x="4924015" y="1290799"/>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/prə'dʒektə(r)/</a:t>
            </a:r>
          </a:p>
          <a:p>
            <a:pPr algn="just">
              <a:lnSpc>
                <a:spcPct val="150000"/>
              </a:lnSpc>
              <a:spcBef>
                <a:spcPct val="0"/>
              </a:spcBef>
            </a:pPr>
            <a:r>
              <a:rPr lang="en-US" sz="4400" b="1">
                <a:solidFill>
                  <a:srgbClr val="0070C0"/>
                </a:solidFill>
                <a:latin typeface="+mj-lt"/>
              </a:rPr>
              <a:t>máy chiếu</a:t>
            </a:r>
          </a:p>
        </p:txBody>
      </p:sp>
      <p:sp>
        <p:nvSpPr>
          <p:cNvPr id="12" name="TextBox 11"/>
          <p:cNvSpPr txBox="1"/>
          <p:nvPr/>
        </p:nvSpPr>
        <p:spPr>
          <a:xfrm>
            <a:off x="-1366892" y="607715"/>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29. projector </a:t>
            </a:r>
            <a:r>
              <a:rPr lang="en-US" sz="4800" smtClean="0">
                <a:solidFill>
                  <a:srgbClr val="FF0000"/>
                </a:solidFill>
                <a:latin typeface="Britannic Bold" panose="020B0903060703020204" pitchFamily="34" charset="0"/>
              </a:rPr>
              <a:t>(n):  </a:t>
            </a:r>
          </a:p>
        </p:txBody>
      </p:sp>
      <p:pic>
        <p:nvPicPr>
          <p:cNvPr id="25" name="Picture 24"/>
          <p:cNvPicPr>
            <a:picLocks noChangeAspect="1"/>
          </p:cNvPicPr>
          <p:nvPr/>
        </p:nvPicPr>
        <p:blipFill>
          <a:blip r:embed="rId27"/>
          <a:stretch>
            <a:fillRect/>
          </a:stretch>
        </p:blipFill>
        <p:spPr>
          <a:xfrm>
            <a:off x="11815842" y="1530818"/>
            <a:ext cx="1905000" cy="3032718"/>
          </a:xfrm>
          <a:prstGeom prst="rect">
            <a:avLst/>
          </a:prstGeom>
        </p:spPr>
      </p:pic>
      <p:pic>
        <p:nvPicPr>
          <p:cNvPr id="26" name="Picture 25"/>
          <p:cNvPicPr>
            <a:picLocks noChangeAspect="1"/>
          </p:cNvPicPr>
          <p:nvPr/>
        </p:nvPicPr>
        <p:blipFill>
          <a:blip r:embed="rId28"/>
          <a:stretch>
            <a:fillRect/>
          </a:stretch>
        </p:blipFill>
        <p:spPr>
          <a:xfrm>
            <a:off x="1564521" y="5975554"/>
            <a:ext cx="2143125" cy="2143125"/>
          </a:xfrm>
          <a:prstGeom prst="rect">
            <a:avLst/>
          </a:prstGeom>
        </p:spPr>
      </p:pic>
      <p:pic>
        <p:nvPicPr>
          <p:cNvPr id="27" name="Picture 26"/>
          <p:cNvPicPr>
            <a:picLocks noChangeAspect="1"/>
          </p:cNvPicPr>
          <p:nvPr/>
        </p:nvPicPr>
        <p:blipFill>
          <a:blip r:embed="rId29"/>
          <a:stretch>
            <a:fillRect/>
          </a:stretch>
        </p:blipFill>
        <p:spPr>
          <a:xfrm>
            <a:off x="12222122" y="5922396"/>
            <a:ext cx="2143125" cy="2143125"/>
          </a:xfrm>
          <a:prstGeom prst="rect">
            <a:avLst/>
          </a:prstGeom>
        </p:spPr>
      </p:pic>
    </p:spTree>
    <p:extLst>
      <p:ext uri="{BB962C8B-B14F-4D97-AF65-F5344CB8AC3E}">
        <p14:creationId xmlns:p14="http://schemas.microsoft.com/office/powerpoint/2010/main" val="35378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0"/>
                </p:tgtEl>
              </p:cMediaNode>
            </p:audio>
            <p:audio>
              <p:cMediaNode vol="80000">
                <p:cTn id="106" fill="hold" display="0">
                  <p:stCondLst>
                    <p:cond delay="indefinite"/>
                  </p:stCondLst>
                  <p:endCondLst>
                    <p:cond evt="onStopAudio" delay="0">
                      <p:tgtEl>
                        <p:sldTgt/>
                      </p:tgtEl>
                    </p:cond>
                  </p:endCondLst>
                </p:cTn>
                <p:tgtEl>
                  <p:spTgt spid="21"/>
                </p:tgtEl>
              </p:cMediaNode>
            </p:audio>
          </p:childTnLst>
        </p:cTn>
      </p:par>
    </p:tnLst>
    <p:bldLst>
      <p:bldP spid="14" grpId="0"/>
      <p:bldP spid="15" grpId="0"/>
      <p:bldP spid="16" grpId="0"/>
      <p:bldP spid="17" grpId="0"/>
      <p:bldP spid="18" grpId="0"/>
      <p:bldP spid="19" grpId="0"/>
      <p:bldP spid="1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748748" y="579661"/>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33. school </a:t>
            </a:r>
            <a:r>
              <a:rPr lang="en-US" sz="4800" smtClean="0">
                <a:solidFill>
                  <a:srgbClr val="FF0000"/>
                </a:solidFill>
                <a:latin typeface="Britannic Bold" panose="020B0903060703020204" pitchFamily="34" charset="0"/>
              </a:rPr>
              <a:t>lunch (n):  </a:t>
            </a:r>
          </a:p>
        </p:txBody>
      </p:sp>
      <p:sp>
        <p:nvSpPr>
          <p:cNvPr id="13" name="TextBox 19"/>
          <p:cNvSpPr txBox="1"/>
          <p:nvPr/>
        </p:nvSpPr>
        <p:spPr>
          <a:xfrm>
            <a:off x="4941239" y="1302873"/>
            <a:ext cx="9144997" cy="1909690"/>
          </a:xfrm>
          <a:prstGeom prst="rect">
            <a:avLst/>
          </a:prstGeom>
        </p:spPr>
        <p:txBody>
          <a:bodyPr wrap="square" lIns="0" tIns="0" rIns="0" bIns="0" rtlCol="0" anchor="t">
            <a:spAutoFit/>
          </a:bodyPr>
          <a:lstStyle/>
          <a:p>
            <a:pPr algn="just">
              <a:lnSpc>
                <a:spcPct val="150000"/>
              </a:lnSpc>
              <a:spcBef>
                <a:spcPct val="0"/>
              </a:spcBef>
            </a:pPr>
            <a:r>
              <a:rPr lang="vi-VN" sz="4400" b="1">
                <a:solidFill>
                  <a:srgbClr val="0070C0"/>
                </a:solidFill>
                <a:latin typeface="+mj-lt"/>
              </a:rPr>
              <a:t>/sku:l lʌntʃ/</a:t>
            </a:r>
          </a:p>
          <a:p>
            <a:pPr algn="just">
              <a:lnSpc>
                <a:spcPct val="150000"/>
              </a:lnSpc>
              <a:spcBef>
                <a:spcPct val="0"/>
              </a:spcBef>
            </a:pPr>
            <a:r>
              <a:rPr lang="vi-VN" sz="4400" b="1">
                <a:solidFill>
                  <a:srgbClr val="0070C0"/>
                </a:solidFill>
                <a:latin typeface="+mj-lt"/>
              </a:rPr>
              <a:t>bữa ăn trưa ở trường</a:t>
            </a:r>
          </a:p>
        </p:txBody>
      </p:sp>
      <p:sp>
        <p:nvSpPr>
          <p:cNvPr id="14" name="TextBox 13"/>
          <p:cNvSpPr txBox="1"/>
          <p:nvPr/>
        </p:nvSpPr>
        <p:spPr>
          <a:xfrm>
            <a:off x="8677659" y="552154"/>
            <a:ext cx="9664763" cy="966868"/>
          </a:xfrm>
          <a:prstGeom prst="rect">
            <a:avLst/>
          </a:prstGeom>
        </p:spPr>
        <p:txBody>
          <a:bodyPr wrap="square" lIns="0" tIns="0" rIns="0" bIns="0" rtlCol="0" anchor="t">
            <a:spAutoFit/>
          </a:bodyPr>
          <a:lstStyle/>
          <a:p>
            <a:pPr algn="ctr">
              <a:lnSpc>
                <a:spcPts val="8400"/>
              </a:lnSpc>
            </a:pPr>
            <a:r>
              <a:rPr lang="en-US" sz="4400">
                <a:solidFill>
                  <a:srgbClr val="FF0000"/>
                </a:solidFill>
                <a:latin typeface="Britannic Bold" panose="020B0903060703020204" pitchFamily="34" charset="0"/>
              </a:rPr>
              <a:t>34. </a:t>
            </a:r>
            <a:r>
              <a:rPr lang="en-US" sz="4400" smtClean="0">
                <a:solidFill>
                  <a:srgbClr val="FF0000"/>
                </a:solidFill>
                <a:latin typeface="Britannic Bold" panose="020B0903060703020204" pitchFamily="34" charset="0"/>
              </a:rPr>
              <a:t>Science (n):  </a:t>
            </a:r>
          </a:p>
        </p:txBody>
      </p:sp>
      <p:sp>
        <p:nvSpPr>
          <p:cNvPr id="15" name="TextBox 19"/>
          <p:cNvSpPr txBox="1"/>
          <p:nvPr/>
        </p:nvSpPr>
        <p:spPr>
          <a:xfrm>
            <a:off x="14173809" y="1216042"/>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/saɪəns/</a:t>
            </a:r>
          </a:p>
          <a:p>
            <a:pPr algn="just">
              <a:lnSpc>
                <a:spcPct val="150000"/>
              </a:lnSpc>
              <a:spcBef>
                <a:spcPct val="0"/>
              </a:spcBef>
            </a:pPr>
            <a:r>
              <a:rPr lang="en-US" sz="4400" b="1">
                <a:solidFill>
                  <a:srgbClr val="0070C0"/>
                </a:solidFill>
                <a:latin typeface="+mj-lt"/>
              </a:rPr>
              <a:t>môn Khoa học</a:t>
            </a:r>
          </a:p>
        </p:txBody>
      </p:sp>
      <p:sp>
        <p:nvSpPr>
          <p:cNvPr id="16" name="TextBox 15"/>
          <p:cNvSpPr txBox="1"/>
          <p:nvPr/>
        </p:nvSpPr>
        <p:spPr>
          <a:xfrm>
            <a:off x="-1600200" y="4865321"/>
            <a:ext cx="9664763" cy="1077218"/>
          </a:xfrm>
          <a:prstGeom prst="rect">
            <a:avLst/>
          </a:prstGeom>
        </p:spPr>
        <p:txBody>
          <a:bodyPr wrap="square" lIns="0" tIns="0" rIns="0" bIns="0" rtlCol="0" anchor="t">
            <a:spAutoFit/>
          </a:bodyPr>
          <a:lstStyle/>
          <a:p>
            <a:pPr algn="ctr">
              <a:lnSpc>
                <a:spcPts val="8400"/>
              </a:lnSpc>
            </a:pPr>
            <a:r>
              <a:rPr lang="en-US" sz="4400">
                <a:solidFill>
                  <a:srgbClr val="FF0000"/>
                </a:solidFill>
                <a:latin typeface="Britannic Bold" panose="020B0903060703020204" pitchFamily="34" charset="0"/>
              </a:rPr>
              <a:t>35. </a:t>
            </a:r>
            <a:r>
              <a:rPr lang="en-US" sz="4400" smtClean="0">
                <a:solidFill>
                  <a:srgbClr val="FF0000"/>
                </a:solidFill>
                <a:latin typeface="Britannic Bold" panose="020B0903060703020204" pitchFamily="34" charset="0"/>
              </a:rPr>
              <a:t>scissors (n):  </a:t>
            </a:r>
          </a:p>
        </p:txBody>
      </p:sp>
      <p:sp>
        <p:nvSpPr>
          <p:cNvPr id="17" name="TextBox 19"/>
          <p:cNvSpPr txBox="1"/>
          <p:nvPr/>
        </p:nvSpPr>
        <p:spPr>
          <a:xfrm>
            <a:off x="5325450" y="4950627"/>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/'sizəz/</a:t>
            </a:r>
          </a:p>
          <a:p>
            <a:pPr algn="just">
              <a:lnSpc>
                <a:spcPct val="150000"/>
              </a:lnSpc>
              <a:spcBef>
                <a:spcPct val="0"/>
              </a:spcBef>
            </a:pPr>
            <a:r>
              <a:rPr lang="en-US" sz="4400" b="1">
                <a:solidFill>
                  <a:srgbClr val="0070C0"/>
                </a:solidFill>
                <a:latin typeface="+mj-lt"/>
              </a:rPr>
              <a:t>kéo</a:t>
            </a:r>
          </a:p>
        </p:txBody>
      </p:sp>
      <p:sp>
        <p:nvSpPr>
          <p:cNvPr id="18" name="TextBox 17"/>
          <p:cNvSpPr txBox="1"/>
          <p:nvPr/>
        </p:nvSpPr>
        <p:spPr>
          <a:xfrm>
            <a:off x="7608088" y="4865321"/>
            <a:ext cx="9664763" cy="1077218"/>
          </a:xfrm>
          <a:prstGeom prst="rect">
            <a:avLst/>
          </a:prstGeom>
        </p:spPr>
        <p:txBody>
          <a:bodyPr wrap="square" lIns="0" tIns="0" rIns="0" bIns="0" rtlCol="0" anchor="t">
            <a:spAutoFit/>
          </a:bodyPr>
          <a:lstStyle/>
          <a:p>
            <a:pPr algn="ctr">
              <a:lnSpc>
                <a:spcPts val="8400"/>
              </a:lnSpc>
            </a:pPr>
            <a:r>
              <a:rPr lang="en-US" sz="4400">
                <a:solidFill>
                  <a:srgbClr val="FF0000"/>
                </a:solidFill>
                <a:latin typeface="Britannic Bold" panose="020B0903060703020204" pitchFamily="34" charset="0"/>
              </a:rPr>
              <a:t>36. student </a:t>
            </a:r>
            <a:r>
              <a:rPr lang="en-US" sz="4400" smtClean="0">
                <a:solidFill>
                  <a:srgbClr val="FF0000"/>
                </a:solidFill>
                <a:latin typeface="Britannic Bold" panose="020B0903060703020204" pitchFamily="34" charset="0"/>
              </a:rPr>
              <a:t>(n):  </a:t>
            </a:r>
          </a:p>
        </p:txBody>
      </p:sp>
      <p:sp>
        <p:nvSpPr>
          <p:cNvPr id="19" name="TextBox 19"/>
          <p:cNvSpPr txBox="1"/>
          <p:nvPr/>
        </p:nvSpPr>
        <p:spPr>
          <a:xfrm>
            <a:off x="14569100" y="4884868"/>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/'stju:dnt/</a:t>
            </a:r>
          </a:p>
          <a:p>
            <a:pPr algn="just">
              <a:lnSpc>
                <a:spcPct val="150000"/>
              </a:lnSpc>
              <a:spcBef>
                <a:spcPct val="0"/>
              </a:spcBef>
            </a:pPr>
            <a:r>
              <a:rPr lang="en-US" sz="4400" b="1">
                <a:solidFill>
                  <a:srgbClr val="0070C0"/>
                </a:solidFill>
                <a:latin typeface="+mj-lt"/>
              </a:rPr>
              <a:t>học sinh</a:t>
            </a:r>
          </a:p>
        </p:txBody>
      </p:sp>
      <p:pic>
        <p:nvPicPr>
          <p:cNvPr id="7" name="school lun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499820" y="1606634"/>
            <a:ext cx="990600" cy="990600"/>
          </a:xfrm>
          <a:prstGeom prst="rect">
            <a:avLst/>
          </a:prstGeom>
        </p:spPr>
      </p:pic>
      <p:pic>
        <p:nvPicPr>
          <p:cNvPr id="8" name="science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945283" y="1378882"/>
            <a:ext cx="1103839" cy="1103839"/>
          </a:xfrm>
          <a:prstGeom prst="rect">
            <a:avLst/>
          </a:prstGeom>
        </p:spPr>
      </p:pic>
      <p:pic>
        <p:nvPicPr>
          <p:cNvPr id="20" name="scissors__gb_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1111561" y="5825519"/>
            <a:ext cx="914400" cy="914400"/>
          </a:xfrm>
          <a:prstGeom prst="rect">
            <a:avLst/>
          </a:prstGeom>
        </p:spPr>
      </p:pic>
      <p:pic>
        <p:nvPicPr>
          <p:cNvPr id="21" name="student__gb_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288994" y="5845034"/>
            <a:ext cx="914400" cy="914400"/>
          </a:xfrm>
          <a:prstGeom prst="rect">
            <a:avLst/>
          </a:prstGeom>
        </p:spPr>
      </p:pic>
      <p:pic>
        <p:nvPicPr>
          <p:cNvPr id="22" name="Picture 21"/>
          <p:cNvPicPr>
            <a:picLocks noChangeAspect="1"/>
          </p:cNvPicPr>
          <p:nvPr/>
        </p:nvPicPr>
        <p:blipFill>
          <a:blip r:embed="rId26"/>
          <a:stretch>
            <a:fillRect/>
          </a:stretch>
        </p:blipFill>
        <p:spPr>
          <a:xfrm>
            <a:off x="1660071" y="1660189"/>
            <a:ext cx="3105150" cy="3111566"/>
          </a:xfrm>
          <a:prstGeom prst="rect">
            <a:avLst/>
          </a:prstGeom>
        </p:spPr>
      </p:pic>
      <p:pic>
        <p:nvPicPr>
          <p:cNvPr id="23" name="Picture 22"/>
          <p:cNvPicPr>
            <a:picLocks noChangeAspect="1"/>
          </p:cNvPicPr>
          <p:nvPr/>
        </p:nvPicPr>
        <p:blipFill>
          <a:blip r:embed="rId27"/>
          <a:stretch>
            <a:fillRect/>
          </a:stretch>
        </p:blipFill>
        <p:spPr>
          <a:xfrm>
            <a:off x="11935265" y="2108529"/>
            <a:ext cx="2143125" cy="2143125"/>
          </a:xfrm>
          <a:prstGeom prst="rect">
            <a:avLst/>
          </a:prstGeom>
        </p:spPr>
      </p:pic>
      <p:pic>
        <p:nvPicPr>
          <p:cNvPr id="24" name="Picture 23"/>
          <p:cNvPicPr>
            <a:picLocks noChangeAspect="1"/>
          </p:cNvPicPr>
          <p:nvPr/>
        </p:nvPicPr>
        <p:blipFill>
          <a:blip r:embed="rId28"/>
          <a:stretch>
            <a:fillRect/>
          </a:stretch>
        </p:blipFill>
        <p:spPr>
          <a:xfrm>
            <a:off x="2124614" y="6090297"/>
            <a:ext cx="2286000" cy="2000250"/>
          </a:xfrm>
          <a:prstGeom prst="rect">
            <a:avLst/>
          </a:prstGeom>
        </p:spPr>
      </p:pic>
      <p:pic>
        <p:nvPicPr>
          <p:cNvPr id="25" name="Picture 24"/>
          <p:cNvPicPr>
            <a:picLocks noChangeAspect="1"/>
          </p:cNvPicPr>
          <p:nvPr/>
        </p:nvPicPr>
        <p:blipFill>
          <a:blip r:embed="rId29"/>
          <a:stretch>
            <a:fillRect/>
          </a:stretch>
        </p:blipFill>
        <p:spPr>
          <a:xfrm>
            <a:off x="11740251" y="6037169"/>
            <a:ext cx="2533151" cy="3000375"/>
          </a:xfrm>
          <a:prstGeom prst="rect">
            <a:avLst/>
          </a:prstGeom>
        </p:spPr>
      </p:pic>
    </p:spTree>
    <p:extLst>
      <p:ext uri="{BB962C8B-B14F-4D97-AF65-F5344CB8AC3E}">
        <p14:creationId xmlns:p14="http://schemas.microsoft.com/office/powerpoint/2010/main" val="9178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0"/>
                </p:tgtEl>
              </p:cMediaNode>
            </p:audio>
            <p:audio>
              <p:cMediaNode vol="80000">
                <p:cTn id="106" fill="hold" display="0">
                  <p:stCondLst>
                    <p:cond delay="indefinite"/>
                  </p:stCondLst>
                  <p:endCondLst>
                    <p:cond evt="onStopAudio" delay="0">
                      <p:tgtEl>
                        <p:sldTgt/>
                      </p:tgtEl>
                    </p:cond>
                  </p:endCondLst>
                </p:cTn>
                <p:tgtEl>
                  <p:spTgt spid="21"/>
                </p:tgtEl>
              </p:cMediaNode>
            </p:audio>
          </p:childTnLst>
        </p:cTn>
      </p:par>
    </p:tnLst>
    <p:bldLst>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6">
              <a:extLst>
                <a:ext uri="{BEBA8EAE-BF5A-486C-A8C5-ECC9F3942E4B}">
                  <a14:imgProps xmlns:a14="http://schemas.microsoft.com/office/drawing/2010/main">
                    <a14:imgLayer r:embed="rId7">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TextBox 11"/>
          <p:cNvSpPr txBox="1"/>
          <p:nvPr/>
        </p:nvSpPr>
        <p:spPr>
          <a:xfrm>
            <a:off x="-636259" y="844489"/>
            <a:ext cx="9664763" cy="1077218"/>
          </a:xfrm>
          <a:prstGeom prst="rect">
            <a:avLst/>
          </a:prstGeom>
        </p:spPr>
        <p:txBody>
          <a:bodyPr wrap="square" lIns="0" tIns="0" rIns="0" bIns="0" rtlCol="0" anchor="t">
            <a:spAutoFit/>
          </a:bodyPr>
          <a:lstStyle/>
          <a:p>
            <a:pPr algn="ctr">
              <a:lnSpc>
                <a:spcPts val="8400"/>
              </a:lnSpc>
            </a:pPr>
            <a:r>
              <a:rPr lang="en-US" sz="6000">
                <a:solidFill>
                  <a:srgbClr val="FF0000"/>
                </a:solidFill>
                <a:latin typeface="Britannic Bold" panose="020B0903060703020204" pitchFamily="34" charset="0"/>
              </a:rPr>
              <a:t>37. </a:t>
            </a:r>
            <a:r>
              <a:rPr lang="en-US" sz="6000" smtClean="0">
                <a:solidFill>
                  <a:srgbClr val="FF0000"/>
                </a:solidFill>
                <a:latin typeface="Britannic Bold" panose="020B0903060703020204" pitchFamily="34" charset="0"/>
              </a:rPr>
              <a:t>textbook (n):  </a:t>
            </a:r>
          </a:p>
        </p:txBody>
      </p:sp>
      <p:sp>
        <p:nvSpPr>
          <p:cNvPr id="13" name="TextBox 19"/>
          <p:cNvSpPr txBox="1"/>
          <p:nvPr/>
        </p:nvSpPr>
        <p:spPr>
          <a:xfrm>
            <a:off x="7514323" y="720688"/>
            <a:ext cx="9144997" cy="2364173"/>
          </a:xfrm>
          <a:prstGeom prst="rect">
            <a:avLst/>
          </a:prstGeom>
        </p:spPr>
        <p:txBody>
          <a:bodyPr wrap="square" lIns="0" tIns="0" rIns="0" bIns="0" rtlCol="0" anchor="t">
            <a:spAutoFit/>
          </a:bodyPr>
          <a:lstStyle/>
          <a:p>
            <a:pPr algn="just">
              <a:lnSpc>
                <a:spcPct val="150000"/>
              </a:lnSpc>
              <a:spcBef>
                <a:spcPct val="0"/>
              </a:spcBef>
            </a:pPr>
            <a:r>
              <a:rPr lang="en-US" sz="5400" b="1">
                <a:solidFill>
                  <a:srgbClr val="0070C0"/>
                </a:solidFill>
                <a:latin typeface="+mj-lt"/>
              </a:rPr>
              <a:t>/'tekstbʊk/</a:t>
            </a:r>
          </a:p>
          <a:p>
            <a:pPr algn="just">
              <a:lnSpc>
                <a:spcPct val="150000"/>
              </a:lnSpc>
              <a:spcBef>
                <a:spcPct val="0"/>
              </a:spcBef>
            </a:pPr>
            <a:r>
              <a:rPr lang="en-US" sz="5400" b="1">
                <a:solidFill>
                  <a:srgbClr val="0070C0"/>
                </a:solidFill>
                <a:latin typeface="+mj-lt"/>
              </a:rPr>
              <a:t>sách giáo khoa</a:t>
            </a:r>
          </a:p>
        </p:txBody>
      </p:sp>
      <p:sp>
        <p:nvSpPr>
          <p:cNvPr id="14" name="TextBox 13"/>
          <p:cNvSpPr txBox="1"/>
          <p:nvPr/>
        </p:nvSpPr>
        <p:spPr>
          <a:xfrm>
            <a:off x="4515431" y="4988160"/>
            <a:ext cx="9664763" cy="1077218"/>
          </a:xfrm>
          <a:prstGeom prst="rect">
            <a:avLst/>
          </a:prstGeom>
        </p:spPr>
        <p:txBody>
          <a:bodyPr wrap="square" lIns="0" tIns="0" rIns="0" bIns="0" rtlCol="0" anchor="t">
            <a:spAutoFit/>
          </a:bodyPr>
          <a:lstStyle/>
          <a:p>
            <a:pPr algn="ctr">
              <a:lnSpc>
                <a:spcPts val="8400"/>
              </a:lnSpc>
            </a:pPr>
            <a:r>
              <a:rPr lang="en-US" sz="6000">
                <a:solidFill>
                  <a:srgbClr val="FF0000"/>
                </a:solidFill>
                <a:latin typeface="Britannic Bold" panose="020B0903060703020204" pitchFamily="34" charset="0"/>
              </a:rPr>
              <a:t>38. </a:t>
            </a:r>
            <a:r>
              <a:rPr lang="en-US" sz="6000" smtClean="0">
                <a:solidFill>
                  <a:srgbClr val="FF0000"/>
                </a:solidFill>
                <a:latin typeface="Britannic Bold" panose="020B0903060703020204" pitchFamily="34" charset="0"/>
              </a:rPr>
              <a:t>vocabulary (n):  </a:t>
            </a:r>
          </a:p>
        </p:txBody>
      </p:sp>
      <p:sp>
        <p:nvSpPr>
          <p:cNvPr id="15" name="TextBox 19"/>
          <p:cNvSpPr txBox="1"/>
          <p:nvPr/>
        </p:nvSpPr>
        <p:spPr>
          <a:xfrm>
            <a:off x="12941119" y="4864359"/>
            <a:ext cx="9144997" cy="2364173"/>
          </a:xfrm>
          <a:prstGeom prst="rect">
            <a:avLst/>
          </a:prstGeom>
        </p:spPr>
        <p:txBody>
          <a:bodyPr wrap="square" lIns="0" tIns="0" rIns="0" bIns="0" rtlCol="0" anchor="t">
            <a:spAutoFit/>
          </a:bodyPr>
          <a:lstStyle/>
          <a:p>
            <a:pPr algn="just">
              <a:lnSpc>
                <a:spcPct val="150000"/>
              </a:lnSpc>
              <a:spcBef>
                <a:spcPct val="0"/>
              </a:spcBef>
            </a:pPr>
            <a:r>
              <a:rPr lang="en-US" sz="5400" b="1">
                <a:solidFill>
                  <a:srgbClr val="0070C0"/>
                </a:solidFill>
                <a:latin typeface="+mj-lt"/>
              </a:rPr>
              <a:t>/və'kæbjələrɪ/</a:t>
            </a:r>
          </a:p>
          <a:p>
            <a:pPr algn="just">
              <a:lnSpc>
                <a:spcPct val="150000"/>
              </a:lnSpc>
              <a:spcBef>
                <a:spcPct val="0"/>
              </a:spcBef>
            </a:pPr>
            <a:r>
              <a:rPr lang="en-US" sz="5400" b="1">
                <a:solidFill>
                  <a:srgbClr val="0070C0"/>
                </a:solidFill>
                <a:latin typeface="+mj-lt"/>
              </a:rPr>
              <a:t>từ vựng</a:t>
            </a:r>
          </a:p>
        </p:txBody>
      </p:sp>
      <p:pic>
        <p:nvPicPr>
          <p:cNvPr id="7" name="textbook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259892" y="1754096"/>
            <a:ext cx="1066800" cy="1066800"/>
          </a:xfrm>
          <a:prstGeom prst="rect">
            <a:avLst/>
          </a:prstGeom>
        </p:spPr>
      </p:pic>
      <p:pic>
        <p:nvPicPr>
          <p:cNvPr id="8" name="vocabulary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5407304" y="5952242"/>
            <a:ext cx="1030149" cy="1030149"/>
          </a:xfrm>
          <a:prstGeom prst="rect">
            <a:avLst/>
          </a:prstGeom>
        </p:spPr>
      </p:pic>
      <p:pic>
        <p:nvPicPr>
          <p:cNvPr id="16" name="Picture 15"/>
          <p:cNvPicPr>
            <a:picLocks noChangeAspect="1"/>
          </p:cNvPicPr>
          <p:nvPr/>
        </p:nvPicPr>
        <p:blipFill>
          <a:blip r:embed="rId23"/>
          <a:stretch>
            <a:fillRect/>
          </a:stretch>
        </p:blipFill>
        <p:spPr>
          <a:xfrm>
            <a:off x="2804837" y="2110926"/>
            <a:ext cx="3751103" cy="2864748"/>
          </a:xfrm>
          <a:prstGeom prst="rect">
            <a:avLst/>
          </a:prstGeom>
        </p:spPr>
      </p:pic>
      <p:pic>
        <p:nvPicPr>
          <p:cNvPr id="17" name="Picture 16"/>
          <p:cNvPicPr>
            <a:picLocks noChangeAspect="1"/>
          </p:cNvPicPr>
          <p:nvPr/>
        </p:nvPicPr>
        <p:blipFill>
          <a:blip r:embed="rId24"/>
          <a:stretch>
            <a:fillRect/>
          </a:stretch>
        </p:blipFill>
        <p:spPr>
          <a:xfrm>
            <a:off x="6773022" y="6046445"/>
            <a:ext cx="5843500" cy="4131535"/>
          </a:xfrm>
          <a:prstGeom prst="rect">
            <a:avLst/>
          </a:prstGeom>
        </p:spPr>
      </p:pic>
    </p:spTree>
    <p:extLst>
      <p:ext uri="{BB962C8B-B14F-4D97-AF65-F5344CB8AC3E}">
        <p14:creationId xmlns:p14="http://schemas.microsoft.com/office/powerpoint/2010/main" val="41440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7"/>
                </p:tgtEl>
              </p:cMediaNode>
            </p:audio>
            <p:audio>
              <p:cMediaNode vol="80000">
                <p:cTn id="62" fill="hold" display="0">
                  <p:stCondLst>
                    <p:cond delay="indefinite"/>
                  </p:stCondLst>
                  <p:endCondLst>
                    <p:cond evt="onStopAudio" delay="0">
                      <p:tgtEl>
                        <p:sldTgt/>
                      </p:tgtEl>
                    </p:cond>
                  </p:endCondLst>
                </p:cTn>
                <p:tgtEl>
                  <p:spTgt spid="8"/>
                </p:tgtEl>
              </p:cMediaNode>
            </p:audio>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extLst>
                <a:ext uri="{BEBA8EAE-BF5A-486C-A8C5-ECC9F3942E4B}">
                  <a14:imgProps xmlns:a14="http://schemas.microsoft.com/office/drawing/2010/main">
                    <a14:imgLayer r:embed="rId4">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9572190">
            <a:off x="16274471" y="-674467"/>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2">
              <a:extLst>
                <a:ext uri="{96DAC541-7B7A-43D3-8B79-37D633B846F1}">
                  <asvg:svgBlip xmlns:asvg="http://schemas.microsoft.com/office/drawing/2016/SVG/main" xmlns="" r:embed="rId7"/>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sp>
        <p:nvSpPr>
          <p:cNvPr id="9" name="Freeform 9"/>
          <p:cNvSpPr/>
          <p:nvPr/>
        </p:nvSpPr>
        <p:spPr>
          <a:xfrm rot="-10132283">
            <a:off x="-1109149" y="893741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19">
              <a:extLst>
                <a:ext uri="{96DAC541-7B7A-43D3-8B79-37D633B846F1}">
                  <asvg:svgBlip xmlns:asvg="http://schemas.microsoft.com/office/drawing/2016/SVG/main" xmlns="" r:embed="rId5"/>
                </a:ext>
              </a:extLst>
            </a:blip>
            <a:stretch>
              <a:fillRect/>
            </a:stretch>
          </a:blipFill>
        </p:spPr>
      </p:sp>
      <p:sp>
        <p:nvSpPr>
          <p:cNvPr id="7" name="Rectangle 6"/>
          <p:cNvSpPr/>
          <p:nvPr/>
        </p:nvSpPr>
        <p:spPr>
          <a:xfrm>
            <a:off x="1168773" y="646984"/>
            <a:ext cx="7504602" cy="8894743"/>
          </a:xfrm>
          <a:prstGeom prst="rect">
            <a:avLst/>
          </a:prstGeom>
        </p:spPr>
        <p:txBody>
          <a:bodyPr wrap="square">
            <a:spAutoFit/>
          </a:bodyPr>
          <a:lstStyle/>
          <a:p>
            <a:pPr marL="342900" indent="-342900">
              <a:buFont typeface="+mj-lt"/>
              <a:buAutoNum type="arabicPeriod"/>
            </a:pPr>
            <a:r>
              <a:rPr lang="en-US" sz="4400" b="1"/>
              <a:t>bicycle</a:t>
            </a:r>
          </a:p>
          <a:p>
            <a:pPr marL="342900" indent="-342900">
              <a:buFont typeface="+mj-lt"/>
              <a:buAutoNum type="arabicPeriod"/>
            </a:pPr>
            <a:r>
              <a:rPr lang="en-US" sz="4400" b="1"/>
              <a:t>bin</a:t>
            </a:r>
          </a:p>
          <a:p>
            <a:pPr marL="342900" indent="-342900">
              <a:buFont typeface="+mj-lt"/>
              <a:buAutoNum type="arabicPeriod"/>
            </a:pPr>
            <a:r>
              <a:rPr lang="en-US" sz="4400" b="1"/>
              <a:t>bookcase</a:t>
            </a:r>
          </a:p>
          <a:p>
            <a:pPr marL="342900" indent="-342900">
              <a:buFont typeface="+mj-lt"/>
              <a:buAutoNum type="arabicPeriod"/>
            </a:pPr>
            <a:r>
              <a:rPr lang="en-US" sz="4400" b="1"/>
              <a:t>calculator</a:t>
            </a:r>
          </a:p>
          <a:p>
            <a:pPr marL="342900" indent="-342900">
              <a:buFont typeface="+mj-lt"/>
              <a:buAutoNum type="arabicPeriod"/>
            </a:pPr>
            <a:r>
              <a:rPr lang="en-US" sz="4400" b="1"/>
              <a:t>clock</a:t>
            </a:r>
          </a:p>
          <a:p>
            <a:pPr marL="342900" indent="-342900">
              <a:buFont typeface="+mj-lt"/>
              <a:buAutoNum type="arabicPeriod"/>
            </a:pPr>
            <a:r>
              <a:rPr lang="en-US" sz="4400" b="1"/>
              <a:t>coloured pencils</a:t>
            </a:r>
          </a:p>
          <a:p>
            <a:pPr marL="342900" indent="-342900">
              <a:buFont typeface="+mj-lt"/>
              <a:buAutoNum type="arabicPeriod"/>
            </a:pPr>
            <a:r>
              <a:rPr lang="en-US" sz="4400" b="1"/>
              <a:t>compass (compasses]</a:t>
            </a:r>
          </a:p>
          <a:p>
            <a:pPr marL="342900" indent="-342900">
              <a:buFont typeface="+mj-lt"/>
              <a:buAutoNum type="arabicPeriod"/>
            </a:pPr>
            <a:r>
              <a:rPr lang="en-US" sz="4400" b="1"/>
              <a:t>computer</a:t>
            </a:r>
          </a:p>
          <a:p>
            <a:pPr marL="342900" indent="-342900">
              <a:buFont typeface="+mj-lt"/>
              <a:buAutoNum type="arabicPeriod"/>
            </a:pPr>
            <a:r>
              <a:rPr lang="en-US" sz="4400" b="1"/>
              <a:t>desk</a:t>
            </a:r>
          </a:p>
          <a:p>
            <a:pPr marL="342900" indent="-342900">
              <a:buFont typeface="+mj-lt"/>
              <a:buAutoNum type="arabicPeriod"/>
            </a:pPr>
            <a:r>
              <a:rPr lang="en-US" sz="4400" b="1"/>
              <a:t>dictionary</a:t>
            </a:r>
          </a:p>
          <a:p>
            <a:pPr marL="342900" indent="-342900">
              <a:buFont typeface="+mj-lt"/>
              <a:buAutoNum type="arabicPeriod"/>
            </a:pPr>
            <a:r>
              <a:rPr lang="en-US" sz="4400" b="1"/>
              <a:t>English</a:t>
            </a:r>
          </a:p>
          <a:p>
            <a:pPr marL="342900" indent="-342900">
              <a:buFont typeface="+mj-lt"/>
              <a:buAutoNum type="arabicPeriod"/>
            </a:pPr>
            <a:r>
              <a:rPr lang="en-US" sz="4400" b="1"/>
              <a:t>exercise</a:t>
            </a:r>
          </a:p>
          <a:p>
            <a:pPr marL="342900" indent="-342900">
              <a:buFont typeface="+mj-lt"/>
              <a:buAutoNum type="arabicPeriod"/>
            </a:pPr>
            <a:r>
              <a:rPr lang="en-US" sz="4400" b="1" smtClean="0"/>
              <a:t>football</a:t>
            </a:r>
            <a:endParaRPr lang="en-US" sz="4400" b="1"/>
          </a:p>
        </p:txBody>
      </p:sp>
      <p:sp>
        <p:nvSpPr>
          <p:cNvPr id="8" name="Rectangle 7"/>
          <p:cNvSpPr/>
          <p:nvPr/>
        </p:nvSpPr>
        <p:spPr>
          <a:xfrm>
            <a:off x="7213512" y="653483"/>
            <a:ext cx="6900249" cy="8894743"/>
          </a:xfrm>
          <a:prstGeom prst="rect">
            <a:avLst/>
          </a:prstGeom>
        </p:spPr>
        <p:txBody>
          <a:bodyPr wrap="square">
            <a:spAutoFit/>
          </a:bodyPr>
          <a:lstStyle/>
          <a:p>
            <a:pPr marL="342900" indent="-342900">
              <a:buFont typeface="+mj-lt"/>
              <a:buAutoNum type="arabicPeriod" startAt="14"/>
            </a:pPr>
            <a:r>
              <a:rPr lang="en-US" sz="4400" b="1"/>
              <a:t>globe</a:t>
            </a:r>
          </a:p>
          <a:p>
            <a:pPr marL="342900" indent="-342900">
              <a:buFont typeface="+mj-lt"/>
              <a:buAutoNum type="arabicPeriod" startAt="14"/>
            </a:pPr>
            <a:r>
              <a:rPr lang="en-US" sz="4400" b="1"/>
              <a:t>glue</a:t>
            </a:r>
          </a:p>
          <a:p>
            <a:pPr marL="342900" indent="-342900">
              <a:buFont typeface="+mj-lt"/>
              <a:buAutoNum type="arabicPeriod" startAt="14"/>
            </a:pPr>
            <a:r>
              <a:rPr lang="en-US" sz="4400" b="1"/>
              <a:t>History</a:t>
            </a:r>
          </a:p>
          <a:p>
            <a:pPr marL="342900" indent="-342900">
              <a:buFont typeface="+mj-lt"/>
              <a:buAutoNum type="arabicPeriod" startAt="14"/>
            </a:pPr>
            <a:r>
              <a:rPr lang="en-US" sz="4400" b="1"/>
              <a:t>homework</a:t>
            </a:r>
          </a:p>
          <a:p>
            <a:pPr marL="342900" indent="-342900">
              <a:buFont typeface="+mj-lt"/>
              <a:buAutoNum type="arabicPeriod" startAt="14"/>
            </a:pPr>
            <a:r>
              <a:rPr lang="en-US" sz="4400" b="1"/>
              <a:t>judo</a:t>
            </a:r>
          </a:p>
          <a:p>
            <a:pPr marL="342900" indent="-342900">
              <a:buFont typeface="+mj-lt"/>
              <a:buAutoNum type="arabicPeriod" startAt="14"/>
            </a:pPr>
            <a:r>
              <a:rPr lang="en-US" sz="4400" b="1"/>
              <a:t>lesson</a:t>
            </a:r>
          </a:p>
          <a:p>
            <a:pPr marL="342900" indent="-342900">
              <a:buFont typeface="+mj-lt"/>
              <a:buAutoNum type="arabicPeriod" startAt="14"/>
            </a:pPr>
            <a:r>
              <a:rPr lang="en-US" sz="4400" b="1"/>
              <a:t>lunch box</a:t>
            </a:r>
          </a:p>
          <a:p>
            <a:pPr marL="342900" indent="-342900">
              <a:buFont typeface="+mj-lt"/>
              <a:buAutoNum type="arabicPeriod" startAt="14"/>
            </a:pPr>
            <a:r>
              <a:rPr lang="en-US" sz="4400" b="1"/>
              <a:t>map</a:t>
            </a:r>
          </a:p>
          <a:p>
            <a:pPr marL="342900" indent="-342900">
              <a:buFont typeface="+mj-lt"/>
              <a:buAutoNum type="arabicPeriod" startAt="14"/>
            </a:pPr>
            <a:r>
              <a:rPr lang="en-US" sz="4400" b="1"/>
              <a:t>Music</a:t>
            </a:r>
          </a:p>
          <a:p>
            <a:pPr marL="342900" indent="-342900">
              <a:buFont typeface="+mj-lt"/>
              <a:buAutoNum type="arabicPeriod" startAt="14"/>
            </a:pPr>
            <a:r>
              <a:rPr lang="en-US" sz="4400" b="1"/>
              <a:t>notebook</a:t>
            </a:r>
          </a:p>
          <a:p>
            <a:pPr marL="342900" indent="-342900">
              <a:buFont typeface="+mj-lt"/>
              <a:buAutoNum type="arabicPeriod" startAt="14"/>
            </a:pPr>
            <a:r>
              <a:rPr lang="en-US" sz="4400" b="1"/>
              <a:t>paper clip</a:t>
            </a:r>
          </a:p>
          <a:p>
            <a:pPr marL="342900" indent="-342900">
              <a:buFont typeface="+mj-lt"/>
              <a:buAutoNum type="arabicPeriod" startAt="14"/>
            </a:pPr>
            <a:r>
              <a:rPr lang="en-US" sz="4400" b="1" smtClean="0"/>
              <a:t>pen </a:t>
            </a:r>
          </a:p>
          <a:p>
            <a:pPr marL="342900" indent="-342900">
              <a:buFont typeface="+mj-lt"/>
              <a:buAutoNum type="arabicPeriod" startAt="14"/>
            </a:pPr>
            <a:r>
              <a:rPr lang="en-US" sz="4400" b="1" smtClean="0"/>
              <a:t>pencil case</a:t>
            </a:r>
            <a:endParaRPr lang="en-US" sz="4400" b="1"/>
          </a:p>
        </p:txBody>
      </p:sp>
      <p:sp>
        <p:nvSpPr>
          <p:cNvPr id="14" name="Rectangle 13"/>
          <p:cNvSpPr/>
          <p:nvPr/>
        </p:nvSpPr>
        <p:spPr>
          <a:xfrm>
            <a:off x="11929596" y="1070345"/>
            <a:ext cx="9144000" cy="8217634"/>
          </a:xfrm>
          <a:prstGeom prst="rect">
            <a:avLst/>
          </a:prstGeom>
        </p:spPr>
        <p:txBody>
          <a:bodyPr>
            <a:spAutoFit/>
          </a:bodyPr>
          <a:lstStyle/>
          <a:p>
            <a:pPr marL="914400" indent="-914400">
              <a:buFont typeface="+mj-lt"/>
              <a:buAutoNum type="arabicPeriod" startAt="27"/>
            </a:pPr>
            <a:r>
              <a:rPr lang="en-US" sz="4400" b="1"/>
              <a:t>pencil sharpener</a:t>
            </a:r>
          </a:p>
          <a:p>
            <a:pPr marL="342900" indent="-342900">
              <a:buFont typeface="+mj-lt"/>
              <a:buAutoNum type="arabicPeriod" startAt="27"/>
            </a:pPr>
            <a:r>
              <a:rPr lang="en-US" sz="4400" b="1" smtClean="0"/>
              <a:t>Physics</a:t>
            </a:r>
            <a:endParaRPr lang="en-US" sz="4400" b="1"/>
          </a:p>
          <a:p>
            <a:pPr marL="342900" indent="-342900">
              <a:buFont typeface="+mj-lt"/>
              <a:buAutoNum type="arabicPeriod" startAt="27"/>
            </a:pPr>
            <a:r>
              <a:rPr lang="en-US" sz="4400" b="1"/>
              <a:t>projector</a:t>
            </a:r>
          </a:p>
          <a:p>
            <a:pPr marL="342900" indent="-342900">
              <a:buFont typeface="+mj-lt"/>
              <a:buAutoNum type="arabicPeriod" startAt="27"/>
            </a:pPr>
            <a:r>
              <a:rPr lang="en-US" sz="4400" b="1"/>
              <a:t>rubber</a:t>
            </a:r>
          </a:p>
          <a:p>
            <a:pPr marL="342900" indent="-342900">
              <a:buFont typeface="+mj-lt"/>
              <a:buAutoNum type="arabicPeriod" startAt="27"/>
            </a:pPr>
            <a:r>
              <a:rPr lang="en-US" sz="4400" b="1"/>
              <a:t>ruler</a:t>
            </a:r>
          </a:p>
          <a:p>
            <a:pPr marL="342900" indent="-342900">
              <a:buFont typeface="+mj-lt"/>
              <a:buAutoNum type="arabicPeriod" startAt="27"/>
            </a:pPr>
            <a:r>
              <a:rPr lang="en-US" sz="4400" b="1"/>
              <a:t>school bag</a:t>
            </a:r>
          </a:p>
          <a:p>
            <a:pPr marL="342900" indent="-342900">
              <a:buFont typeface="+mj-lt"/>
              <a:buAutoNum type="arabicPeriod" startAt="27"/>
            </a:pPr>
            <a:r>
              <a:rPr lang="en-US" sz="4400" b="1"/>
              <a:t>school lunch</a:t>
            </a:r>
          </a:p>
          <a:p>
            <a:pPr marL="342900" indent="-342900">
              <a:buFont typeface="+mj-lt"/>
              <a:buAutoNum type="arabicPeriod" startAt="27"/>
            </a:pPr>
            <a:r>
              <a:rPr lang="en-US" sz="4400" b="1"/>
              <a:t>Science</a:t>
            </a:r>
          </a:p>
          <a:p>
            <a:pPr marL="342900" indent="-342900">
              <a:buFont typeface="+mj-lt"/>
              <a:buAutoNum type="arabicPeriod" startAt="27"/>
            </a:pPr>
            <a:r>
              <a:rPr lang="en-US" sz="4400" b="1"/>
              <a:t>scissors</a:t>
            </a:r>
          </a:p>
          <a:p>
            <a:pPr marL="342900" indent="-342900">
              <a:buFont typeface="+mj-lt"/>
              <a:buAutoNum type="arabicPeriod" startAt="27"/>
            </a:pPr>
            <a:r>
              <a:rPr lang="en-US" sz="4400" b="1"/>
              <a:t>student</a:t>
            </a:r>
          </a:p>
          <a:p>
            <a:pPr marL="342900" indent="-342900">
              <a:buFont typeface="+mj-lt"/>
              <a:buAutoNum type="arabicPeriod" startAt="27"/>
            </a:pPr>
            <a:r>
              <a:rPr lang="en-US" sz="4400" b="1"/>
              <a:t>textbook</a:t>
            </a:r>
          </a:p>
          <a:p>
            <a:pPr marL="342900" indent="-342900">
              <a:buFont typeface="+mj-lt"/>
              <a:buAutoNum type="arabicPeriod" startAt="27"/>
            </a:pPr>
            <a:r>
              <a:rPr lang="en-US" sz="4400" b="1"/>
              <a:t>vocabulary</a:t>
            </a:r>
          </a:p>
        </p:txBody>
      </p:sp>
    </p:spTree>
    <p:extLst>
      <p:ext uri="{BB962C8B-B14F-4D97-AF65-F5344CB8AC3E}">
        <p14:creationId xmlns:p14="http://schemas.microsoft.com/office/powerpoint/2010/main" val="48244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 calcmode="lin" valueType="num">
                                      <p:cBhvr additive="base">
                                        <p:cTn id="4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additive="base">
                                        <p:cTn id="5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additive="base">
                                        <p:cTn id="5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 calcmode="lin" valueType="num">
                                      <p:cBhvr additive="base">
                                        <p:cTn id="6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 calcmode="lin" valueType="num">
                                      <p:cBhvr additive="base">
                                        <p:cTn id="6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anim calcmode="lin" valueType="num">
                                      <p:cBhvr additive="base">
                                        <p:cTn id="7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 calcmode="lin" valueType="num">
                                      <p:cBhvr additive="base">
                                        <p:cTn id="8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xEl>
                                              <p:pRg st="10" end="10"/>
                                            </p:txEl>
                                          </p:spTgt>
                                        </p:tgtEl>
                                        <p:attrNameLst>
                                          <p:attrName>style.visibility</p:attrName>
                                        </p:attrNameLst>
                                      </p:cBhvr>
                                      <p:to>
                                        <p:strVal val="visible"/>
                                      </p:to>
                                    </p:set>
                                    <p:anim calcmode="lin" valueType="num">
                                      <p:cBhvr additive="base">
                                        <p:cTn id="8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
                                            <p:txEl>
                                              <p:pRg st="11" end="11"/>
                                            </p:txEl>
                                          </p:spTgt>
                                        </p:tgtEl>
                                        <p:attrNameLst>
                                          <p:attrName>style.visibility</p:attrName>
                                        </p:attrNameLst>
                                      </p:cBhvr>
                                      <p:to>
                                        <p:strVal val="visible"/>
                                      </p:to>
                                    </p:set>
                                    <p:anim calcmode="lin" valueType="num">
                                      <p:cBhvr additive="base">
                                        <p:cTn id="9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
                                            <p:txEl>
                                              <p:pRg st="12" end="12"/>
                                            </p:txEl>
                                          </p:spTgt>
                                        </p:tgtEl>
                                        <p:attrNameLst>
                                          <p:attrName>style.visibility</p:attrName>
                                        </p:attrNameLst>
                                      </p:cBhvr>
                                      <p:to>
                                        <p:strVal val="visible"/>
                                      </p:to>
                                    </p:set>
                                    <p:anim calcmode="lin" valueType="num">
                                      <p:cBhvr additive="base">
                                        <p:cTn id="9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8">
                                            <p:txEl>
                                              <p:pRg st="0" end="0"/>
                                            </p:txEl>
                                          </p:spTgt>
                                        </p:tgtEl>
                                        <p:attrNameLst>
                                          <p:attrName>style.visibility</p:attrName>
                                        </p:attrNameLst>
                                      </p:cBhvr>
                                      <p:to>
                                        <p:strVal val="visible"/>
                                      </p:to>
                                    </p:set>
                                    <p:anim calcmode="lin" valueType="num">
                                      <p:cBhvr additive="base">
                                        <p:cTn id="10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8">
                                            <p:txEl>
                                              <p:pRg st="1" end="1"/>
                                            </p:txEl>
                                          </p:spTgt>
                                        </p:tgtEl>
                                        <p:attrNameLst>
                                          <p:attrName>style.visibility</p:attrName>
                                        </p:attrNameLst>
                                      </p:cBhvr>
                                      <p:to>
                                        <p:strVal val="visible"/>
                                      </p:to>
                                    </p:set>
                                    <p:anim calcmode="lin" valueType="num">
                                      <p:cBhvr additive="base">
                                        <p:cTn id="1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8">
                                            <p:txEl>
                                              <p:pRg st="2" end="2"/>
                                            </p:txEl>
                                          </p:spTgt>
                                        </p:tgtEl>
                                        <p:attrNameLst>
                                          <p:attrName>style.visibility</p:attrName>
                                        </p:attrNameLst>
                                      </p:cBhvr>
                                      <p:to>
                                        <p:strVal val="visible"/>
                                      </p:to>
                                    </p:set>
                                    <p:anim calcmode="lin" valueType="num">
                                      <p:cBhvr additive="base">
                                        <p:cTn id="1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8">
                                            <p:txEl>
                                              <p:pRg st="3" end="3"/>
                                            </p:txEl>
                                          </p:spTgt>
                                        </p:tgtEl>
                                        <p:attrNameLst>
                                          <p:attrName>style.visibility</p:attrName>
                                        </p:attrNameLst>
                                      </p:cBhvr>
                                      <p:to>
                                        <p:strVal val="visible"/>
                                      </p:to>
                                    </p:set>
                                    <p:anim calcmode="lin" valueType="num">
                                      <p:cBhvr additive="base">
                                        <p:cTn id="1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8">
                                            <p:txEl>
                                              <p:pRg st="4" end="4"/>
                                            </p:txEl>
                                          </p:spTgt>
                                        </p:tgtEl>
                                        <p:attrNameLst>
                                          <p:attrName>style.visibility</p:attrName>
                                        </p:attrNameLst>
                                      </p:cBhvr>
                                      <p:to>
                                        <p:strVal val="visible"/>
                                      </p:to>
                                    </p:set>
                                    <p:anim calcmode="lin" valueType="num">
                                      <p:cBhvr additive="base">
                                        <p:cTn id="1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8">
                                            <p:txEl>
                                              <p:pRg st="5" end="5"/>
                                            </p:txEl>
                                          </p:spTgt>
                                        </p:tgtEl>
                                        <p:attrNameLst>
                                          <p:attrName>style.visibility</p:attrName>
                                        </p:attrNameLst>
                                      </p:cBhvr>
                                      <p:to>
                                        <p:strVal val="visible"/>
                                      </p:to>
                                    </p:set>
                                    <p:anim calcmode="lin" valueType="num">
                                      <p:cBhvr additive="base">
                                        <p:cTn id="1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8">
                                            <p:txEl>
                                              <p:pRg st="6" end="6"/>
                                            </p:txEl>
                                          </p:spTgt>
                                        </p:tgtEl>
                                        <p:attrNameLst>
                                          <p:attrName>style.visibility</p:attrName>
                                        </p:attrNameLst>
                                      </p:cBhvr>
                                      <p:to>
                                        <p:strVal val="visible"/>
                                      </p:to>
                                    </p:set>
                                    <p:anim calcmode="lin" valueType="num">
                                      <p:cBhvr additive="base">
                                        <p:cTn id="14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8">
                                            <p:txEl>
                                              <p:pRg st="7" end="7"/>
                                            </p:txEl>
                                          </p:spTgt>
                                        </p:tgtEl>
                                        <p:attrNameLst>
                                          <p:attrName>style.visibility</p:attrName>
                                        </p:attrNameLst>
                                      </p:cBhvr>
                                      <p:to>
                                        <p:strVal val="visible"/>
                                      </p:to>
                                    </p:set>
                                    <p:anim calcmode="lin" valueType="num">
                                      <p:cBhvr additive="base">
                                        <p:cTn id="14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8">
                                            <p:txEl>
                                              <p:pRg st="8" end="8"/>
                                            </p:txEl>
                                          </p:spTgt>
                                        </p:tgtEl>
                                        <p:attrNameLst>
                                          <p:attrName>style.visibility</p:attrName>
                                        </p:attrNameLst>
                                      </p:cBhvr>
                                      <p:to>
                                        <p:strVal val="visible"/>
                                      </p:to>
                                    </p:set>
                                    <p:anim calcmode="lin" valueType="num">
                                      <p:cBhvr additive="base">
                                        <p:cTn id="15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8">
                                            <p:txEl>
                                              <p:pRg st="9" end="9"/>
                                            </p:txEl>
                                          </p:spTgt>
                                        </p:tgtEl>
                                        <p:attrNameLst>
                                          <p:attrName>style.visibility</p:attrName>
                                        </p:attrNameLst>
                                      </p:cBhvr>
                                      <p:to>
                                        <p:strVal val="visible"/>
                                      </p:to>
                                    </p:set>
                                    <p:anim calcmode="lin" valueType="num">
                                      <p:cBhvr additive="base">
                                        <p:cTn id="15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8">
                                            <p:txEl>
                                              <p:pRg st="10" end="10"/>
                                            </p:txEl>
                                          </p:spTgt>
                                        </p:tgtEl>
                                        <p:attrNameLst>
                                          <p:attrName>style.visibility</p:attrName>
                                        </p:attrNameLst>
                                      </p:cBhvr>
                                      <p:to>
                                        <p:strVal val="visible"/>
                                      </p:to>
                                    </p:set>
                                    <p:anim calcmode="lin" valueType="num">
                                      <p:cBhvr additive="base">
                                        <p:cTn id="16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8">
                                            <p:txEl>
                                              <p:pRg st="11" end="11"/>
                                            </p:txEl>
                                          </p:spTgt>
                                        </p:tgtEl>
                                        <p:attrNameLst>
                                          <p:attrName>style.visibility</p:attrName>
                                        </p:attrNameLst>
                                      </p:cBhvr>
                                      <p:to>
                                        <p:strVal val="visible"/>
                                      </p:to>
                                    </p:set>
                                    <p:anim calcmode="lin" valueType="num">
                                      <p:cBhvr additive="base">
                                        <p:cTn id="17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8">
                                            <p:txEl>
                                              <p:pRg st="12" end="12"/>
                                            </p:txEl>
                                          </p:spTgt>
                                        </p:tgtEl>
                                        <p:attrNameLst>
                                          <p:attrName>style.visibility</p:attrName>
                                        </p:attrNameLst>
                                      </p:cBhvr>
                                      <p:to>
                                        <p:strVal val="visible"/>
                                      </p:to>
                                    </p:set>
                                    <p:anim calcmode="lin" valueType="num">
                                      <p:cBhvr additive="base">
                                        <p:cTn id="17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14">
                                            <p:txEl>
                                              <p:pRg st="0" end="0"/>
                                            </p:txEl>
                                          </p:spTgt>
                                        </p:tgtEl>
                                        <p:attrNameLst>
                                          <p:attrName>style.visibility</p:attrName>
                                        </p:attrNameLst>
                                      </p:cBhvr>
                                      <p:to>
                                        <p:strVal val="visible"/>
                                      </p:to>
                                    </p:set>
                                    <p:anim calcmode="lin" valueType="num">
                                      <p:cBhvr additive="base">
                                        <p:cTn id="18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4">
                                            <p:txEl>
                                              <p:pRg st="1" end="1"/>
                                            </p:txEl>
                                          </p:spTgt>
                                        </p:tgtEl>
                                        <p:attrNameLst>
                                          <p:attrName>style.visibility</p:attrName>
                                        </p:attrNameLst>
                                      </p:cBhvr>
                                      <p:to>
                                        <p:strVal val="visible"/>
                                      </p:to>
                                    </p:set>
                                    <p:anim calcmode="lin" valueType="num">
                                      <p:cBhvr additive="base">
                                        <p:cTn id="18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4">
                                            <p:txEl>
                                              <p:pRg st="2" end="2"/>
                                            </p:txEl>
                                          </p:spTgt>
                                        </p:tgtEl>
                                        <p:attrNameLst>
                                          <p:attrName>style.visibility</p:attrName>
                                        </p:attrNameLst>
                                      </p:cBhvr>
                                      <p:to>
                                        <p:strVal val="visible"/>
                                      </p:to>
                                    </p:set>
                                    <p:anim calcmode="lin" valueType="num">
                                      <p:cBhvr additive="base">
                                        <p:cTn id="19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4">
                                            <p:txEl>
                                              <p:pRg st="3" end="3"/>
                                            </p:txEl>
                                          </p:spTgt>
                                        </p:tgtEl>
                                        <p:attrNameLst>
                                          <p:attrName>style.visibility</p:attrName>
                                        </p:attrNameLst>
                                      </p:cBhvr>
                                      <p:to>
                                        <p:strVal val="visible"/>
                                      </p:to>
                                    </p:set>
                                    <p:anim calcmode="lin" valueType="num">
                                      <p:cBhvr additive="base">
                                        <p:cTn id="20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4">
                                            <p:txEl>
                                              <p:pRg st="4" end="4"/>
                                            </p:txEl>
                                          </p:spTgt>
                                        </p:tgtEl>
                                        <p:attrNameLst>
                                          <p:attrName>style.visibility</p:attrName>
                                        </p:attrNameLst>
                                      </p:cBhvr>
                                      <p:to>
                                        <p:strVal val="visible"/>
                                      </p:to>
                                    </p:set>
                                    <p:anim calcmode="lin" valueType="num">
                                      <p:cBhvr additive="base">
                                        <p:cTn id="20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4">
                                            <p:txEl>
                                              <p:pRg st="5" end="5"/>
                                            </p:txEl>
                                          </p:spTgt>
                                        </p:tgtEl>
                                        <p:attrNameLst>
                                          <p:attrName>style.visibility</p:attrName>
                                        </p:attrNameLst>
                                      </p:cBhvr>
                                      <p:to>
                                        <p:strVal val="visible"/>
                                      </p:to>
                                    </p:set>
                                    <p:anim calcmode="lin" valueType="num">
                                      <p:cBhvr additive="base">
                                        <p:cTn id="21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14">
                                            <p:txEl>
                                              <p:pRg st="6" end="6"/>
                                            </p:txEl>
                                          </p:spTgt>
                                        </p:tgtEl>
                                        <p:attrNameLst>
                                          <p:attrName>style.visibility</p:attrName>
                                        </p:attrNameLst>
                                      </p:cBhvr>
                                      <p:to>
                                        <p:strVal val="visible"/>
                                      </p:to>
                                    </p:set>
                                    <p:anim calcmode="lin" valueType="num">
                                      <p:cBhvr additive="base">
                                        <p:cTn id="21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2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nodeType="clickEffect">
                                  <p:stCondLst>
                                    <p:cond delay="0"/>
                                  </p:stCondLst>
                                  <p:childTnLst>
                                    <p:set>
                                      <p:cBhvr>
                                        <p:cTn id="224" dur="1" fill="hold">
                                          <p:stCondLst>
                                            <p:cond delay="0"/>
                                          </p:stCondLst>
                                        </p:cTn>
                                        <p:tgtEl>
                                          <p:spTgt spid="14">
                                            <p:txEl>
                                              <p:pRg st="7" end="7"/>
                                            </p:txEl>
                                          </p:spTgt>
                                        </p:tgtEl>
                                        <p:attrNameLst>
                                          <p:attrName>style.visibility</p:attrName>
                                        </p:attrNameLst>
                                      </p:cBhvr>
                                      <p:to>
                                        <p:strVal val="visible"/>
                                      </p:to>
                                    </p:set>
                                    <p:anim calcmode="lin" valueType="num">
                                      <p:cBhvr additive="base">
                                        <p:cTn id="22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226"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nodeType="clickEffect">
                                  <p:stCondLst>
                                    <p:cond delay="0"/>
                                  </p:stCondLst>
                                  <p:childTnLst>
                                    <p:set>
                                      <p:cBhvr>
                                        <p:cTn id="230" dur="1" fill="hold">
                                          <p:stCondLst>
                                            <p:cond delay="0"/>
                                          </p:stCondLst>
                                        </p:cTn>
                                        <p:tgtEl>
                                          <p:spTgt spid="14">
                                            <p:txEl>
                                              <p:pRg st="8" end="8"/>
                                            </p:txEl>
                                          </p:spTgt>
                                        </p:tgtEl>
                                        <p:attrNameLst>
                                          <p:attrName>style.visibility</p:attrName>
                                        </p:attrNameLst>
                                      </p:cBhvr>
                                      <p:to>
                                        <p:strVal val="visible"/>
                                      </p:to>
                                    </p:set>
                                    <p:anim calcmode="lin" valueType="num">
                                      <p:cBhvr additive="base">
                                        <p:cTn id="231"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232"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4" fill="hold" nodeType="clickEffect">
                                  <p:stCondLst>
                                    <p:cond delay="0"/>
                                  </p:stCondLst>
                                  <p:childTnLst>
                                    <p:set>
                                      <p:cBhvr>
                                        <p:cTn id="236" dur="1" fill="hold">
                                          <p:stCondLst>
                                            <p:cond delay="0"/>
                                          </p:stCondLst>
                                        </p:cTn>
                                        <p:tgtEl>
                                          <p:spTgt spid="14">
                                            <p:txEl>
                                              <p:pRg st="9" end="9"/>
                                            </p:txEl>
                                          </p:spTgt>
                                        </p:tgtEl>
                                        <p:attrNameLst>
                                          <p:attrName>style.visibility</p:attrName>
                                        </p:attrNameLst>
                                      </p:cBhvr>
                                      <p:to>
                                        <p:strVal val="visible"/>
                                      </p:to>
                                    </p:set>
                                    <p:anim calcmode="lin" valueType="num">
                                      <p:cBhvr additive="base">
                                        <p:cTn id="23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23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 presetClass="entr" presetSubtype="4" fill="hold" nodeType="clickEffect">
                                  <p:stCondLst>
                                    <p:cond delay="0"/>
                                  </p:stCondLst>
                                  <p:childTnLst>
                                    <p:set>
                                      <p:cBhvr>
                                        <p:cTn id="242" dur="1" fill="hold">
                                          <p:stCondLst>
                                            <p:cond delay="0"/>
                                          </p:stCondLst>
                                        </p:cTn>
                                        <p:tgtEl>
                                          <p:spTgt spid="14">
                                            <p:txEl>
                                              <p:pRg st="10" end="10"/>
                                            </p:txEl>
                                          </p:spTgt>
                                        </p:tgtEl>
                                        <p:attrNameLst>
                                          <p:attrName>style.visibility</p:attrName>
                                        </p:attrNameLst>
                                      </p:cBhvr>
                                      <p:to>
                                        <p:strVal val="visible"/>
                                      </p:to>
                                    </p:set>
                                    <p:anim calcmode="lin" valueType="num">
                                      <p:cBhvr additive="base">
                                        <p:cTn id="24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244" dur="500" fill="hold"/>
                                        <p:tgtEl>
                                          <p:spTgt spid="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nodeType="clickEffect">
                                  <p:stCondLst>
                                    <p:cond delay="0"/>
                                  </p:stCondLst>
                                  <p:childTnLst>
                                    <p:set>
                                      <p:cBhvr>
                                        <p:cTn id="248" dur="1" fill="hold">
                                          <p:stCondLst>
                                            <p:cond delay="0"/>
                                          </p:stCondLst>
                                        </p:cTn>
                                        <p:tgtEl>
                                          <p:spTgt spid="14">
                                            <p:txEl>
                                              <p:pRg st="11" end="11"/>
                                            </p:txEl>
                                          </p:spTgt>
                                        </p:tgtEl>
                                        <p:attrNameLst>
                                          <p:attrName>style.visibility</p:attrName>
                                        </p:attrNameLst>
                                      </p:cBhvr>
                                      <p:to>
                                        <p:strVal val="visible"/>
                                      </p:to>
                                    </p:set>
                                    <p:anim calcmode="lin" valueType="num">
                                      <p:cBhvr additive="base">
                                        <p:cTn id="249"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250"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716161" y="2485027"/>
            <a:ext cx="11268515"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II. GRAMMAR</a:t>
            </a:r>
          </a:p>
        </p:txBody>
      </p:sp>
    </p:spTree>
    <p:extLst>
      <p:ext uri="{BB962C8B-B14F-4D97-AF65-F5344CB8AC3E}">
        <p14:creationId xmlns:p14="http://schemas.microsoft.com/office/powerpoint/2010/main" val="37800277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1912011" y="60447"/>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3">
              <a:extLst>
                <a:ext uri="{96DAC541-7B7A-43D3-8B79-37D633B846F1}">
                  <asvg:svgBlip xmlns:asvg="http://schemas.microsoft.com/office/drawing/2016/SVG/main" xmlns="" r:embed="rId4"/>
                </a:ext>
              </a:extLst>
            </a:blip>
            <a:stretch>
              <a:fillRect l="-66320" t="-52491"/>
            </a:stretch>
          </a:blipFill>
        </p:spPr>
      </p:sp>
      <p:sp>
        <p:nvSpPr>
          <p:cNvPr id="4" name="Freeform 4"/>
          <p:cNvSpPr/>
          <p:nvPr/>
        </p:nvSpPr>
        <p:spPr>
          <a:xfrm rot="6531235" flipH="1">
            <a:off x="4919471" y="80181"/>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3">
              <a:extLst>
                <a:ext uri="{96DAC541-7B7A-43D3-8B79-37D633B846F1}">
                  <asvg:svgBlip xmlns:asvg="http://schemas.microsoft.com/office/drawing/2016/SVG/main" xmlns="" r:embed="rId4"/>
                </a:ext>
              </a:extLst>
            </a:blip>
            <a:stretch>
              <a:fillRect l="-66320" t="-52491"/>
            </a:stretch>
          </a:blipFill>
        </p:spPr>
      </p:sp>
      <p:sp>
        <p:nvSpPr>
          <p:cNvPr id="5" name="Freeform 5"/>
          <p:cNvSpPr/>
          <p:nvPr/>
        </p:nvSpPr>
        <p:spPr>
          <a:xfrm>
            <a:off x="797561" y="2052540"/>
            <a:ext cx="17068992" cy="6907016"/>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1364722">
            <a:off x="-463260" y="7613756"/>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4984676" y="7465118"/>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flipH="1">
            <a:off x="-622802" y="-825817"/>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 name="TextBox 3"/>
          <p:cNvSpPr txBox="1"/>
          <p:nvPr/>
        </p:nvSpPr>
        <p:spPr>
          <a:xfrm>
            <a:off x="1758518" y="2982899"/>
            <a:ext cx="15492760" cy="1718419"/>
          </a:xfrm>
          <a:prstGeom prst="rect">
            <a:avLst/>
          </a:prstGeom>
        </p:spPr>
        <p:txBody>
          <a:bodyPr wrap="square" lIns="0" tIns="0" rIns="0" bIns="0" rtlCol="0" anchor="t">
            <a:spAutoFit/>
          </a:bodyPr>
          <a:lstStyle/>
          <a:p>
            <a:pPr algn="ctr">
              <a:lnSpc>
                <a:spcPts val="13400"/>
              </a:lnSpc>
            </a:pPr>
            <a:r>
              <a:rPr lang="en-US" sz="13400" smtClean="0">
                <a:solidFill>
                  <a:srgbClr val="333331"/>
                </a:solidFill>
                <a:latin typeface="Caveat Brush"/>
              </a:rPr>
              <a:t>VOCABULARY CHECKING</a:t>
            </a:r>
            <a:endParaRPr lang="en-US" sz="13400">
              <a:solidFill>
                <a:srgbClr val="333331"/>
              </a:solidFill>
              <a:latin typeface="Caveat Brush"/>
            </a:endParaRPr>
          </a:p>
        </p:txBody>
      </p:sp>
      <p:sp>
        <p:nvSpPr>
          <p:cNvPr id="12" name="Rectangle 11"/>
          <p:cNvSpPr/>
          <p:nvPr/>
        </p:nvSpPr>
        <p:spPr>
          <a:xfrm>
            <a:off x="2033894" y="4961061"/>
            <a:ext cx="10548400" cy="1569660"/>
          </a:xfrm>
          <a:prstGeom prst="rect">
            <a:avLst/>
          </a:prstGeom>
        </p:spPr>
        <p:txBody>
          <a:bodyPr wrap="none">
            <a:spAutoFit/>
          </a:bodyPr>
          <a:lstStyle/>
          <a:p>
            <a:r>
              <a:rPr lang="en-US" sz="4800">
                <a:hlinkClick r:id="rId14"/>
              </a:rPr>
              <a:t>https://</a:t>
            </a:r>
            <a:r>
              <a:rPr lang="en-US" sz="4800" smtClean="0">
                <a:hlinkClick r:id="rId14"/>
              </a:rPr>
              <a:t>wordwall.net/resource/32197732</a:t>
            </a:r>
            <a:endParaRPr lang="en-US" sz="4800" smtClean="0"/>
          </a:p>
          <a:p>
            <a:endParaRPr lang="en-US" sz="4800"/>
          </a:p>
        </p:txBody>
      </p:sp>
      <p:sp>
        <p:nvSpPr>
          <p:cNvPr id="13" name="Rectangle 12"/>
          <p:cNvSpPr/>
          <p:nvPr/>
        </p:nvSpPr>
        <p:spPr>
          <a:xfrm>
            <a:off x="5841872" y="6108057"/>
            <a:ext cx="10548400" cy="1569660"/>
          </a:xfrm>
          <a:prstGeom prst="rect">
            <a:avLst/>
          </a:prstGeom>
        </p:spPr>
        <p:txBody>
          <a:bodyPr wrap="none">
            <a:spAutoFit/>
          </a:bodyPr>
          <a:lstStyle/>
          <a:p>
            <a:r>
              <a:rPr lang="en-US" sz="4800">
                <a:hlinkClick r:id="rId15"/>
              </a:rPr>
              <a:t>https://</a:t>
            </a:r>
            <a:r>
              <a:rPr lang="en-US" sz="4800" smtClean="0">
                <a:hlinkClick r:id="rId15"/>
              </a:rPr>
              <a:t>wordwall.net/resource/22358510</a:t>
            </a:r>
            <a:endParaRPr lang="en-US" sz="4800" smtClean="0"/>
          </a:p>
          <a:p>
            <a:endParaRPr lang="en-US" sz="4800"/>
          </a:p>
        </p:txBody>
      </p:sp>
      <p:sp>
        <p:nvSpPr>
          <p:cNvPr id="14" name="Rectangle 13"/>
          <p:cNvSpPr/>
          <p:nvPr/>
        </p:nvSpPr>
        <p:spPr>
          <a:xfrm>
            <a:off x="2532287" y="7331210"/>
            <a:ext cx="10548400" cy="1569660"/>
          </a:xfrm>
          <a:prstGeom prst="rect">
            <a:avLst/>
          </a:prstGeom>
        </p:spPr>
        <p:txBody>
          <a:bodyPr wrap="none">
            <a:spAutoFit/>
          </a:bodyPr>
          <a:lstStyle/>
          <a:p>
            <a:r>
              <a:rPr lang="en-US" sz="4800">
                <a:hlinkClick r:id="rId16"/>
              </a:rPr>
              <a:t>https://</a:t>
            </a:r>
            <a:r>
              <a:rPr lang="en-US" sz="4800" smtClean="0">
                <a:hlinkClick r:id="rId16"/>
              </a:rPr>
              <a:t>wordwall.net/resource/35996691</a:t>
            </a:r>
            <a:endParaRPr lang="en-US" sz="4800" smtClean="0"/>
          </a:p>
          <a:p>
            <a:endParaRPr lang="en-US" sz="4800"/>
          </a:p>
        </p:txBody>
      </p:sp>
    </p:spTree>
    <p:extLst>
      <p:ext uri="{BB962C8B-B14F-4D97-AF65-F5344CB8AC3E}">
        <p14:creationId xmlns:p14="http://schemas.microsoft.com/office/powerpoint/2010/main" val="28902410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2147196" y="342900"/>
            <a:ext cx="13854804" cy="10495181"/>
          </a:xfrm>
          <a:prstGeom prst="rect">
            <a:avLst/>
          </a:prstGeom>
        </p:spPr>
        <p:txBody>
          <a:bodyPr wrap="square">
            <a:spAutoFit/>
          </a:bodyPr>
          <a:lstStyle/>
          <a:p>
            <a:pPr algn="ctr">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1. PRESENT SIMPLE TENSE (Thì hiện tại đơn)</a:t>
            </a:r>
            <a:endParaRPr lang="en-US" sz="4400">
              <a:latin typeface="Calibri" panose="020F0502020204030204" pitchFamily="34" charset="0"/>
              <a:ea typeface="Calibri" panose="020F0502020204030204" pitchFamily="34" charset="0"/>
              <a:cs typeface="Times New Roman" panose="02020603050405020304" pitchFamily="18" charset="0"/>
            </a:endParaRPr>
          </a:p>
          <a:p>
            <a:pPr marL="742950" indent="-742950" algn="just">
              <a:spcAft>
                <a:spcPts val="0"/>
              </a:spcAft>
              <a:buAutoNum type="alphaLcPeriod"/>
            </a:pPr>
            <a:r>
              <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rPr>
              <a:t>Form </a:t>
            </a: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(cấu trúc</a:t>
            </a:r>
            <a:r>
              <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rPr>
              <a:t>)</a:t>
            </a:r>
          </a:p>
          <a:p>
            <a:pPr marL="742950" indent="-742950" algn="just">
              <a:spcAft>
                <a:spcPts val="0"/>
              </a:spcAft>
              <a:buAutoNum type="alphaLcPeriod"/>
            </a:pPr>
            <a:endPar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4400" b="1"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742950" indent="-742950" algn="just">
              <a:spcAft>
                <a:spcPts val="0"/>
              </a:spcAft>
              <a:buAutoNum type="alphaLcPeriod"/>
            </a:pPr>
            <a:endParaRPr lang="en-US" sz="12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4400" b="1" i="1" smtClean="0">
                <a:solidFill>
                  <a:srgbClr val="0070C0"/>
                </a:solidFill>
                <a:latin typeface="Calibri" panose="020F0502020204030204" pitchFamily="34" charset="0"/>
                <a:ea typeface="Cambria" panose="02040503050406030204" pitchFamily="18" charset="0"/>
                <a:cs typeface="Cambria" panose="02040503050406030204" pitchFamily="18" charset="0"/>
              </a:rPr>
              <a:t>Ex</a:t>
            </a:r>
            <a:r>
              <a:rPr lang="en-US" sz="4400" b="1" i="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I go to school every day.</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Does she go to school every day?</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She doesn't work for that company.</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7"/>
          <a:stretch>
            <a:fillRect/>
          </a:stretch>
        </p:blipFill>
        <p:spPr>
          <a:xfrm>
            <a:off x="920855" y="1703749"/>
            <a:ext cx="16487574" cy="6336601"/>
          </a:xfrm>
          <a:prstGeom prst="rect">
            <a:avLst/>
          </a:prstGeom>
        </p:spPr>
      </p:pic>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8">
              <a:extLst>
                <a:ext uri="{BEBA8EAE-BF5A-486C-A8C5-ECC9F3942E4B}">
                  <a14:imgProps xmlns:a14="http://schemas.microsoft.com/office/drawing/2010/main">
                    <a14:imgLayer r:embed="rId19">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12" end="12"/>
                                            </p:txEl>
                                          </p:spTgt>
                                        </p:tgtEl>
                                        <p:attrNameLst>
                                          <p:attrName>style.visibility</p:attrName>
                                        </p:attrNameLst>
                                      </p:cBhvr>
                                      <p:to>
                                        <p:strVal val="visible"/>
                                      </p:to>
                                    </p:set>
                                    <p:anim calcmode="lin" valueType="num">
                                      <p:cBhvr additive="base">
                                        <p:cTn id="55"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13" end="13"/>
                                            </p:txEl>
                                          </p:spTgt>
                                        </p:tgtEl>
                                        <p:attrNameLst>
                                          <p:attrName>style.visibility</p:attrName>
                                        </p:attrNameLst>
                                      </p:cBhvr>
                                      <p:to>
                                        <p:strVal val="visible"/>
                                      </p:to>
                                    </p:set>
                                    <p:anim calcmode="lin" valueType="num">
                                      <p:cBhvr additive="base">
                                        <p:cTn id="61" dur="500" fill="hold"/>
                                        <p:tgtEl>
                                          <p:spTgt spid="14">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14" end="14"/>
                                            </p:txEl>
                                          </p:spTgt>
                                        </p:tgtEl>
                                        <p:attrNameLst>
                                          <p:attrName>style.visibility</p:attrName>
                                        </p:attrNameLst>
                                      </p:cBhvr>
                                      <p:to>
                                        <p:strVal val="visible"/>
                                      </p:to>
                                    </p:set>
                                    <p:anim calcmode="lin" valueType="num">
                                      <p:cBhvr additive="base">
                                        <p:cTn id="67" dur="500" fill="hold"/>
                                        <p:tgtEl>
                                          <p:spTgt spid="14">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2108560" y="726002"/>
            <a:ext cx="14932166" cy="8992911"/>
          </a:xfrm>
          <a:prstGeom prst="rect">
            <a:avLst/>
          </a:prstGeom>
        </p:spPr>
        <p:txBody>
          <a:bodyPr wrap="square">
            <a:spAutoFit/>
          </a:bodyPr>
          <a:lstStyle/>
          <a:p>
            <a:pPr>
              <a:lnSpc>
                <a:spcPct val="110000"/>
              </a:lnSpc>
              <a:spcAft>
                <a:spcPts val="0"/>
              </a:spcAft>
              <a:tabLst>
                <a:tab pos="132080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b. Usage</a:t>
            </a:r>
            <a:endParaRPr lang="en-US" sz="4800" b="1">
              <a:latin typeface="Cambria" panose="02040503050406030204" pitchFamily="18" charset="0"/>
              <a:ea typeface="Cambria" panose="02040503050406030204" pitchFamily="18" charset="0"/>
              <a:cs typeface="Cambria" panose="02040503050406030204" pitchFamily="18" charset="0"/>
            </a:endParaRPr>
          </a:p>
          <a:p>
            <a:pPr>
              <a:lnSpc>
                <a:spcPct val="110000"/>
              </a:lnSpc>
              <a:spcAft>
                <a:spcPts val="0"/>
              </a:spcAft>
              <a:tabLst>
                <a:tab pos="1236345" algn="l"/>
              </a:tabLst>
            </a:pPr>
            <a:r>
              <a:rPr lang="en-US" sz="4400">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Dùng để chỉ thói quen hàng ngày, hành động lặp đi lặp lại ở hiện tại</a:t>
            </a:r>
            <a:endParaRPr lang="en-US" sz="4800">
              <a:latin typeface="Cambria" panose="02040503050406030204" pitchFamily="18" charset="0"/>
              <a:ea typeface="Cambria" panose="02040503050406030204" pitchFamily="18" charset="0"/>
              <a:cs typeface="Cambria" panose="02040503050406030204" pitchFamily="18" charset="0"/>
            </a:endParaRPr>
          </a:p>
          <a:p>
            <a:pPr>
              <a:lnSpc>
                <a:spcPct val="110000"/>
              </a:lnSpc>
              <a:spcAft>
                <a:spcPts val="0"/>
              </a:spcAft>
            </a:pPr>
            <a:r>
              <a:rPr lang="en-US" sz="4400" b="1" i="1">
                <a:solidFill>
                  <a:srgbClr val="0070C0"/>
                </a:solidFill>
                <a:latin typeface="Calibri" panose="020F0502020204030204" pitchFamily="34" charset="0"/>
                <a:ea typeface="Cambria" panose="02040503050406030204" pitchFamily="18" charset="0"/>
                <a:cs typeface="Cambria" panose="02040503050406030204" pitchFamily="18" charset="0"/>
              </a:rPr>
              <a:t>Ex:</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I usually go to bed at 11 p.m.</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nSpc>
                <a:spcPct val="110000"/>
              </a:lnSpc>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(Tôi thường đi ngủ vào lúc 11 giờ.)</a:t>
            </a:r>
            <a:endParaRPr lang="en-US" sz="4800">
              <a:latin typeface="Cambria" panose="02040503050406030204" pitchFamily="18" charset="0"/>
              <a:ea typeface="Cambria" panose="02040503050406030204" pitchFamily="18" charset="0"/>
              <a:cs typeface="Cambria" panose="02040503050406030204" pitchFamily="18" charset="0"/>
            </a:endParaRPr>
          </a:p>
          <a:p>
            <a:pPr>
              <a:lnSpc>
                <a:spcPct val="110000"/>
              </a:lnSpc>
              <a:spcAft>
                <a:spcPts val="0"/>
              </a:spcAft>
              <a:tabLst>
                <a:tab pos="1236345" algn="l"/>
              </a:tabLst>
            </a:pPr>
            <a:r>
              <a:rPr lang="en-US" sz="4400">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Dùng để chỉ một sự việc, một sự thật hiển nhiên.</a:t>
            </a:r>
            <a:endParaRPr lang="en-US" sz="4800">
              <a:latin typeface="Cambria" panose="02040503050406030204" pitchFamily="18" charset="0"/>
              <a:ea typeface="Cambria" panose="02040503050406030204" pitchFamily="18" charset="0"/>
              <a:cs typeface="Cambria" panose="02040503050406030204" pitchFamily="18" charset="0"/>
            </a:endParaRPr>
          </a:p>
          <a:p>
            <a:pPr>
              <a:lnSpc>
                <a:spcPct val="110000"/>
              </a:lnSpc>
              <a:spcAft>
                <a:spcPts val="0"/>
              </a:spcAft>
            </a:pPr>
            <a:r>
              <a:rPr lang="en-US" sz="4400" b="1" i="1">
                <a:solidFill>
                  <a:srgbClr val="0070C0"/>
                </a:solidFill>
                <a:latin typeface="Calibri" panose="020F0502020204030204" pitchFamily="34" charset="0"/>
                <a:ea typeface="Cambria" panose="02040503050406030204" pitchFamily="18" charset="0"/>
                <a:cs typeface="Cambria" panose="02040503050406030204" pitchFamily="18" charset="0"/>
              </a:rPr>
              <a:t>Ex:</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 Sun rises in the East and sets in the West.</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nSpc>
                <a:spcPct val="110000"/>
              </a:lnSpc>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(Mặt trời mọc ở phía Đông và lặn ở phía Tây.)</a:t>
            </a:r>
            <a:endParaRPr lang="en-US" sz="4800">
              <a:latin typeface="Cambria" panose="02040503050406030204" pitchFamily="18" charset="0"/>
              <a:ea typeface="Cambria" panose="02040503050406030204" pitchFamily="18" charset="0"/>
              <a:cs typeface="Cambria" panose="02040503050406030204" pitchFamily="18" charset="0"/>
            </a:endParaRPr>
          </a:p>
          <a:p>
            <a:pPr>
              <a:lnSpc>
                <a:spcPct val="110000"/>
              </a:lnSpc>
              <a:spcAft>
                <a:spcPts val="0"/>
              </a:spcAft>
              <a:tabLst>
                <a:tab pos="1240155" algn="l"/>
              </a:tabLst>
            </a:pPr>
            <a:r>
              <a:rPr lang="en-US" sz="4400">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Dùng để chỉ một sự việc sẽ xảy ra trong tương lai theo thời gian biểu hoặc lịch trình.</a:t>
            </a:r>
            <a:endParaRPr lang="en-US" sz="4800">
              <a:latin typeface="Cambria" panose="02040503050406030204" pitchFamily="18" charset="0"/>
              <a:ea typeface="Cambria" panose="02040503050406030204" pitchFamily="18" charset="0"/>
              <a:cs typeface="Cambria" panose="02040503050406030204" pitchFamily="18" charset="0"/>
            </a:endParaRPr>
          </a:p>
          <a:p>
            <a:pPr>
              <a:lnSpc>
                <a:spcPct val="110000"/>
              </a:lnSpc>
              <a:spcAft>
                <a:spcPts val="0"/>
              </a:spcAft>
            </a:pPr>
            <a:r>
              <a:rPr lang="en-US" sz="4400" b="1" i="1">
                <a:solidFill>
                  <a:srgbClr val="0070C0"/>
                </a:solidFill>
                <a:latin typeface="Calibri" panose="020F0502020204030204" pitchFamily="34" charset="0"/>
                <a:ea typeface="Cambria" panose="02040503050406030204" pitchFamily="18" charset="0"/>
                <a:cs typeface="Cambria" panose="02040503050406030204" pitchFamily="18" charset="0"/>
              </a:rPr>
              <a:t>Ex:</a:t>
            </a: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 plane takes off at 3 p.m this afternoon.</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10000"/>
              </a:lnSpc>
              <a:spcAft>
                <a:spcPts val="0"/>
              </a:spcAft>
            </a:pP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(Máy bay hạ cánh lúc 3 giờ chiều nay.)</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423497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anim calcmode="lin" valueType="num">
                                      <p:cBhvr additive="base">
                                        <p:cTn id="6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
                                            <p:txEl>
                                              <p:pRg st="6" end="6"/>
                                            </p:txEl>
                                          </p:spTgt>
                                        </p:tgtEl>
                                        <p:attrNameLst>
                                          <p:attrName>style.visibility</p:attrName>
                                        </p:attrNameLst>
                                      </p:cBhvr>
                                      <p:to>
                                        <p:strVal val="visible"/>
                                      </p:to>
                                    </p:set>
                                    <p:anim calcmode="lin" valueType="num">
                                      <p:cBhvr additive="base">
                                        <p:cTn id="7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4">
                                            <p:txEl>
                                              <p:pRg st="7" end="7"/>
                                            </p:txEl>
                                          </p:spTgt>
                                        </p:tgtEl>
                                        <p:attrNameLst>
                                          <p:attrName>style.visibility</p:attrName>
                                        </p:attrNameLst>
                                      </p:cBhvr>
                                      <p:to>
                                        <p:strVal val="visible"/>
                                      </p:to>
                                    </p:set>
                                    <p:anim calcmode="lin" valueType="num">
                                      <p:cBhvr additive="base">
                                        <p:cTn id="7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4">
                                            <p:txEl>
                                              <p:pRg st="8" end="8"/>
                                            </p:txEl>
                                          </p:spTgt>
                                        </p:tgtEl>
                                        <p:attrNameLst>
                                          <p:attrName>style.visibility</p:attrName>
                                        </p:attrNameLst>
                                      </p:cBhvr>
                                      <p:to>
                                        <p:strVal val="visible"/>
                                      </p:to>
                                    </p:set>
                                    <p:anim calcmode="lin" valueType="num">
                                      <p:cBhvr additive="base">
                                        <p:cTn id="8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4">
                                            <p:txEl>
                                              <p:pRg st="9" end="9"/>
                                            </p:txEl>
                                          </p:spTgt>
                                        </p:tgtEl>
                                        <p:attrNameLst>
                                          <p:attrName>style.visibility</p:attrName>
                                        </p:attrNameLst>
                                      </p:cBhvr>
                                      <p:to>
                                        <p:strVal val="visible"/>
                                      </p:to>
                                    </p:set>
                                    <p:anim calcmode="lin" valueType="num">
                                      <p:cBhvr additive="base">
                                        <p:cTn id="8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426128" y="936944"/>
            <a:ext cx="15959788" cy="8217634"/>
          </a:xfrm>
          <a:prstGeom prst="rect">
            <a:avLst/>
          </a:prstGeom>
        </p:spPr>
        <p:txBody>
          <a:bodyPr wrap="square">
            <a:spAutoFit/>
          </a:bodyPr>
          <a:lstStyle/>
          <a:p>
            <a:pPr algn="just">
              <a:lnSpc>
                <a:spcPct val="120000"/>
              </a:lnSpc>
              <a:spcAft>
                <a:spcPts val="0"/>
              </a:spcAft>
              <a:tabLst>
                <a:tab pos="120586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c. Signals</a:t>
            </a:r>
            <a:endParaRPr lang="en-US" sz="4800" b="1">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tabLst>
                <a:tab pos="1156335" algn="l"/>
              </a:tabLst>
            </a:pPr>
            <a:r>
              <a:rPr lang="en-US" sz="4400" b="1">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Cụm từ với "every":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every day (mọi ngày), every year (mọi năm), every month (mọi tháng), every afternoon (mọi buổi chiều), every morning (mọi buổi sáng), every evening (mọi buổi tối)...</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tabLst>
                <a:tab pos="1160145" algn="l"/>
              </a:tabLst>
            </a:pPr>
            <a:r>
              <a:rPr lang="en-US" sz="4400" b="1">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Cụm từ chỉ tần suất: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once a week (1 lần 1 tuần), twice a week (2 lần một tuần), three times a week (3 lần một tuần), four times a week (4 lần một tuần), five times a week (5 lần một tuần), once a month (1 lần một tháng), once a year (một lần một năm)...</a:t>
            </a:r>
            <a:endParaRPr lang="en-US" sz="4800">
              <a:latin typeface="Cambria" panose="02040503050406030204" pitchFamily="18" charset="0"/>
              <a:ea typeface="Cambria" panose="02040503050406030204" pitchFamily="18" charset="0"/>
              <a:cs typeface="Cambria" panose="02040503050406030204" pitchFamily="18" charset="0"/>
            </a:endParaRPr>
          </a:p>
          <a:p>
            <a:pPr>
              <a:lnSpc>
                <a:spcPct val="120000"/>
              </a:lnSpc>
              <a:spcAft>
                <a:spcPts val="0"/>
              </a:spcAft>
              <a:tabLst>
                <a:tab pos="1147445" algn="l"/>
              </a:tabLst>
            </a:pPr>
            <a:r>
              <a:rPr lang="en-US" sz="4400" b="1">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Trạng từ chỉ tần suất: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always, usually, often, sometimes, never, rarely...</a:t>
            </a:r>
            <a:endParaRPr lang="en-US" sz="48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37271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716161" y="2485027"/>
            <a:ext cx="11268515"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18419"/>
          </a:xfrm>
          <a:prstGeom prst="rect">
            <a:avLst/>
          </a:prstGeom>
        </p:spPr>
        <p:txBody>
          <a:bodyPr wrap="square" lIns="0" tIns="0" rIns="0" bIns="0" rtlCol="0" anchor="t">
            <a:spAutoFit/>
          </a:bodyPr>
          <a:lstStyle/>
          <a:p>
            <a:pPr algn="ctr">
              <a:lnSpc>
                <a:spcPts val="13400"/>
              </a:lnSpc>
            </a:pPr>
            <a:r>
              <a:rPr lang="en-US" sz="13400" dirty="0">
                <a:solidFill>
                  <a:srgbClr val="333331"/>
                </a:solidFill>
                <a:latin typeface="Caveat Brush"/>
              </a:rPr>
              <a:t>PART 1. THEORY</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295693" y="570817"/>
            <a:ext cx="16992166" cy="9944967"/>
          </a:xfrm>
          <a:prstGeom prst="rect">
            <a:avLst/>
          </a:prstGeom>
        </p:spPr>
        <p:txBody>
          <a:bodyPr wrap="square">
            <a:spAutoFit/>
          </a:bodyPr>
          <a:lstStyle/>
          <a:p>
            <a:pPr>
              <a:lnSpc>
                <a:spcPct val="150000"/>
              </a:lnSpc>
              <a:spcAft>
                <a:spcPts val="0"/>
              </a:spcAft>
              <a:tabLst>
                <a:tab pos="114744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d. How to add "s/es" to verbs</a:t>
            </a:r>
            <a:endParaRPr lang="en-US" sz="5400">
              <a:latin typeface="Cambria" panose="02040503050406030204" pitchFamily="18" charset="0"/>
              <a:ea typeface="Cambria" panose="02040503050406030204" pitchFamily="18" charset="0"/>
              <a:cs typeface="Cambria" panose="02040503050406030204" pitchFamily="18" charset="0"/>
            </a:endParaRPr>
          </a:p>
          <a:p>
            <a:pPr>
              <a:lnSpc>
                <a:spcPct val="150000"/>
              </a:lnSpc>
              <a:spcAft>
                <a:spcPts val="0"/>
              </a:spcAft>
              <a:tabLst>
                <a:tab pos="1147445" algn="l"/>
              </a:tabLst>
            </a:pPr>
            <a:r>
              <a:rPr lang="en-US" sz="4800" b="1" smtClean="0">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b="1" smtClean="0">
                <a:latin typeface="Calibri" panose="020F0502020204030204" pitchFamily="34" charset="0"/>
                <a:ea typeface="Cambria" panose="02040503050406030204" pitchFamily="18" charset="0"/>
                <a:cs typeface="Cambria" panose="02040503050406030204" pitchFamily="18" charset="0"/>
              </a:rPr>
              <a:t>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Thông thường ta thêm "s" vào sau các động từ.</a:t>
            </a:r>
            <a:endParaRPr lang="en-US" sz="5400" b="1">
              <a:latin typeface="Cambria" panose="02040503050406030204" pitchFamily="18" charset="0"/>
              <a:ea typeface="Cambria" panose="02040503050406030204" pitchFamily="18" charset="0"/>
              <a:cs typeface="Cambria" panose="02040503050406030204" pitchFamily="18" charset="0"/>
            </a:endParaRPr>
          </a:p>
          <a:p>
            <a:pPr>
              <a:lnSpc>
                <a:spcPct val="150000"/>
              </a:lnSpc>
              <a:spcAft>
                <a:spcPts val="0"/>
              </a:spcAft>
              <a:tabLst>
                <a:tab pos="1147445" algn="l"/>
              </a:tabLs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work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works	</a:t>
            </a:r>
            <a:r>
              <a:rPr lang="en-US" sz="4800">
                <a:latin typeface="Calibri" panose="020F0502020204030204" pitchFamily="34" charset="0"/>
                <a:ea typeface="Cambria" panose="02040503050406030204" pitchFamily="18" charset="0"/>
                <a:cs typeface="Cambria" panose="02040503050406030204" pitchFamily="18" charset="0"/>
              </a:rPr>
              <a:t>	</a:t>
            </a:r>
            <a:endParaRPr lang="en-US" sz="5400">
              <a:latin typeface="Cambria" panose="02040503050406030204" pitchFamily="18" charset="0"/>
              <a:ea typeface="Cambria" panose="02040503050406030204" pitchFamily="18" charset="0"/>
              <a:cs typeface="Cambria" panose="02040503050406030204" pitchFamily="18" charset="0"/>
            </a:endParaRPr>
          </a:p>
          <a:p>
            <a:pPr>
              <a:lnSpc>
                <a:spcPct val="150000"/>
              </a:lnSpc>
              <a:spcAft>
                <a:spcPts val="0"/>
              </a:spcAft>
              <a:tabLst>
                <a:tab pos="1147445" algn="l"/>
              </a:tabLs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read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reads</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47445" algn="l"/>
              </a:tabLst>
            </a:pPr>
            <a:r>
              <a:rPr lang="en-US" sz="4800" b="1">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b="1">
                <a:latin typeface="Calibri" panose="020F0502020204030204" pitchFamily="34" charset="0"/>
                <a:ea typeface="Cambria" panose="02040503050406030204" pitchFamily="18" charset="0"/>
                <a:cs typeface="Cambria" panose="02040503050406030204" pitchFamily="18" charset="0"/>
              </a:rPr>
              <a:t>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Những động từ tận cùng bằng -s; -sh; -ch; -z; -x; -o: ta thêm "es".</a:t>
            </a:r>
            <a:endParaRPr lang="en-US" sz="5400" b="1">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47445" algn="l"/>
              </a:tabLs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miss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misses</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47445" algn="l"/>
              </a:tabLs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watch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watches	</a:t>
            </a:r>
            <a:r>
              <a:rPr lang="en-US" sz="4800">
                <a:latin typeface="Calibri" panose="020F0502020204030204" pitchFamily="34" charset="0"/>
                <a:ea typeface="Cambria" panose="02040503050406030204" pitchFamily="18" charset="0"/>
                <a:cs typeface="Cambria" panose="02040503050406030204" pitchFamily="18" charset="0"/>
              </a:rPr>
              <a:t>	</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47445" algn="l"/>
              </a:tabLst>
            </a:pP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mix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mixes</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47445" algn="l"/>
              </a:tabLs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endParaRPr lang="en-US" sz="54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 name="Rectangle 2"/>
          <p:cNvSpPr/>
          <p:nvPr/>
        </p:nvSpPr>
        <p:spPr>
          <a:xfrm>
            <a:off x="9466021" y="6208789"/>
            <a:ext cx="9144000" cy="3296993"/>
          </a:xfrm>
          <a:prstGeom prst="rect">
            <a:avLst/>
          </a:prstGeom>
        </p:spPr>
        <p:txBody>
          <a:bodyPr>
            <a:spAutoFit/>
          </a:bodyPr>
          <a:lstStyle/>
          <a:p>
            <a:pPr lvl="0" algn="just">
              <a:lnSpc>
                <a:spcPct val="150000"/>
              </a:lnSpc>
              <a:tabLst>
                <a:tab pos="1147445" algn="l"/>
              </a:tabLs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wash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washes	</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50000"/>
              </a:lnSpc>
              <a:tabLst>
                <a:tab pos="1147445" algn="l"/>
              </a:tabLst>
            </a:pP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buzz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buzzes	</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50000"/>
              </a:lnSpc>
              <a:tabLst>
                <a:tab pos="1147445" algn="l"/>
              </a:tabLst>
            </a:pP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go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goes</a:t>
            </a: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672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 calcmode="lin" valueType="num">
                                      <p:cBhvr additive="base">
                                        <p:cTn id="6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
                                            <p:txEl>
                                              <p:pRg st="5" end="5"/>
                                            </p:txEl>
                                          </p:spTgt>
                                        </p:tgtEl>
                                        <p:attrNameLst>
                                          <p:attrName>style.visibility</p:attrName>
                                        </p:attrNameLst>
                                      </p:cBhvr>
                                      <p:to>
                                        <p:strVal val="visible"/>
                                      </p:to>
                                    </p:set>
                                    <p:anim calcmode="lin" valueType="num">
                                      <p:cBhvr additive="base">
                                        <p:cTn id="6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
                                            <p:txEl>
                                              <p:pRg st="6" end="6"/>
                                            </p:txEl>
                                          </p:spTgt>
                                        </p:tgtEl>
                                        <p:attrNameLst>
                                          <p:attrName>style.visibility</p:attrName>
                                        </p:attrNameLst>
                                      </p:cBhvr>
                                      <p:to>
                                        <p:strVal val="visible"/>
                                      </p:to>
                                    </p:set>
                                    <p:anim calcmode="lin" valueType="num">
                                      <p:cBhvr additive="base">
                                        <p:cTn id="7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xEl>
                                              <p:pRg st="7" end="7"/>
                                            </p:txEl>
                                          </p:spTgt>
                                        </p:tgtEl>
                                        <p:attrNameLst>
                                          <p:attrName>style.visibility</p:attrName>
                                        </p:attrNameLst>
                                      </p:cBhvr>
                                      <p:to>
                                        <p:strVal val="visible"/>
                                      </p:to>
                                    </p:set>
                                    <p:anim calcmode="lin" valueType="num">
                                      <p:cBhvr additive="base">
                                        <p:cTn id="8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
                                            <p:txEl>
                                              <p:pRg st="8" end="8"/>
                                            </p:txEl>
                                          </p:spTgt>
                                        </p:tgtEl>
                                        <p:attrNameLst>
                                          <p:attrName>style.visibility</p:attrName>
                                        </p:attrNameLst>
                                      </p:cBhvr>
                                      <p:to>
                                        <p:strVal val="visible"/>
                                      </p:to>
                                    </p:set>
                                    <p:anim calcmode="lin" valueType="num">
                                      <p:cBhvr additive="base">
                                        <p:cTn id="8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0" end="0"/>
                                            </p:txEl>
                                          </p:spTgt>
                                        </p:tgtEl>
                                        <p:attrNameLst>
                                          <p:attrName>style.visibility</p:attrName>
                                        </p:attrNameLst>
                                      </p:cBhvr>
                                      <p:to>
                                        <p:strVal val="visible"/>
                                      </p:to>
                                    </p:set>
                                    <p:anim calcmode="lin" valueType="num">
                                      <p:cBhvr additive="base">
                                        <p:cTn id="9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
                                            <p:txEl>
                                              <p:pRg st="1" end="1"/>
                                            </p:txEl>
                                          </p:spTgt>
                                        </p:tgtEl>
                                        <p:attrNameLst>
                                          <p:attrName>style.visibility</p:attrName>
                                        </p:attrNameLst>
                                      </p:cBhvr>
                                      <p:to>
                                        <p:strVal val="visible"/>
                                      </p:to>
                                    </p:set>
                                    <p:anim calcmode="lin" valueType="num">
                                      <p:cBhvr additive="base">
                                        <p:cTn id="9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
                                            <p:txEl>
                                              <p:pRg st="2" end="2"/>
                                            </p:txEl>
                                          </p:spTgt>
                                        </p:tgtEl>
                                        <p:attrNameLst>
                                          <p:attrName>style.visibility</p:attrName>
                                        </p:attrNameLst>
                                      </p:cBhvr>
                                      <p:to>
                                        <p:strVal val="visible"/>
                                      </p:to>
                                    </p:set>
                                    <p:anim calcmode="lin" valueType="num">
                                      <p:cBhvr additive="base">
                                        <p:cTn id="10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719781" y="859888"/>
            <a:ext cx="17890240" cy="8734699"/>
          </a:xfrm>
          <a:prstGeom prst="rect">
            <a:avLst/>
          </a:prstGeom>
        </p:spPr>
        <p:txBody>
          <a:bodyPr wrap="square">
            <a:spAutoFit/>
          </a:bodyPr>
          <a:lstStyle/>
          <a:p>
            <a:pPr>
              <a:lnSpc>
                <a:spcPct val="130000"/>
              </a:lnSpc>
              <a:spcAft>
                <a:spcPts val="0"/>
              </a:spcAft>
              <a:tabLst>
                <a:tab pos="1147445" algn="l"/>
              </a:tabLst>
            </a:pPr>
            <a:r>
              <a:rPr lang="en-US" sz="4800">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Những động từ tận cùng là "y":</a:t>
            </a:r>
            <a:endParaRPr lang="en-US" sz="5400">
              <a:latin typeface="Cambria" panose="02040503050406030204" pitchFamily="18" charset="0"/>
              <a:ea typeface="Cambria" panose="02040503050406030204" pitchFamily="18" charset="0"/>
              <a:cs typeface="Cambria" panose="02040503050406030204" pitchFamily="18" charset="0"/>
            </a:endParaRPr>
          </a:p>
          <a:p>
            <a:pPr>
              <a:lnSpc>
                <a:spcPct val="130000"/>
              </a:lnSpc>
              <a:spcAft>
                <a:spcPts val="0"/>
              </a:spcAft>
            </a:pPr>
            <a:r>
              <a:rPr lang="pt-BR" sz="4800">
                <a:solidFill>
                  <a:srgbClr val="000000"/>
                </a:solidFill>
                <a:latin typeface="Calibri" panose="020F0502020204030204" pitchFamily="34" charset="0"/>
                <a:ea typeface="Cambria" panose="02040503050406030204" pitchFamily="18" charset="0"/>
                <a:cs typeface="Cambria" panose="02040503050406030204" pitchFamily="18" charset="0"/>
              </a:rPr>
              <a:t>+ Nếu trước "y” là một nguyên âm (</a:t>
            </a:r>
            <a:r>
              <a:rPr lang="pt-BR" sz="4800" smtClean="0">
                <a:solidFill>
                  <a:srgbClr val="000000"/>
                </a:solidFill>
                <a:latin typeface="Calibri" panose="020F0502020204030204" pitchFamily="34" charset="0"/>
                <a:ea typeface="Cambria" panose="02040503050406030204" pitchFamily="18" charset="0"/>
                <a:cs typeface="Cambria" panose="02040503050406030204" pitchFamily="18" charset="0"/>
              </a:rPr>
              <a:t>a,e,i,o,u</a:t>
            </a:r>
            <a:r>
              <a:rPr lang="pt-BR"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pt-BR" sz="4800" smtClean="0">
                <a:solidFill>
                  <a:srgbClr val="000000"/>
                </a:solidFill>
                <a:latin typeface="Calibri" panose="020F0502020204030204" pitchFamily="34" charset="0"/>
                <a:ea typeface="Cambria" panose="02040503050406030204" pitchFamily="18" charset="0"/>
                <a:cs typeface="Cambria" panose="02040503050406030204" pitchFamily="18" charset="0"/>
              </a:rPr>
              <a:t>ta </a:t>
            </a:r>
            <a:r>
              <a:rPr lang="pt-BR" sz="4800">
                <a:solidFill>
                  <a:srgbClr val="000000"/>
                </a:solidFill>
                <a:latin typeface="Calibri" panose="020F0502020204030204" pitchFamily="34" charset="0"/>
                <a:ea typeface="Cambria" panose="02040503050406030204" pitchFamily="18" charset="0"/>
                <a:cs typeface="Cambria" panose="02040503050406030204" pitchFamily="18" charset="0"/>
              </a:rPr>
              <a:t>giữ nguyên "y" + "s"</a:t>
            </a:r>
            <a:endParaRPr lang="en-US" sz="5400">
              <a:latin typeface="Cambria" panose="02040503050406030204" pitchFamily="18" charset="0"/>
              <a:ea typeface="Cambria" panose="02040503050406030204" pitchFamily="18" charset="0"/>
              <a:cs typeface="Cambria" panose="02040503050406030204" pitchFamily="18" charset="0"/>
            </a:endParaRPr>
          </a:p>
          <a:p>
            <a:pPr marL="457200" indent="457200">
              <a:lnSpc>
                <a:spcPct val="13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play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plays	</a:t>
            </a:r>
            <a:r>
              <a:rPr lang="en-US" sz="4800">
                <a:latin typeface="Calibri" panose="020F0502020204030204" pitchFamily="34" charset="0"/>
                <a:ea typeface="Cambria" panose="02040503050406030204" pitchFamily="18" charset="0"/>
                <a:cs typeface="Cambria" panose="02040503050406030204" pitchFamily="18" charset="0"/>
              </a:rPr>
              <a:t>	</a:t>
            </a:r>
            <a:endParaRPr lang="en-US" sz="5400">
              <a:latin typeface="Cambria" panose="02040503050406030204" pitchFamily="18" charset="0"/>
              <a:ea typeface="Cambria" panose="02040503050406030204" pitchFamily="18" charset="0"/>
              <a:cs typeface="Cambria" panose="02040503050406030204" pitchFamily="18" charset="0"/>
            </a:endParaRPr>
          </a:p>
          <a:p>
            <a:pPr marL="457200" indent="457200">
              <a:lnSpc>
                <a:spcPct val="13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buy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buys	</a:t>
            </a:r>
            <a:r>
              <a:rPr lang="en-US" sz="4800">
                <a:latin typeface="Calibri" panose="020F0502020204030204" pitchFamily="34" charset="0"/>
                <a:ea typeface="Cambria" panose="02040503050406030204" pitchFamily="18" charset="0"/>
                <a:cs typeface="Cambria" panose="02040503050406030204" pitchFamily="18" charset="0"/>
              </a:rPr>
              <a:t>		</a:t>
            </a:r>
            <a:endParaRPr lang="en-US" sz="5400">
              <a:latin typeface="Cambria" panose="02040503050406030204" pitchFamily="18" charset="0"/>
              <a:ea typeface="Cambria" panose="02040503050406030204" pitchFamily="18" charset="0"/>
              <a:cs typeface="Cambria" panose="02040503050406030204" pitchFamily="18" charset="0"/>
            </a:endParaRPr>
          </a:p>
          <a:p>
            <a:pPr marL="457200" indent="457200">
              <a:lnSpc>
                <a:spcPct val="13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pay </a:t>
            </a:r>
            <a:r>
              <a:rPr lang="en-US" sz="4800">
                <a:solidFill>
                  <a:srgbClr val="00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pays</a:t>
            </a:r>
            <a:endParaRPr lang="en-US" sz="5400">
              <a:latin typeface="Cambria" panose="02040503050406030204" pitchFamily="18" charset="0"/>
              <a:ea typeface="Cambria" panose="02040503050406030204" pitchFamily="18" charset="0"/>
              <a:cs typeface="Cambria" panose="02040503050406030204" pitchFamily="18" charset="0"/>
            </a:endParaRPr>
          </a:p>
          <a:p>
            <a:pPr>
              <a:lnSpc>
                <a:spcPct val="13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Nếu trước "y” là một phụ âm - ta đổi "y" thành "i" + "es”</a:t>
            </a:r>
            <a:endParaRPr lang="en-US" sz="5400">
              <a:latin typeface="Cambria" panose="02040503050406030204" pitchFamily="18" charset="0"/>
              <a:ea typeface="Cambria" panose="02040503050406030204" pitchFamily="18" charset="0"/>
              <a:cs typeface="Cambria" panose="02040503050406030204" pitchFamily="18" charset="0"/>
            </a:endParaRPr>
          </a:p>
          <a:p>
            <a:pPr marL="457200" indent="457200" algn="just">
              <a:lnSpc>
                <a:spcPct val="130000"/>
              </a:lnSpc>
              <a:spcAft>
                <a:spcPts val="0"/>
              </a:spcAft>
            </a:pP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		fly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flies	</a:t>
            </a:r>
            <a:r>
              <a:rPr lang="en-US" sz="4800">
                <a:latin typeface="Calibri" panose="020F0502020204030204" pitchFamily="34" charset="0"/>
                <a:ea typeface="Calibri" panose="020F0502020204030204" pitchFamily="34" charset="0"/>
                <a:cs typeface="Calibri" panose="020F0502020204030204" pitchFamily="34" charset="0"/>
              </a:rPr>
              <a:t>	</a:t>
            </a:r>
            <a:endParaRPr lang="en-US" sz="440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pP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		cry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cries	</a:t>
            </a:r>
            <a:r>
              <a:rPr lang="en-US" sz="4800">
                <a:latin typeface="Calibri" panose="020F0502020204030204" pitchFamily="34" charset="0"/>
                <a:ea typeface="Calibri" panose="020F0502020204030204" pitchFamily="34" charset="0"/>
                <a:cs typeface="Calibri" panose="020F0502020204030204" pitchFamily="34" charset="0"/>
              </a:rPr>
              <a:t>		</a:t>
            </a:r>
            <a:endParaRPr lang="en-US" sz="440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pP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		fry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fries</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 name="Rectangle 2"/>
          <p:cNvSpPr/>
          <p:nvPr/>
        </p:nvSpPr>
        <p:spPr>
          <a:xfrm>
            <a:off x="9466021" y="6208789"/>
            <a:ext cx="9144000" cy="1184683"/>
          </a:xfrm>
          <a:prstGeom prst="rect">
            <a:avLst/>
          </a:prstGeom>
        </p:spPr>
        <p:txBody>
          <a:bodyPr>
            <a:spAutoFit/>
          </a:bodyPr>
          <a:lstStyle/>
          <a:p>
            <a:pPr lvl="0" algn="just">
              <a:lnSpc>
                <a:spcPct val="150000"/>
              </a:lnSpc>
              <a:tabLst>
                <a:tab pos="1147445" algn="l"/>
              </a:tabLst>
            </a:pP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58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 calcmode="lin" valueType="num">
                                      <p:cBhvr additive="base">
                                        <p:cTn id="6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
                                            <p:txEl>
                                              <p:pRg st="5" end="5"/>
                                            </p:txEl>
                                          </p:spTgt>
                                        </p:tgtEl>
                                        <p:attrNameLst>
                                          <p:attrName>style.visibility</p:attrName>
                                        </p:attrNameLst>
                                      </p:cBhvr>
                                      <p:to>
                                        <p:strVal val="visible"/>
                                      </p:to>
                                    </p:set>
                                    <p:anim calcmode="lin" valueType="num">
                                      <p:cBhvr additive="base">
                                        <p:cTn id="6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
                                            <p:txEl>
                                              <p:pRg st="6" end="6"/>
                                            </p:txEl>
                                          </p:spTgt>
                                        </p:tgtEl>
                                        <p:attrNameLst>
                                          <p:attrName>style.visibility</p:attrName>
                                        </p:attrNameLst>
                                      </p:cBhvr>
                                      <p:to>
                                        <p:strVal val="visible"/>
                                      </p:to>
                                    </p:set>
                                    <p:anim calcmode="lin" valueType="num">
                                      <p:cBhvr additive="base">
                                        <p:cTn id="7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xEl>
                                              <p:pRg st="7" end="7"/>
                                            </p:txEl>
                                          </p:spTgt>
                                        </p:tgtEl>
                                        <p:attrNameLst>
                                          <p:attrName>style.visibility</p:attrName>
                                        </p:attrNameLst>
                                      </p:cBhvr>
                                      <p:to>
                                        <p:strVal val="visible"/>
                                      </p:to>
                                    </p:set>
                                    <p:anim calcmode="lin" valueType="num">
                                      <p:cBhvr additive="base">
                                        <p:cTn id="8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
                                            <p:txEl>
                                              <p:pRg st="8" end="8"/>
                                            </p:txEl>
                                          </p:spTgt>
                                        </p:tgtEl>
                                        <p:attrNameLst>
                                          <p:attrName>style.visibility</p:attrName>
                                        </p:attrNameLst>
                                      </p:cBhvr>
                                      <p:to>
                                        <p:strVal val="visible"/>
                                      </p:to>
                                    </p:set>
                                    <p:anim calcmode="lin" valueType="num">
                                      <p:cBhvr additive="base">
                                        <p:cTn id="8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461315" y="713750"/>
            <a:ext cx="15865349" cy="8402300"/>
          </a:xfrm>
          <a:prstGeom prst="rect">
            <a:avLst/>
          </a:prstGeom>
        </p:spPr>
        <p:txBody>
          <a:bodyPr wrap="square">
            <a:spAutoFit/>
          </a:bodyPr>
          <a:lstStyle/>
          <a:p>
            <a:pPr algn="just">
              <a:lnSpc>
                <a:spcPct val="200000"/>
              </a:lnSpc>
              <a:spcAft>
                <a:spcPts val="0"/>
              </a:spcAft>
            </a:pPr>
            <a:r>
              <a:rPr lang="en-US" sz="5400" b="1">
                <a:solidFill>
                  <a:srgbClr val="0070C0"/>
                </a:solidFill>
                <a:latin typeface="Calibri" panose="020F0502020204030204" pitchFamily="34" charset="0"/>
                <a:ea typeface="Arial" panose="020B0604020202020204" pitchFamily="34" charset="0"/>
                <a:cs typeface="Cambria" panose="02040503050406030204" pitchFamily="18" charset="0"/>
              </a:rPr>
              <a:t>2. ADVERBS OF FREQUENCY (Trạng từ chỉ tần suất)</a:t>
            </a:r>
            <a:r>
              <a:rPr lang="en-US" sz="5400" b="1">
                <a:solidFill>
                  <a:srgbClr val="0070C0"/>
                </a:solidFill>
                <a:latin typeface="Calibri" panose="020F0502020204030204" pitchFamily="34" charset="0"/>
                <a:ea typeface="Cambria" panose="02040503050406030204" pitchFamily="18" charset="0"/>
                <a:cs typeface="Cambria" panose="02040503050406030204" pitchFamily="18" charset="0"/>
              </a:rPr>
              <a:t> </a:t>
            </a:r>
            <a:endParaRPr lang="en-US" sz="6000">
              <a:latin typeface="Cambria" panose="02040503050406030204" pitchFamily="18" charset="0"/>
              <a:ea typeface="Cambria" panose="02040503050406030204" pitchFamily="18" charset="0"/>
              <a:cs typeface="Cambria" panose="02040503050406030204" pitchFamily="18" charset="0"/>
            </a:endParaRPr>
          </a:p>
          <a:p>
            <a:pPr algn="just">
              <a:lnSpc>
                <a:spcPct val="200000"/>
              </a:lnSpc>
              <a:spcAft>
                <a:spcPts val="0"/>
              </a:spcAft>
            </a:pPr>
            <a:r>
              <a:rPr lang="en-US" sz="5400" b="1">
                <a:solidFill>
                  <a:srgbClr val="000000"/>
                </a:solidFill>
                <a:latin typeface="Calibri" panose="020F0502020204030204" pitchFamily="34" charset="0"/>
                <a:ea typeface="Cambria" panose="02040503050406030204" pitchFamily="18" charset="0"/>
                <a:cs typeface="Cambria" panose="02040503050406030204" pitchFamily="18" charset="0"/>
              </a:rPr>
              <a:t>Trạng từ chỉ tần suất cho chúng ta biết về </a:t>
            </a: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mức độ thường xuyên của một hành động nào đó. Loại trạng từ này thường dùng với thì hiện tại đơn để diễn tả các hành động có tính lặp đi lặp lại.</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 name="Rectangle 2"/>
          <p:cNvSpPr/>
          <p:nvPr/>
        </p:nvSpPr>
        <p:spPr>
          <a:xfrm>
            <a:off x="9466021" y="6208789"/>
            <a:ext cx="9144000" cy="1184683"/>
          </a:xfrm>
          <a:prstGeom prst="rect">
            <a:avLst/>
          </a:prstGeom>
        </p:spPr>
        <p:txBody>
          <a:bodyPr>
            <a:spAutoFit/>
          </a:bodyPr>
          <a:lstStyle/>
          <a:p>
            <a:pPr lvl="0" algn="just">
              <a:lnSpc>
                <a:spcPct val="150000"/>
              </a:lnSpc>
              <a:tabLst>
                <a:tab pos="1147445" algn="l"/>
              </a:tabLst>
            </a:pP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9535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962165"/>
            <a:ext cx="1524000" cy="1657030"/>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630839" y="-1899537"/>
            <a:ext cx="7315200" cy="2993988"/>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3" name="Rectangle 2"/>
          <p:cNvSpPr/>
          <p:nvPr/>
        </p:nvSpPr>
        <p:spPr>
          <a:xfrm>
            <a:off x="9466021" y="6208789"/>
            <a:ext cx="9144000" cy="1184683"/>
          </a:xfrm>
          <a:prstGeom prst="rect">
            <a:avLst/>
          </a:prstGeom>
        </p:spPr>
        <p:txBody>
          <a:bodyPr>
            <a:spAutoFit/>
          </a:bodyPr>
          <a:lstStyle/>
          <a:p>
            <a:pPr lvl="0" algn="just">
              <a:lnSpc>
                <a:spcPct val="150000"/>
              </a:lnSpc>
              <a:tabLst>
                <a:tab pos="1147445" algn="l"/>
              </a:tabLst>
            </a:pP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p:txBody>
      </p:sp>
      <p:pic>
        <p:nvPicPr>
          <p:cNvPr id="4" name="Picture 3"/>
          <p:cNvPicPr>
            <a:picLocks noChangeAspect="1"/>
          </p:cNvPicPr>
          <p:nvPr/>
        </p:nvPicPr>
        <p:blipFill>
          <a:blip r:embed="rId17"/>
          <a:stretch>
            <a:fillRect/>
          </a:stretch>
        </p:blipFill>
        <p:spPr>
          <a:xfrm>
            <a:off x="862109" y="1178346"/>
            <a:ext cx="16676069" cy="8619265"/>
          </a:xfrm>
          <a:prstGeom prst="rect">
            <a:avLst/>
          </a:prstGeom>
        </p:spPr>
      </p:pic>
      <p:sp>
        <p:nvSpPr>
          <p:cNvPr id="6" name="Freeform 6"/>
          <p:cNvSpPr/>
          <p:nvPr/>
        </p:nvSpPr>
        <p:spPr>
          <a:xfrm rot="1038245">
            <a:off x="17076845" y="8644986"/>
            <a:ext cx="1329807" cy="1569802"/>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8">
              <a:extLst>
                <a:ext uri="{BEBA8EAE-BF5A-486C-A8C5-ECC9F3942E4B}">
                  <a14:imgProps xmlns:a14="http://schemas.microsoft.com/office/drawing/2010/main">
                    <a14:imgLayer r:embed="rId19">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02437" y="8312802"/>
            <a:ext cx="1481018" cy="23412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7" name="Rectangle 6"/>
          <p:cNvSpPr/>
          <p:nvPr/>
        </p:nvSpPr>
        <p:spPr>
          <a:xfrm>
            <a:off x="1752600" y="397484"/>
            <a:ext cx="9324284" cy="769441"/>
          </a:xfrm>
          <a:prstGeom prst="rect">
            <a:avLst/>
          </a:prstGeom>
        </p:spPr>
        <p:txBody>
          <a:bodyPr wrap="none">
            <a:spAutoFit/>
          </a:bodyPr>
          <a:lstStyle/>
          <a:p>
            <a:r>
              <a:rPr lang="en-US" sz="4400" b="1">
                <a:solidFill>
                  <a:srgbClr val="0070C0"/>
                </a:solidFill>
                <a:latin typeface="Calibri" panose="020F0502020204030204" pitchFamily="34" charset="0"/>
                <a:ea typeface="Calibri" panose="020F0502020204030204" pitchFamily="34" charset="0"/>
              </a:rPr>
              <a:t>a. Các trạng từ chỉ tần suất thường gặp</a:t>
            </a:r>
            <a:endParaRPr lang="en-US" sz="4400"/>
          </a:p>
        </p:txBody>
      </p:sp>
    </p:spTree>
    <p:extLst>
      <p:ext uri="{BB962C8B-B14F-4D97-AF65-F5344CB8AC3E}">
        <p14:creationId xmlns:p14="http://schemas.microsoft.com/office/powerpoint/2010/main" val="294229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54866">
            <a:off x="-226795" y="-48582"/>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477202" y="-1927860"/>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809826" y="798095"/>
            <a:ext cx="17220044" cy="8817799"/>
          </a:xfrm>
          <a:prstGeom prst="rect">
            <a:avLst/>
          </a:prstGeom>
        </p:spPr>
        <p:txBody>
          <a:bodyPr wrap="square">
            <a:spAutoFit/>
          </a:bodyPr>
          <a:lstStyle/>
          <a:p>
            <a:pPr algn="just">
              <a:lnSpc>
                <a:spcPct val="150000"/>
              </a:lnSpc>
              <a:spcAft>
                <a:spcPts val="0"/>
              </a:spcAft>
            </a:pPr>
            <a:r>
              <a:rPr lang="en-US" sz="5400" b="1">
                <a:solidFill>
                  <a:srgbClr val="0070C0"/>
                </a:solidFill>
                <a:latin typeface="Calibri" panose="020F0502020204030204" pitchFamily="34" charset="0"/>
                <a:ea typeface="Cambria" panose="02040503050406030204" pitchFamily="18" charset="0"/>
                <a:cs typeface="Cambria" panose="02040503050406030204" pitchFamily="18" charset="0"/>
              </a:rPr>
              <a:t>b. Vị trí của trạng từ chỉ tần suất</a:t>
            </a:r>
            <a:endParaRPr lang="en-US" sz="6000" b="1">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Trạng t</a:t>
            </a:r>
            <a:r>
              <a:rPr lang="en-US" sz="5400">
                <a:latin typeface="Calibri" panose="020F0502020204030204" pitchFamily="34" charset="0"/>
                <a:ea typeface="Cambria" panose="02040503050406030204" pitchFamily="18" charset="0"/>
                <a:cs typeface="Cambria" panose="02040503050406030204" pitchFamily="18" charset="0"/>
              </a:rPr>
              <a:t>ừ</a:t>
            </a: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 chỉ tần suất thường đứng ở một trong các vị trí sau:</a:t>
            </a:r>
            <a:endParaRPr lang="en-US" sz="6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5400" b="1">
                <a:solidFill>
                  <a:srgbClr val="000000"/>
                </a:solidFill>
                <a:latin typeface="Calibri" panose="020F0502020204030204" pitchFamily="34" charset="0"/>
                <a:ea typeface="Cambria" panose="02040503050406030204" pitchFamily="18" charset="0"/>
                <a:cs typeface="Cambria" panose="02040503050406030204" pitchFamily="18" charset="0"/>
              </a:rPr>
              <a:t>- Trạng từ chỉ tần suất đứng trước động từ thường.</a:t>
            </a:r>
            <a:endParaRPr lang="en-US" sz="6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5400" b="1" i="1" smtClean="0">
                <a:solidFill>
                  <a:srgbClr val="0070C0"/>
                </a:solidFill>
                <a:latin typeface="Calibri" panose="020F0502020204030204" pitchFamily="34" charset="0"/>
                <a:ea typeface="Cambria" panose="02040503050406030204" pitchFamily="18" charset="0"/>
                <a:cs typeface="Cambria" panose="02040503050406030204" pitchFamily="18" charset="0"/>
              </a:rPr>
              <a:t>	Ex</a:t>
            </a:r>
            <a:r>
              <a:rPr lang="en-US" sz="5400" b="1" i="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5400">
                <a:latin typeface="Calibri" panose="020F0502020204030204" pitchFamily="34" charset="0"/>
                <a:ea typeface="Cambria" panose="02040503050406030204" pitchFamily="18" charset="0"/>
                <a:cs typeface="Cambria" panose="02040503050406030204" pitchFamily="18" charset="0"/>
              </a:rPr>
              <a:t> </a:t>
            </a:r>
            <a:r>
              <a:rPr lang="en-US" sz="5400" smtClean="0">
                <a:latin typeface="Calibri" panose="020F0502020204030204" pitchFamily="34" charset="0"/>
                <a:ea typeface="Cambria" panose="02040503050406030204" pitchFamily="18" charset="0"/>
                <a:cs typeface="Cambria" panose="02040503050406030204" pitchFamily="18" charset="0"/>
              </a:rPr>
              <a:t>I</a:t>
            </a:r>
            <a:r>
              <a:rPr lang="en-US" sz="54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usually go to the park with my friends.</a:t>
            </a:r>
            <a:endParaRPr lang="en-US" sz="60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54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Tôi thường đi công viên với bạn tôi.)</a:t>
            </a:r>
            <a:endParaRPr lang="en-US" sz="60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5400" smtClean="0">
                <a:solidFill>
                  <a:srgbClr val="000000"/>
                </a:solidFill>
                <a:latin typeface="Calibri" panose="020F0502020204030204" pitchFamily="34" charset="0"/>
                <a:ea typeface="Cambria" panose="02040503050406030204" pitchFamily="18" charset="0"/>
                <a:cs typeface="Cambria" panose="02040503050406030204" pitchFamily="18" charset="0"/>
              </a:rPr>
              <a:t>		We </a:t>
            </a: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never go swimming in winter</a:t>
            </a:r>
            <a:r>
              <a:rPr lang="en-US" sz="54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endParaRPr lang="en-US" sz="60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54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5400">
                <a:solidFill>
                  <a:srgbClr val="000000"/>
                </a:solidFill>
                <a:latin typeface="Calibri" panose="020F0502020204030204" pitchFamily="34" charset="0"/>
                <a:ea typeface="Cambria" panose="02040503050406030204" pitchFamily="18" charset="0"/>
                <a:cs typeface="Cambria" panose="02040503050406030204" pitchFamily="18" charset="0"/>
              </a:rPr>
              <a:t>Chúng tôi không bao giờ đi bơi vào mùa đông.)</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12391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anim calcmode="lin" valueType="num">
                                      <p:cBhvr additive="base">
                                        <p:cTn id="6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
                                            <p:txEl>
                                              <p:pRg st="6" end="6"/>
                                            </p:txEl>
                                          </p:spTgt>
                                        </p:tgtEl>
                                        <p:attrNameLst>
                                          <p:attrName>style.visibility</p:attrName>
                                        </p:attrNameLst>
                                      </p:cBhvr>
                                      <p:to>
                                        <p:strVal val="visible"/>
                                      </p:to>
                                    </p:set>
                                    <p:anim calcmode="lin" valueType="num">
                                      <p:cBhvr additive="base">
                                        <p:cTn id="7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248602" y="-2837448"/>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662972" y="960133"/>
            <a:ext cx="16563774" cy="8463855"/>
          </a:xfrm>
          <a:prstGeom prst="rect">
            <a:avLst/>
          </a:prstGeom>
        </p:spPr>
        <p:txBody>
          <a:bodyPr wrap="square">
            <a:spAutoFit/>
          </a:bodyPr>
          <a:lstStyle/>
          <a:p>
            <a:pPr algn="just">
              <a:spcAft>
                <a:spcPts val="0"/>
              </a:spcAft>
              <a:tabLst>
                <a:tab pos="505460" algn="l"/>
              </a:tabLst>
            </a:pP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Trạng từ chỉ tần suất đứng sau trợ động từ, động từ khuyết thiếu và động từ </a:t>
            </a:r>
            <a:r>
              <a:rPr lang="en-US" sz="4400" b="1" i="1">
                <a:solidFill>
                  <a:srgbClr val="000000"/>
                </a:solidFill>
                <a:latin typeface="Calibri" panose="020F0502020204030204" pitchFamily="34" charset="0"/>
                <a:ea typeface="Cambria" panose="02040503050406030204" pitchFamily="18" charset="0"/>
                <a:cs typeface="Cambria" panose="02040503050406030204" pitchFamily="18" charset="0"/>
              </a:rPr>
              <a:t>be.</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Các trợ động từ thường gặp nhất là: </a:t>
            </a:r>
            <a:r>
              <a:rPr lang="en-US" sz="4400" i="1">
                <a:solidFill>
                  <a:srgbClr val="000000"/>
                </a:solidFill>
                <a:latin typeface="Calibri" panose="020F0502020204030204" pitchFamily="34" charset="0"/>
                <a:ea typeface="Cambria" panose="02040503050406030204" pitchFamily="18" charset="0"/>
                <a:cs typeface="Cambria" panose="02040503050406030204" pitchFamily="18" charset="0"/>
              </a:rPr>
              <a:t>is, am, are, do, does, have, has, will, can, may, must,</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etc.</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400" b="1" i="1">
                <a:solidFill>
                  <a:srgbClr val="0070C0"/>
                </a:solidFill>
                <a:latin typeface="Calibri" panose="020F0502020204030204" pitchFamily="34" charset="0"/>
                <a:ea typeface="Cambria" panose="02040503050406030204" pitchFamily="18" charset="0"/>
                <a:cs typeface="Cambria" panose="02040503050406030204" pitchFamily="18" charset="0"/>
              </a:rPr>
              <a:t>Ex.</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Tony is often on time.</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i="1">
                <a:solidFill>
                  <a:srgbClr val="000000"/>
                </a:solidFill>
                <a:latin typeface="Calibri" panose="020F0502020204030204" pitchFamily="34" charset="0"/>
                <a:ea typeface="Cambria" panose="02040503050406030204" pitchFamily="18" charset="0"/>
                <a:cs typeface="Cambria" panose="02040503050406030204" pitchFamily="18" charset="0"/>
              </a:rPr>
              <a:t>(Tony thường xuyên đúng giờ.)</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Jack is never late for the important meeting.</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i="1">
                <a:solidFill>
                  <a:srgbClr val="000000"/>
                </a:solidFill>
                <a:latin typeface="Calibri" panose="020F0502020204030204" pitchFamily="34" charset="0"/>
                <a:ea typeface="Cambria" panose="02040503050406030204" pitchFamily="18" charset="0"/>
                <a:cs typeface="Cambria" panose="02040503050406030204" pitchFamily="18" charset="0"/>
              </a:rPr>
              <a:t>(Jack không bao giờ đến trễ các cuộc họp quan trọng.)</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Tom will never lend her money.</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i="1">
                <a:solidFill>
                  <a:srgbClr val="000000"/>
                </a:solidFill>
                <a:latin typeface="Calibri" panose="020F0502020204030204" pitchFamily="34" charset="0"/>
                <a:ea typeface="Cambria" panose="02040503050406030204" pitchFamily="18" charset="0"/>
                <a:cs typeface="Cambria" panose="02040503050406030204" pitchFamily="18" charset="0"/>
              </a:rPr>
              <a:t>(Tom sẽ không bao giờ cho cô ấy vay tiền.)</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She doesn’t often go to the cinema on Tuesday.</a:t>
            </a:r>
            <a:endParaRPr lang="en-US" sz="48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400" i="1">
                <a:solidFill>
                  <a:srgbClr val="000000"/>
                </a:solidFill>
                <a:latin typeface="Calibri" panose="020F0502020204030204" pitchFamily="34" charset="0"/>
                <a:ea typeface="Cambria" panose="02040503050406030204" pitchFamily="18" charset="0"/>
                <a:cs typeface="Cambria" panose="02040503050406030204" pitchFamily="18" charset="0"/>
              </a:rPr>
              <a:t>(Cô ấy không thường xuyên đi xem phim vào thứ Ba.)</a:t>
            </a:r>
            <a:endParaRPr lang="en-US" sz="48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112262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anim calcmode="lin" valueType="num">
                                      <p:cBhvr additive="base">
                                        <p:cTn id="6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4">
                                            <p:txEl>
                                              <p:pRg st="6" end="6"/>
                                            </p:txEl>
                                          </p:spTgt>
                                        </p:tgtEl>
                                        <p:attrNameLst>
                                          <p:attrName>style.visibility</p:attrName>
                                        </p:attrNameLst>
                                      </p:cBhvr>
                                      <p:to>
                                        <p:strVal val="visible"/>
                                      </p:to>
                                    </p:set>
                                    <p:anim calcmode="lin" valueType="num">
                                      <p:cBhvr additive="base">
                                        <p:cTn id="7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
                                            <p:txEl>
                                              <p:pRg st="7" end="7"/>
                                            </p:txEl>
                                          </p:spTgt>
                                        </p:tgtEl>
                                        <p:attrNameLst>
                                          <p:attrName>style.visibility</p:attrName>
                                        </p:attrNameLst>
                                      </p:cBhvr>
                                      <p:to>
                                        <p:strVal val="visible"/>
                                      </p:to>
                                    </p:set>
                                    <p:anim calcmode="lin" valueType="num">
                                      <p:cBhvr additive="base">
                                        <p:cTn id="7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xEl>
                                              <p:pRg st="8" end="8"/>
                                            </p:txEl>
                                          </p:spTgt>
                                        </p:tgtEl>
                                        <p:attrNameLst>
                                          <p:attrName>style.visibility</p:attrName>
                                        </p:attrNameLst>
                                      </p:cBhvr>
                                      <p:to>
                                        <p:strVal val="visible"/>
                                      </p:to>
                                    </p:set>
                                    <p:anim calcmode="lin" valueType="num">
                                      <p:cBhvr additive="base">
                                        <p:cTn id="81"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xEl>
                                              <p:pRg st="9" end="9"/>
                                            </p:txEl>
                                          </p:spTgt>
                                        </p:tgtEl>
                                        <p:attrNameLst>
                                          <p:attrName>style.visibility</p:attrName>
                                        </p:attrNameLst>
                                      </p:cBhvr>
                                      <p:to>
                                        <p:strVal val="visible"/>
                                      </p:to>
                                    </p:set>
                                    <p:anim calcmode="lin" valueType="num">
                                      <p:cBhvr additive="base">
                                        <p:cTn id="8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859724" y="1238933"/>
            <a:ext cx="17714202" cy="7848302"/>
          </a:xfrm>
          <a:prstGeom prst="rect">
            <a:avLst/>
          </a:prstGeom>
        </p:spPr>
        <p:txBody>
          <a:bodyPr wrap="square">
            <a:spAutoFit/>
          </a:bodyPr>
          <a:lstStyle/>
          <a:p>
            <a:pPr algn="just">
              <a:lnSpc>
                <a:spcPct val="150000"/>
              </a:lnSpc>
              <a:spcAft>
                <a:spcPts val="0"/>
              </a:spcAft>
              <a:tabLst>
                <a:tab pos="491490" algn="l"/>
              </a:tabLst>
            </a:pPr>
            <a:r>
              <a:rPr lang="en-US" sz="4800" b="1">
                <a:latin typeface="Calibri" panose="020F0502020204030204" pitchFamily="34" charset="0"/>
                <a:ea typeface="Cambria" panose="02040503050406030204" pitchFamily="18" charset="0"/>
                <a:cs typeface="Cambria" panose="02040503050406030204" pitchFamily="18" charset="0"/>
              </a:rPr>
              <a:t>-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Trạng từ chỉ tần suất đứng giữa động từ thường và trợ động từ.</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b="1" i="1">
                <a:solidFill>
                  <a:srgbClr val="0070C0"/>
                </a:solidFill>
                <a:latin typeface="Calibri" panose="020F0502020204030204" pitchFamily="34" charset="0"/>
                <a:ea typeface="Cambria" panose="02040503050406030204" pitchFamily="18" charset="0"/>
                <a:cs typeface="Cambria" panose="02040503050406030204" pitchFamily="18" charset="0"/>
              </a:rPr>
              <a:t>Ex.</a:t>
            </a:r>
            <a:r>
              <a:rPr lang="en-US" sz="4800">
                <a:latin typeface="Calibri" panose="020F0502020204030204" pitchFamily="34" charset="0"/>
                <a:ea typeface="Cambria" panose="02040503050406030204" pitchFamily="18" charset="0"/>
                <a:cs typeface="Cambria" panose="02040503050406030204" pitchFamily="18" charset="0"/>
              </a:rPr>
              <a:t> 	I</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don't often buy chocolate here.</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(Tôi không thường xuyên mua sô-cô-la ở đây.)</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He doesn’t usually read this kind of stories.</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(Anh ấy không thường đọc loại truyện này.)</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What do you usually do in your free time?</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i="1">
                <a:solidFill>
                  <a:srgbClr val="000000"/>
                </a:solidFill>
                <a:latin typeface="Calibri" panose="020F0502020204030204" pitchFamily="34" charset="0"/>
                <a:ea typeface="Times New Roman" panose="02020603050405020304" pitchFamily="18" charset="0"/>
              </a:rPr>
              <a:t>(Bạn thường làm gì vào thời gian rảnh?)</a:t>
            </a:r>
            <a:endParaRPr lang="en-US" sz="7200" b="1">
              <a:effectLst/>
              <a:latin typeface="Times New Roman" panose="02020603050405020304" pitchFamily="18" charset="0"/>
              <a:ea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8414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 calcmode="lin" valueType="num">
                                      <p:cBhvr additive="base">
                                        <p:cTn id="4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anim calcmode="lin" valueType="num">
                                      <p:cBhvr additive="base">
                                        <p:cTn id="5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anim calcmode="lin" valueType="num">
                                      <p:cBhvr additive="base">
                                        <p:cTn id="6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xEl>
                                              <p:pRg st="6" end="6"/>
                                            </p:txEl>
                                          </p:spTgt>
                                        </p:tgtEl>
                                        <p:attrNameLst>
                                          <p:attrName>style.visibility</p:attrName>
                                        </p:attrNameLst>
                                      </p:cBhvr>
                                      <p:to>
                                        <p:strVal val="visible"/>
                                      </p:to>
                                    </p:set>
                                    <p:anim calcmode="lin" valueType="num">
                                      <p:cBhvr additive="base">
                                        <p:cTn id="6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1912011" y="60447"/>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3">
              <a:extLst>
                <a:ext uri="{96DAC541-7B7A-43D3-8B79-37D633B846F1}">
                  <asvg:svgBlip xmlns:asvg="http://schemas.microsoft.com/office/drawing/2016/SVG/main" xmlns="" r:embed="rId4"/>
                </a:ext>
              </a:extLst>
            </a:blip>
            <a:stretch>
              <a:fillRect l="-66320" t="-52491"/>
            </a:stretch>
          </a:blipFill>
        </p:spPr>
      </p:sp>
      <p:sp>
        <p:nvSpPr>
          <p:cNvPr id="4" name="Freeform 4"/>
          <p:cNvSpPr/>
          <p:nvPr/>
        </p:nvSpPr>
        <p:spPr>
          <a:xfrm rot="6531235" flipH="1">
            <a:off x="4919471" y="80181"/>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3">
              <a:extLst>
                <a:ext uri="{96DAC541-7B7A-43D3-8B79-37D633B846F1}">
                  <asvg:svgBlip xmlns:asvg="http://schemas.microsoft.com/office/drawing/2016/SVG/main" xmlns="" r:embed="rId4"/>
                </a:ext>
              </a:extLst>
            </a:blip>
            <a:stretch>
              <a:fillRect l="-66320" t="-52491"/>
            </a:stretch>
          </a:blipFill>
        </p:spPr>
      </p:sp>
      <p:sp>
        <p:nvSpPr>
          <p:cNvPr id="5" name="Freeform 5"/>
          <p:cNvSpPr/>
          <p:nvPr/>
        </p:nvSpPr>
        <p:spPr>
          <a:xfrm>
            <a:off x="797561" y="2052540"/>
            <a:ext cx="17068992" cy="6907016"/>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1364722">
            <a:off x="-463260" y="7613756"/>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4984676" y="7465118"/>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flipH="1">
            <a:off x="-622802" y="-825817"/>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 name="TextBox 3"/>
          <p:cNvSpPr txBox="1"/>
          <p:nvPr/>
        </p:nvSpPr>
        <p:spPr>
          <a:xfrm>
            <a:off x="1758518" y="2982899"/>
            <a:ext cx="15492760" cy="1718419"/>
          </a:xfrm>
          <a:prstGeom prst="rect">
            <a:avLst/>
          </a:prstGeom>
        </p:spPr>
        <p:txBody>
          <a:bodyPr wrap="square" lIns="0" tIns="0" rIns="0" bIns="0" rtlCol="0" anchor="t">
            <a:spAutoFit/>
          </a:bodyPr>
          <a:lstStyle/>
          <a:p>
            <a:pPr algn="ctr">
              <a:lnSpc>
                <a:spcPts val="13400"/>
              </a:lnSpc>
            </a:pPr>
            <a:r>
              <a:rPr lang="en-US" sz="13400" smtClean="0">
                <a:solidFill>
                  <a:srgbClr val="333331"/>
                </a:solidFill>
                <a:latin typeface="Caveat Brush"/>
              </a:rPr>
              <a:t>GRAMMAR CHECKING</a:t>
            </a:r>
            <a:endParaRPr lang="en-US" sz="13400">
              <a:solidFill>
                <a:srgbClr val="333331"/>
              </a:solidFill>
              <a:latin typeface="Caveat Brush"/>
            </a:endParaRPr>
          </a:p>
        </p:txBody>
      </p:sp>
      <p:sp>
        <p:nvSpPr>
          <p:cNvPr id="12" name="Rectangle 11"/>
          <p:cNvSpPr/>
          <p:nvPr/>
        </p:nvSpPr>
        <p:spPr>
          <a:xfrm>
            <a:off x="4869280" y="6981116"/>
            <a:ext cx="10548400" cy="1569660"/>
          </a:xfrm>
          <a:prstGeom prst="rect">
            <a:avLst/>
          </a:prstGeom>
        </p:spPr>
        <p:txBody>
          <a:bodyPr wrap="none">
            <a:spAutoFit/>
          </a:bodyPr>
          <a:lstStyle/>
          <a:p>
            <a:r>
              <a:rPr lang="en-US" sz="4800">
                <a:hlinkClick r:id="rId14"/>
              </a:rPr>
              <a:t>https://</a:t>
            </a:r>
            <a:r>
              <a:rPr lang="en-US" sz="4800" smtClean="0">
                <a:hlinkClick r:id="rId14"/>
              </a:rPr>
              <a:t>wordwall.net/resource/23443367</a:t>
            </a:r>
            <a:endParaRPr lang="en-US" sz="4800" smtClean="0"/>
          </a:p>
          <a:p>
            <a:endParaRPr lang="en-US" sz="4800"/>
          </a:p>
        </p:txBody>
      </p:sp>
      <p:sp>
        <p:nvSpPr>
          <p:cNvPr id="13" name="Rectangle 12"/>
          <p:cNvSpPr/>
          <p:nvPr/>
        </p:nvSpPr>
        <p:spPr>
          <a:xfrm>
            <a:off x="2033894" y="5169455"/>
            <a:ext cx="10548400" cy="1569660"/>
          </a:xfrm>
          <a:prstGeom prst="rect">
            <a:avLst/>
          </a:prstGeom>
        </p:spPr>
        <p:txBody>
          <a:bodyPr wrap="none">
            <a:spAutoFit/>
          </a:bodyPr>
          <a:lstStyle/>
          <a:p>
            <a:r>
              <a:rPr lang="en-US" sz="4800">
                <a:hlinkClick r:id="rId15"/>
              </a:rPr>
              <a:t>https://</a:t>
            </a:r>
            <a:r>
              <a:rPr lang="en-US" sz="4800" smtClean="0">
                <a:hlinkClick r:id="rId15"/>
              </a:rPr>
              <a:t>wordwall.net/resource/19440455</a:t>
            </a:r>
            <a:endParaRPr lang="en-US" sz="4800" smtClean="0"/>
          </a:p>
          <a:p>
            <a:endParaRPr lang="en-US" sz="4800"/>
          </a:p>
        </p:txBody>
      </p:sp>
    </p:spTree>
    <p:extLst>
      <p:ext uri="{BB962C8B-B14F-4D97-AF65-F5344CB8AC3E}">
        <p14:creationId xmlns:p14="http://schemas.microsoft.com/office/powerpoint/2010/main" val="26962254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90"/>
                                          </p:val>
                                        </p:tav>
                                        <p:tav tm="100000">
                                          <p:val>
                                            <p:fltVal val="0"/>
                                          </p:val>
                                        </p:tav>
                                      </p:tavLst>
                                    </p:anim>
                                    <p:animEffect transition="in" filter="fade">
                                      <p:cBhvr>
                                        <p:cTn id="60" dur="500"/>
                                        <p:tgtEl>
                                          <p:spTgt spid="1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998246" y="1130602"/>
            <a:ext cx="16590076" cy="7848302"/>
          </a:xfrm>
          <a:prstGeom prst="rect">
            <a:avLst/>
          </a:prstGeom>
        </p:spPr>
        <p:txBody>
          <a:bodyPr wrap="square">
            <a:spAutoFit/>
          </a:bodyPr>
          <a:lstStyle/>
          <a:p>
            <a:pPr indent="457200" algn="just">
              <a:lnSpc>
                <a:spcPct val="150000"/>
              </a:lnSpc>
              <a:spcAft>
                <a:spcPts val="0"/>
              </a:spcAft>
              <a:tabLst>
                <a:tab pos="32385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3. Cách dùng của STUDY, HAVE, DO và PLAY</a:t>
            </a:r>
            <a:endParaRPr lang="en-US" sz="72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a. STUDY</a:t>
            </a:r>
            <a:endParaRPr lang="en-US" sz="5400" b="1">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Động từ </a:t>
            </a: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study</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thường dùng với các danh từ chỉ một môn học, một lĩnh vực, hoặc một hoạt động có tính nghiên cứu về một chủ đề hay lĩnh vực gì đó.</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b="1" i="1" smtClean="0">
                <a:solidFill>
                  <a:srgbClr val="0070C0"/>
                </a:solidFill>
                <a:latin typeface="Calibri" panose="020F0502020204030204" pitchFamily="34" charset="0"/>
                <a:ea typeface="Cambria" panose="02040503050406030204" pitchFamily="18" charset="0"/>
                <a:cs typeface="Cambria" panose="02040503050406030204" pitchFamily="18" charset="0"/>
              </a:rPr>
              <a:t>			Ex</a:t>
            </a:r>
            <a:r>
              <a:rPr lang="en-US" sz="4800" b="1" i="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We study Maths. (Chúng tôi học Toán.)</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They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study Biology. (Họ học Sinh học.)</a:t>
            </a:r>
            <a:endParaRPr lang="en-US" sz="54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41586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 calcmode="lin" valueType="num">
                                      <p:cBhvr additive="base">
                                        <p:cTn id="6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998246" y="1130602"/>
            <a:ext cx="16590076" cy="7848302"/>
          </a:xfrm>
          <a:prstGeom prst="rect">
            <a:avLst/>
          </a:prstGeom>
        </p:spPr>
        <p:txBody>
          <a:bodyPr wrap="square">
            <a:spAutoFit/>
          </a:bodyPr>
          <a:lstStyle/>
          <a:p>
            <a:pPr algn="just">
              <a:lnSpc>
                <a:spcPct val="15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b. HAVE</a:t>
            </a:r>
            <a:endParaRPr lang="en-US" sz="5400" b="1">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Động từ </a:t>
            </a: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have</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thường dùng với các danh từ để chỉ việc ai đó sở hữu cái gì đó. Ngoài ra </a:t>
            </a: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have</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còn dùng trước tên các bữa ăn.</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b="1" i="1" smtClean="0">
                <a:solidFill>
                  <a:srgbClr val="0070C0"/>
                </a:solidFill>
                <a:latin typeface="Calibri" panose="020F0502020204030204" pitchFamily="34" charset="0"/>
                <a:ea typeface="Cambria" panose="02040503050406030204" pitchFamily="18" charset="0"/>
                <a:cs typeface="Cambria" panose="02040503050406030204" pitchFamily="18" charset="0"/>
              </a:rPr>
              <a:t>			Ex</a:t>
            </a:r>
            <a:r>
              <a:rPr lang="en-US" sz="4800" b="1" i="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I often have lunch at school canteen.</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Tôi thường ăn trưa ở căng tin nhà trường.)</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My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father has a new cellphone.</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Bố tôi có một chiếc điện thoại di động mới.)</a:t>
            </a:r>
            <a:endParaRPr lang="en-US" sz="54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383813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anim calcmode="lin" valueType="num">
                                      <p:cBhvr additive="base">
                                        <p:cTn id="6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716161" y="2485027"/>
            <a:ext cx="11268515"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dirty="0">
                <a:solidFill>
                  <a:srgbClr val="333331"/>
                </a:solidFill>
                <a:latin typeface="Caveat Brush"/>
              </a:rPr>
              <a:t>I. VOCABULARY</a:t>
            </a:r>
          </a:p>
        </p:txBody>
      </p:sp>
    </p:spTree>
    <p:extLst>
      <p:ext uri="{BB962C8B-B14F-4D97-AF65-F5344CB8AC3E}">
        <p14:creationId xmlns:p14="http://schemas.microsoft.com/office/powerpoint/2010/main" val="11294442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998246" y="1130602"/>
            <a:ext cx="16590076" cy="8005974"/>
          </a:xfrm>
          <a:prstGeom prst="rect">
            <a:avLst/>
          </a:prstGeom>
        </p:spPr>
        <p:txBody>
          <a:bodyPr wrap="square">
            <a:spAutoFit/>
          </a:bodyPr>
          <a:lstStyle/>
          <a:p>
            <a:pPr algn="just">
              <a:lnSpc>
                <a:spcPct val="12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C. DO</a:t>
            </a:r>
            <a:endParaRPr lang="en-US" sz="5400" b="1">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Động từ </a:t>
            </a: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do</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thường dùng với các danh từ chỉ các hoạt động giải trí, các việc vặt trong gia đình, các hoạt động thể thao không liên quan tới trái bóng hay các hoạt động mang tính rèn luyện sức khỏe.</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pPr>
            <a:r>
              <a:rPr lang="en-US" sz="4800" b="1" i="1" smtClean="0">
                <a:solidFill>
                  <a:srgbClr val="0070C0"/>
                </a:solidFill>
                <a:latin typeface="Calibri" panose="020F0502020204030204" pitchFamily="34" charset="0"/>
                <a:ea typeface="Cambria" panose="02040503050406030204" pitchFamily="18" charset="0"/>
                <a:cs typeface="Cambria" panose="02040503050406030204" pitchFamily="18" charset="0"/>
              </a:rPr>
              <a:t>		Ex</a:t>
            </a:r>
            <a:r>
              <a:rPr lang="en-US" sz="4800" b="1" i="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Tony does morning exercise every day.</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2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Tony tập thể dục buổi sáng mỗi ngày.)</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2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I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often do the washing in the morning.</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2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Tôi thường giặt đồ vào buổi sáng.)</a:t>
            </a:r>
            <a:endParaRPr lang="en-US" sz="54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21123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anim calcmode="lin" valueType="num">
                                      <p:cBhvr additive="base">
                                        <p:cTn id="6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998246" y="1130602"/>
            <a:ext cx="16590076" cy="8365367"/>
          </a:xfrm>
          <a:prstGeom prst="rect">
            <a:avLst/>
          </a:prstGeom>
        </p:spPr>
        <p:txBody>
          <a:bodyPr wrap="square">
            <a:spAutoFit/>
          </a:bodyPr>
          <a:lstStyle/>
          <a:p>
            <a:pPr algn="just">
              <a:lnSpc>
                <a:spcPct val="14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d. PLAY</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40000"/>
              </a:lnSpc>
              <a:spcAft>
                <a:spcPts val="0"/>
              </a:spcAft>
            </a:pP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Động từ </a:t>
            </a:r>
            <a:r>
              <a:rPr lang="en-US" sz="4800" i="1">
                <a:solidFill>
                  <a:srgbClr val="000000"/>
                </a:solidFill>
                <a:latin typeface="Calibri" panose="020F0502020204030204" pitchFamily="34" charset="0"/>
                <a:ea typeface="Cambria" panose="02040503050406030204" pitchFamily="18" charset="0"/>
                <a:cs typeface="Cambria" panose="02040503050406030204" pitchFamily="18" charset="0"/>
              </a:rPr>
              <a:t>play</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thường dùng với các danh từ chỉ các môn thể thao có liên quan tới trái bóng hoặc một vật tương tự. Các môn này thường chơi theo đội và thường có tính thi đấu hay cạnh tranh.</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40000"/>
              </a:lnSpc>
              <a:spcAft>
                <a:spcPts val="0"/>
              </a:spcAft>
            </a:pPr>
            <a:r>
              <a:rPr lang="en-US" sz="4800" b="1" i="1" smtClean="0">
                <a:solidFill>
                  <a:srgbClr val="0070C0"/>
                </a:solidFill>
                <a:latin typeface="Calibri" panose="020F0502020204030204" pitchFamily="34" charset="0"/>
                <a:ea typeface="Cambria" panose="02040503050406030204" pitchFamily="18" charset="0"/>
                <a:cs typeface="Cambria" panose="02040503050406030204" pitchFamily="18" charset="0"/>
              </a:rPr>
              <a:t>		Ex</a:t>
            </a:r>
            <a:r>
              <a:rPr lang="en-US" sz="4800" b="1" i="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We play badminton after school.</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4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Chúng tôi chơi cầu lông sau giờ học.)</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4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They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will play football this Sunday.</a:t>
            </a:r>
            <a:endParaRPr lang="en-US" sz="5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40000"/>
              </a:lnSpc>
              <a:spcAft>
                <a:spcPts val="0"/>
              </a:spcAft>
            </a:pP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Họ sẽ chơi bóng đá vào Chủ nhật này.)</a:t>
            </a:r>
            <a:endParaRPr lang="en-US" sz="54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Tree>
    <p:extLst>
      <p:ext uri="{BB962C8B-B14F-4D97-AF65-F5344CB8AC3E}">
        <p14:creationId xmlns:p14="http://schemas.microsoft.com/office/powerpoint/2010/main" val="128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anim calcmode="lin" valueType="num">
                                      <p:cBhvr additive="base">
                                        <p:cTn id="6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1912011" y="60447"/>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3">
              <a:extLst>
                <a:ext uri="{96DAC541-7B7A-43D3-8B79-37D633B846F1}">
                  <asvg:svgBlip xmlns:asvg="http://schemas.microsoft.com/office/drawing/2016/SVG/main" xmlns="" r:embed="rId4"/>
                </a:ext>
              </a:extLst>
            </a:blip>
            <a:stretch>
              <a:fillRect l="-66320" t="-52491"/>
            </a:stretch>
          </a:blipFill>
        </p:spPr>
      </p:sp>
      <p:sp>
        <p:nvSpPr>
          <p:cNvPr id="4" name="Freeform 4"/>
          <p:cNvSpPr/>
          <p:nvPr/>
        </p:nvSpPr>
        <p:spPr>
          <a:xfrm rot="6531235" flipH="1">
            <a:off x="4919471" y="80181"/>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3">
              <a:extLst>
                <a:ext uri="{96DAC541-7B7A-43D3-8B79-37D633B846F1}">
                  <asvg:svgBlip xmlns:asvg="http://schemas.microsoft.com/office/drawing/2016/SVG/main" xmlns="" r:embed="rId4"/>
                </a:ext>
              </a:extLst>
            </a:blip>
            <a:stretch>
              <a:fillRect l="-66320" t="-52491"/>
            </a:stretch>
          </a:blipFill>
        </p:spPr>
      </p:sp>
      <p:sp>
        <p:nvSpPr>
          <p:cNvPr id="5" name="Freeform 5"/>
          <p:cNvSpPr/>
          <p:nvPr/>
        </p:nvSpPr>
        <p:spPr>
          <a:xfrm>
            <a:off x="797561" y="2052540"/>
            <a:ext cx="17068992" cy="6907016"/>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1364722">
            <a:off x="-463260" y="7613756"/>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4984676" y="7465118"/>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flipH="1">
            <a:off x="-622802" y="-825817"/>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 name="TextBox 3"/>
          <p:cNvSpPr txBox="1"/>
          <p:nvPr/>
        </p:nvSpPr>
        <p:spPr>
          <a:xfrm>
            <a:off x="1758518" y="2982899"/>
            <a:ext cx="15492760" cy="1718419"/>
          </a:xfrm>
          <a:prstGeom prst="rect">
            <a:avLst/>
          </a:prstGeom>
        </p:spPr>
        <p:txBody>
          <a:bodyPr wrap="square" lIns="0" tIns="0" rIns="0" bIns="0" rtlCol="0" anchor="t">
            <a:spAutoFit/>
          </a:bodyPr>
          <a:lstStyle/>
          <a:p>
            <a:pPr algn="ctr">
              <a:lnSpc>
                <a:spcPts val="13400"/>
              </a:lnSpc>
            </a:pPr>
            <a:r>
              <a:rPr lang="en-US" sz="13400" smtClean="0">
                <a:solidFill>
                  <a:srgbClr val="333331"/>
                </a:solidFill>
                <a:latin typeface="Caveat Brush"/>
              </a:rPr>
              <a:t>GRAMMAR CHECKING</a:t>
            </a:r>
            <a:endParaRPr lang="en-US" sz="13400">
              <a:solidFill>
                <a:srgbClr val="333331"/>
              </a:solidFill>
              <a:latin typeface="Caveat Brush"/>
            </a:endParaRPr>
          </a:p>
        </p:txBody>
      </p:sp>
      <p:sp>
        <p:nvSpPr>
          <p:cNvPr id="12" name="Rectangle 11"/>
          <p:cNvSpPr/>
          <p:nvPr/>
        </p:nvSpPr>
        <p:spPr>
          <a:xfrm>
            <a:off x="4931133" y="6276500"/>
            <a:ext cx="10548400" cy="1569660"/>
          </a:xfrm>
          <a:prstGeom prst="rect">
            <a:avLst/>
          </a:prstGeom>
        </p:spPr>
        <p:txBody>
          <a:bodyPr wrap="none">
            <a:spAutoFit/>
          </a:bodyPr>
          <a:lstStyle/>
          <a:p>
            <a:r>
              <a:rPr lang="en-US" sz="4800">
                <a:hlinkClick r:id="rId14"/>
              </a:rPr>
              <a:t>https://</a:t>
            </a:r>
            <a:r>
              <a:rPr lang="en-US" sz="4800" smtClean="0">
                <a:hlinkClick r:id="rId14"/>
              </a:rPr>
              <a:t>wordwall.net/resource/57882603</a:t>
            </a:r>
            <a:endParaRPr lang="en-US" sz="4800" smtClean="0"/>
          </a:p>
          <a:p>
            <a:endParaRPr lang="en-US" sz="4800"/>
          </a:p>
        </p:txBody>
      </p:sp>
      <p:sp>
        <p:nvSpPr>
          <p:cNvPr id="13" name="Rectangle 12"/>
          <p:cNvSpPr/>
          <p:nvPr/>
        </p:nvSpPr>
        <p:spPr>
          <a:xfrm>
            <a:off x="2033894" y="5169455"/>
            <a:ext cx="10548400" cy="1569660"/>
          </a:xfrm>
          <a:prstGeom prst="rect">
            <a:avLst/>
          </a:prstGeom>
        </p:spPr>
        <p:txBody>
          <a:bodyPr wrap="none">
            <a:spAutoFit/>
          </a:bodyPr>
          <a:lstStyle/>
          <a:p>
            <a:r>
              <a:rPr lang="en-US" sz="4800">
                <a:hlinkClick r:id="rId15"/>
              </a:rPr>
              <a:t>https://</a:t>
            </a:r>
            <a:r>
              <a:rPr lang="en-US" sz="4800" smtClean="0">
                <a:hlinkClick r:id="rId15"/>
              </a:rPr>
              <a:t>wordwall.net/resource/57826023</a:t>
            </a:r>
            <a:endParaRPr lang="en-US" sz="4800" smtClean="0"/>
          </a:p>
          <a:p>
            <a:endParaRPr lang="en-US" sz="4800"/>
          </a:p>
        </p:txBody>
      </p:sp>
      <p:sp>
        <p:nvSpPr>
          <p:cNvPr id="14" name="Rectangle 13"/>
          <p:cNvSpPr/>
          <p:nvPr/>
        </p:nvSpPr>
        <p:spPr>
          <a:xfrm>
            <a:off x="2741651" y="7529467"/>
            <a:ext cx="10548400" cy="1569660"/>
          </a:xfrm>
          <a:prstGeom prst="rect">
            <a:avLst/>
          </a:prstGeom>
        </p:spPr>
        <p:txBody>
          <a:bodyPr wrap="none">
            <a:spAutoFit/>
          </a:bodyPr>
          <a:lstStyle/>
          <a:p>
            <a:r>
              <a:rPr lang="en-US" sz="4800">
                <a:hlinkClick r:id="rId16"/>
              </a:rPr>
              <a:t>https://</a:t>
            </a:r>
            <a:r>
              <a:rPr lang="en-US" sz="4800" smtClean="0">
                <a:hlinkClick r:id="rId16"/>
              </a:rPr>
              <a:t>wordwall.net/resource/21420669</a:t>
            </a:r>
            <a:endParaRPr lang="en-US" sz="4800" smtClean="0"/>
          </a:p>
          <a:p>
            <a:endParaRPr lang="en-US" sz="4800"/>
          </a:p>
        </p:txBody>
      </p:sp>
    </p:spTree>
    <p:extLst>
      <p:ext uri="{BB962C8B-B14F-4D97-AF65-F5344CB8AC3E}">
        <p14:creationId xmlns:p14="http://schemas.microsoft.com/office/powerpoint/2010/main" val="37916060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90"/>
                                          </p:val>
                                        </p:tav>
                                        <p:tav tm="100000">
                                          <p:val>
                                            <p:fltVal val="0"/>
                                          </p:val>
                                        </p:tav>
                                      </p:tavLst>
                                    </p:anim>
                                    <p:animEffect transition="in" filter="fade">
                                      <p:cBhvr>
                                        <p:cTn id="60" dur="500"/>
                                        <p:tgtEl>
                                          <p:spTgt spid="13"/>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90"/>
                                          </p:val>
                                        </p:tav>
                                        <p:tav tm="100000">
                                          <p:val>
                                            <p:fltVal val="0"/>
                                          </p:val>
                                        </p:tav>
                                      </p:tavLst>
                                    </p:anim>
                                    <p:animEffect transition="in" filter="fade">
                                      <p:cBhvr>
                                        <p:cTn id="66" dur="500"/>
                                        <p:tgtEl>
                                          <p:spTgt spid="1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 calcmode="lin" valueType="num">
                                      <p:cBhvr>
                                        <p:cTn id="71" dur="500" fill="hold"/>
                                        <p:tgtEl>
                                          <p:spTgt spid="14"/>
                                        </p:tgtEl>
                                        <p:attrNameLst>
                                          <p:attrName>style.rotation</p:attrName>
                                        </p:attrNameLst>
                                      </p:cBhvr>
                                      <p:tavLst>
                                        <p:tav tm="0">
                                          <p:val>
                                            <p:fltVal val="90"/>
                                          </p:val>
                                        </p:tav>
                                        <p:tav tm="100000">
                                          <p:val>
                                            <p:fltVal val="0"/>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716161" y="2485027"/>
            <a:ext cx="11268515"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smtClean="0">
                <a:solidFill>
                  <a:srgbClr val="333331"/>
                </a:solidFill>
                <a:latin typeface="Caveat Brush"/>
              </a:rPr>
              <a:t>III. </a:t>
            </a:r>
            <a:r>
              <a:rPr lang="en-US" sz="13400">
                <a:solidFill>
                  <a:srgbClr val="333331"/>
                </a:solidFill>
                <a:latin typeface="Caveat Brush"/>
              </a:rPr>
              <a:t>PHONETICS</a:t>
            </a:r>
          </a:p>
        </p:txBody>
      </p:sp>
    </p:spTree>
    <p:extLst>
      <p:ext uri="{BB962C8B-B14F-4D97-AF65-F5344CB8AC3E}">
        <p14:creationId xmlns:p14="http://schemas.microsoft.com/office/powerpoint/2010/main" val="2626338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100040" y="674531"/>
            <a:ext cx="16590076" cy="2185214"/>
          </a:xfrm>
          <a:prstGeom prst="rect">
            <a:avLst/>
          </a:prstGeom>
        </p:spPr>
        <p:txBody>
          <a:bodyPr wrap="square">
            <a:spAutoFit/>
          </a:bodyPr>
          <a:lstStyle/>
          <a:p>
            <a:pPr algn="just">
              <a:spcAft>
                <a:spcPts val="0"/>
              </a:spcAft>
            </a:pPr>
            <a:r>
              <a:rPr lang="en-US" sz="4400" b="1">
                <a:solidFill>
                  <a:srgbClr val="0070C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 Sound /ɑː/ and /ʌ/</a:t>
            </a:r>
            <a:endParaRPr lang="en-US" sz="4800" b="1">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400" b="1">
                <a:solidFill>
                  <a:srgbClr val="000000"/>
                </a:solidFill>
                <a:latin typeface="Calibri" panose="020F0502020204030204" pitchFamily="34" charset="0"/>
                <a:ea typeface="Cambria" panose="02040503050406030204" pitchFamily="18" charset="0"/>
                <a:cs typeface="Cambria" panose="02040503050406030204" pitchFamily="18" charset="0"/>
              </a:rPr>
              <a:t>1. Long vowel /ɑː/ (Nguyên âm dài /ɑː/)</a:t>
            </a:r>
            <a:endParaRPr lang="en-US" sz="4800" b="1">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a. Cách phát âm</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7" name="Picture 6"/>
          <p:cNvPicPr>
            <a:picLocks noChangeAspect="1"/>
          </p:cNvPicPr>
          <p:nvPr/>
        </p:nvPicPr>
        <p:blipFill>
          <a:blip r:embed="rId21"/>
          <a:stretch>
            <a:fillRect/>
          </a:stretch>
        </p:blipFill>
        <p:spPr>
          <a:xfrm>
            <a:off x="479404" y="2705100"/>
            <a:ext cx="17046596" cy="2907717"/>
          </a:xfrm>
          <a:prstGeom prst="rect">
            <a:avLst/>
          </a:prstGeom>
        </p:spPr>
      </p:pic>
      <p:sp>
        <p:nvSpPr>
          <p:cNvPr id="3" name="Rectangle 2"/>
          <p:cNvSpPr/>
          <p:nvPr/>
        </p:nvSpPr>
        <p:spPr>
          <a:xfrm>
            <a:off x="1075977" y="5423939"/>
            <a:ext cx="8849346" cy="769441"/>
          </a:xfrm>
          <a:prstGeom prst="rect">
            <a:avLst/>
          </a:prstGeom>
        </p:spPr>
        <p:txBody>
          <a:bodyPr wrap="none">
            <a:spAutoFit/>
          </a:bodyPr>
          <a:lstStyle/>
          <a:p>
            <a:r>
              <a:rPr lang="en-US" sz="4400" b="1">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000000"/>
                </a:solidFill>
                <a:latin typeface="Calibri" panose="020F0502020204030204" pitchFamily="34" charset="0"/>
                <a:ea typeface="Calibri" panose="020F0502020204030204" pitchFamily="34" charset="0"/>
              </a:rPr>
              <a:t> Hãy thực hành phát âm các từ sau</a:t>
            </a:r>
            <a:endParaRPr lang="en-US" sz="4400"/>
          </a:p>
        </p:txBody>
      </p:sp>
      <p:pic>
        <p:nvPicPr>
          <p:cNvPr id="11" name="Picture 10"/>
          <p:cNvPicPr>
            <a:picLocks noChangeAspect="1"/>
          </p:cNvPicPr>
          <p:nvPr/>
        </p:nvPicPr>
        <p:blipFill rotWithShape="1">
          <a:blip r:embed="rId22"/>
          <a:srcRect b="3230"/>
          <a:stretch/>
        </p:blipFill>
        <p:spPr>
          <a:xfrm>
            <a:off x="4343400" y="6112853"/>
            <a:ext cx="10746801" cy="3827273"/>
          </a:xfrm>
          <a:prstGeom prst="rect">
            <a:avLst/>
          </a:prstGeom>
        </p:spPr>
      </p:pic>
    </p:spTree>
    <p:extLst>
      <p:ext uri="{BB962C8B-B14F-4D97-AF65-F5344CB8AC3E}">
        <p14:creationId xmlns:p14="http://schemas.microsoft.com/office/powerpoint/2010/main" val="9594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100040" y="674531"/>
            <a:ext cx="16590076" cy="2018694"/>
          </a:xfrm>
          <a:prstGeom prst="rect">
            <a:avLst/>
          </a:prstGeom>
        </p:spPr>
        <p:txBody>
          <a:bodyPr wrap="square">
            <a:spAutoFit/>
          </a:bodyPr>
          <a:lstStyle/>
          <a:p>
            <a:pPr algn="just">
              <a:lnSpc>
                <a:spcPct val="150000"/>
              </a:lnSpc>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b. Dấu hiệu nhận biết</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 Âm /ɑː/ thường xuất hiện trong các từ có a + r.</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pic>
        <p:nvPicPr>
          <p:cNvPr id="4" name="Picture 3"/>
          <p:cNvPicPr>
            <a:picLocks noChangeAspect="1"/>
          </p:cNvPicPr>
          <p:nvPr/>
        </p:nvPicPr>
        <p:blipFill>
          <a:blip r:embed="rId19"/>
          <a:stretch>
            <a:fillRect/>
          </a:stretch>
        </p:blipFill>
        <p:spPr>
          <a:xfrm>
            <a:off x="1832072" y="2687209"/>
            <a:ext cx="14493749" cy="6964764"/>
          </a:xfrm>
          <a:prstGeom prst="rect">
            <a:avLst/>
          </a:prstGeom>
        </p:spPr>
      </p:pic>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41406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259598" y="927008"/>
            <a:ext cx="16590076" cy="1210011"/>
          </a:xfrm>
          <a:prstGeom prst="rect">
            <a:avLst/>
          </a:prstGeom>
        </p:spPr>
        <p:txBody>
          <a:bodyPr wrap="square">
            <a:spAutoFit/>
          </a:bodyPr>
          <a:lstStyle/>
          <a:p>
            <a:pPr algn="just">
              <a:lnSpc>
                <a:spcPct val="150000"/>
              </a:lnSpc>
              <a:spcAft>
                <a:spcPts val="0"/>
              </a:spcAft>
            </a:pPr>
            <a:r>
              <a:rPr lang="en-US" sz="5400">
                <a:solidFill>
                  <a:srgbClr val="000000"/>
                </a:solidFill>
                <a:latin typeface="Calibri" panose="020F0502020204030204" pitchFamily="34" charset="0"/>
                <a:ea typeface="Calibri" panose="020F0502020204030204" pitchFamily="34" charset="0"/>
                <a:cs typeface="Calibri" panose="020F0502020204030204" pitchFamily="34" charset="0"/>
              </a:rPr>
              <a:t>- Âm /ɑː/ thường xuất hiện trong các từ có au và ua.</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3" name="Picture 2"/>
          <p:cNvPicPr>
            <a:picLocks noChangeAspect="1"/>
          </p:cNvPicPr>
          <p:nvPr/>
        </p:nvPicPr>
        <p:blipFill>
          <a:blip r:embed="rId21"/>
          <a:stretch>
            <a:fillRect/>
          </a:stretch>
        </p:blipFill>
        <p:spPr>
          <a:xfrm>
            <a:off x="2464845" y="2415750"/>
            <a:ext cx="12569256" cy="6334703"/>
          </a:xfrm>
          <a:prstGeom prst="rect">
            <a:avLst/>
          </a:prstGeom>
        </p:spPr>
      </p:pic>
    </p:spTree>
    <p:extLst>
      <p:ext uri="{BB962C8B-B14F-4D97-AF65-F5344CB8AC3E}">
        <p14:creationId xmlns:p14="http://schemas.microsoft.com/office/powerpoint/2010/main" val="38568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349492" y="3429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100040" y="674531"/>
            <a:ext cx="16590076" cy="1446550"/>
          </a:xfrm>
          <a:prstGeom prst="rect">
            <a:avLst/>
          </a:prstGeom>
        </p:spPr>
        <p:txBody>
          <a:bodyPr wrap="square">
            <a:spAutoFit/>
          </a:bodyPr>
          <a:lstStyle/>
          <a:p>
            <a:pPr algn="just">
              <a:spcAft>
                <a:spcPts val="0"/>
              </a:spcAft>
            </a:pPr>
            <a:r>
              <a:rPr lang="en-US" sz="4400" b="1">
                <a:solidFill>
                  <a:srgbClr val="000000"/>
                </a:solidFill>
                <a:latin typeface="Calibri" panose="020F0502020204030204" pitchFamily="34" charset="0"/>
                <a:ea typeface="Arial" panose="020B0604020202020204" pitchFamily="34" charset="0"/>
                <a:cs typeface="Calibri" panose="020F0502020204030204" pitchFamily="34" charset="0"/>
              </a:rPr>
              <a:t>2. Short vowel </a:t>
            </a:r>
            <a:r>
              <a:rPr lang="en-US" sz="4400" b="1" cap="small">
                <a:solidFill>
                  <a:srgbClr val="000000"/>
                </a:solidFill>
                <a:latin typeface="Calibri" panose="020F0502020204030204" pitchFamily="34" charset="0"/>
                <a:ea typeface="Arial" panose="020B0604020202020204" pitchFamily="34" charset="0"/>
                <a:cs typeface="Calibri" panose="020F0502020204030204" pitchFamily="34" charset="0"/>
              </a:rPr>
              <a:t>/</a:t>
            </a:r>
            <a:r>
              <a:rPr lang="en-US" sz="4400" b="1">
                <a:solidFill>
                  <a:srgbClr val="000000"/>
                </a:solidFill>
                <a:latin typeface="Calibri" panose="020F0502020204030204" pitchFamily="34" charset="0"/>
                <a:ea typeface="Calibri" panose="020F0502020204030204" pitchFamily="34" charset="0"/>
                <a:cs typeface="Calibri" panose="020F0502020204030204" pitchFamily="34" charset="0"/>
              </a:rPr>
              <a:t>ʌ</a:t>
            </a:r>
            <a:r>
              <a:rPr lang="en-US" sz="4400" b="1" cap="small">
                <a:solidFill>
                  <a:srgbClr val="000000"/>
                </a:solidFill>
                <a:latin typeface="Calibri" panose="020F0502020204030204" pitchFamily="34" charset="0"/>
                <a:ea typeface="Arial" panose="020B0604020202020204" pitchFamily="34" charset="0"/>
                <a:cs typeface="Calibri" panose="020F0502020204030204" pitchFamily="34" charset="0"/>
              </a:rPr>
              <a:t>/</a:t>
            </a:r>
            <a:r>
              <a:rPr lang="en-US" sz="4400" b="1">
                <a:solidFill>
                  <a:srgbClr val="000000"/>
                </a:solidFill>
                <a:latin typeface="Calibri" panose="020F0502020204030204" pitchFamily="34" charset="0"/>
                <a:ea typeface="Arial" panose="020B0604020202020204" pitchFamily="34" charset="0"/>
                <a:cs typeface="Calibri" panose="020F0502020204030204" pitchFamily="34" charset="0"/>
              </a:rPr>
              <a:t> (Nguyên âm ngắn </a:t>
            </a:r>
            <a:r>
              <a:rPr lang="en-US" sz="4400" b="1" cap="small">
                <a:solidFill>
                  <a:srgbClr val="000000"/>
                </a:solidFill>
                <a:latin typeface="Calibri" panose="020F0502020204030204" pitchFamily="34" charset="0"/>
                <a:ea typeface="Arial" panose="020B0604020202020204" pitchFamily="34" charset="0"/>
                <a:cs typeface="Calibri" panose="020F0502020204030204" pitchFamily="34" charset="0"/>
              </a:rPr>
              <a:t>/</a:t>
            </a:r>
            <a:r>
              <a:rPr lang="en-US" sz="4400" b="1">
                <a:solidFill>
                  <a:srgbClr val="000000"/>
                </a:solidFill>
                <a:latin typeface="Calibri" panose="020F0502020204030204" pitchFamily="34" charset="0"/>
                <a:ea typeface="Calibri" panose="020F0502020204030204" pitchFamily="34" charset="0"/>
                <a:cs typeface="Calibri" panose="020F0502020204030204" pitchFamily="34" charset="0"/>
              </a:rPr>
              <a:t>ʌ</a:t>
            </a:r>
            <a:r>
              <a:rPr lang="en-US" sz="4400" b="1" cap="small">
                <a:solidFill>
                  <a:srgbClr val="000000"/>
                </a:solidFill>
                <a:latin typeface="Calibri" panose="020F0502020204030204" pitchFamily="34" charset="0"/>
                <a:ea typeface="Arial" panose="020B0604020202020204" pitchFamily="34" charset="0"/>
                <a:cs typeface="Calibri" panose="020F0502020204030204" pitchFamily="34"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a. Cách phát âm</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229728" y="7960438"/>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 name="Rectangle 2"/>
          <p:cNvSpPr/>
          <p:nvPr/>
        </p:nvSpPr>
        <p:spPr>
          <a:xfrm>
            <a:off x="1075977" y="5219548"/>
            <a:ext cx="8849346" cy="769441"/>
          </a:xfrm>
          <a:prstGeom prst="rect">
            <a:avLst/>
          </a:prstGeom>
        </p:spPr>
        <p:txBody>
          <a:bodyPr wrap="none">
            <a:spAutoFit/>
          </a:bodyPr>
          <a:lstStyle/>
          <a:p>
            <a:r>
              <a:rPr lang="en-US" sz="4400" b="1">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000000"/>
                </a:solidFill>
                <a:latin typeface="Calibri" panose="020F0502020204030204" pitchFamily="34" charset="0"/>
                <a:ea typeface="Calibri" panose="020F0502020204030204" pitchFamily="34" charset="0"/>
              </a:rPr>
              <a:t> Hãy thực hành phát âm các từ sau</a:t>
            </a:r>
            <a:endParaRPr lang="en-US" sz="4400"/>
          </a:p>
        </p:txBody>
      </p:sp>
      <p:pic>
        <p:nvPicPr>
          <p:cNvPr id="4" name="Picture 3"/>
          <p:cNvPicPr>
            <a:picLocks noChangeAspect="1"/>
          </p:cNvPicPr>
          <p:nvPr/>
        </p:nvPicPr>
        <p:blipFill>
          <a:blip r:embed="rId21"/>
          <a:stretch>
            <a:fillRect/>
          </a:stretch>
        </p:blipFill>
        <p:spPr>
          <a:xfrm>
            <a:off x="547583" y="2121081"/>
            <a:ext cx="16749817" cy="3302858"/>
          </a:xfrm>
          <a:prstGeom prst="rect">
            <a:avLst/>
          </a:prstGeom>
        </p:spPr>
      </p:pic>
      <p:pic>
        <p:nvPicPr>
          <p:cNvPr id="8" name="Picture 7"/>
          <p:cNvPicPr>
            <a:picLocks noChangeAspect="1"/>
          </p:cNvPicPr>
          <p:nvPr/>
        </p:nvPicPr>
        <p:blipFill>
          <a:blip r:embed="rId22"/>
          <a:stretch>
            <a:fillRect/>
          </a:stretch>
        </p:blipFill>
        <p:spPr>
          <a:xfrm>
            <a:off x="4267200" y="5988990"/>
            <a:ext cx="10134600" cy="3925504"/>
          </a:xfrm>
          <a:prstGeom prst="rect">
            <a:avLst/>
          </a:prstGeom>
        </p:spPr>
      </p:pic>
    </p:spTree>
    <p:extLst>
      <p:ext uri="{BB962C8B-B14F-4D97-AF65-F5344CB8AC3E}">
        <p14:creationId xmlns:p14="http://schemas.microsoft.com/office/powerpoint/2010/main" val="145917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100040" y="674531"/>
            <a:ext cx="16590076" cy="2616101"/>
          </a:xfrm>
          <a:prstGeom prst="rect">
            <a:avLst/>
          </a:prstGeom>
        </p:spPr>
        <p:txBody>
          <a:bodyPr wrap="square">
            <a:spAutoFit/>
          </a:bodyPr>
          <a:lstStyle/>
          <a:p>
            <a:pPr algn="just">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b. Dấu hiệu nhận biết</a:t>
            </a:r>
            <a:endParaRPr lang="en-US" sz="4800" b="1">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 Âm </a:t>
            </a:r>
            <a:r>
              <a:rPr lang="en-US" sz="4000" cap="small">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ʌ</a:t>
            </a:r>
            <a:r>
              <a:rPr lang="en-US" sz="4000" cap="small">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 thường xuất hiện trong những từ có chữ "o” có 1 âm tiết. Hoặc nó cũng thường xuất hiện ở những từ có nhiều âm tiết trong đó trọng âm rơi vào âm </a:t>
            </a:r>
            <a:r>
              <a:rPr lang="en-US" sz="4000" cap="small">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ʌ</a:t>
            </a:r>
            <a:r>
              <a:rPr lang="en-US" sz="4000" cap="small">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3" name="Picture 2"/>
          <p:cNvPicPr>
            <a:picLocks noChangeAspect="1"/>
          </p:cNvPicPr>
          <p:nvPr/>
        </p:nvPicPr>
        <p:blipFill>
          <a:blip r:embed="rId21"/>
          <a:stretch>
            <a:fillRect/>
          </a:stretch>
        </p:blipFill>
        <p:spPr>
          <a:xfrm>
            <a:off x="3951662" y="2743551"/>
            <a:ext cx="11274579" cy="7247143"/>
          </a:xfrm>
          <a:prstGeom prst="rect">
            <a:avLst/>
          </a:prstGeom>
        </p:spPr>
      </p:pic>
    </p:spTree>
    <p:extLst>
      <p:ext uri="{BB962C8B-B14F-4D97-AF65-F5344CB8AC3E}">
        <p14:creationId xmlns:p14="http://schemas.microsoft.com/office/powerpoint/2010/main" val="19735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685800" y="927008"/>
            <a:ext cx="17163874" cy="1044453"/>
          </a:xfrm>
          <a:prstGeom prst="rect">
            <a:avLst/>
          </a:prstGeom>
        </p:spPr>
        <p:txBody>
          <a:bodyPr wrap="square">
            <a:spAutoFit/>
          </a:bodyPr>
          <a:lstStyle/>
          <a:p>
            <a:pPr algn="just">
              <a:lnSpc>
                <a:spcPct val="150000"/>
              </a:lnSpc>
              <a:spcAft>
                <a:spcPts val="0"/>
              </a:spcAft>
            </a:pPr>
            <a:r>
              <a:rPr lang="vi-VN" sz="4600">
                <a:solidFill>
                  <a:srgbClr val="000000"/>
                </a:solidFill>
                <a:latin typeface="Calibri" panose="020F0502020204030204" pitchFamily="34" charset="0"/>
                <a:ea typeface="Calibri" panose="020F0502020204030204" pitchFamily="34" charset="0"/>
                <a:cs typeface="Calibri" panose="020F0502020204030204" pitchFamily="34" charset="0"/>
              </a:rPr>
              <a:t>- Âm /ʌ/ thường xuất hiện trong những từ có tận cùng là "u + phụ âm”.</a:t>
            </a:r>
            <a:endParaRPr lang="en-US" sz="4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4" name="Picture 3"/>
          <p:cNvPicPr>
            <a:picLocks noChangeAspect="1"/>
          </p:cNvPicPr>
          <p:nvPr/>
        </p:nvPicPr>
        <p:blipFill>
          <a:blip r:embed="rId21"/>
          <a:stretch>
            <a:fillRect/>
          </a:stretch>
        </p:blipFill>
        <p:spPr>
          <a:xfrm>
            <a:off x="3221785" y="2212168"/>
            <a:ext cx="11811000" cy="7286625"/>
          </a:xfrm>
          <a:prstGeom prst="rect">
            <a:avLst/>
          </a:prstGeom>
        </p:spPr>
      </p:pic>
    </p:spTree>
    <p:extLst>
      <p:ext uri="{BB962C8B-B14F-4D97-AF65-F5344CB8AC3E}">
        <p14:creationId xmlns:p14="http://schemas.microsoft.com/office/powerpoint/2010/main" val="14230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33405" y="368820"/>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114590" y="550912"/>
            <a:ext cx="7073858" cy="1077218"/>
          </a:xfrm>
          <a:prstGeom prst="rect">
            <a:avLst/>
          </a:prstGeom>
        </p:spPr>
        <p:txBody>
          <a:bodyPr wrap="square" lIns="0" tIns="0" rIns="0" bIns="0" rtlCol="0" anchor="t">
            <a:spAutoFit/>
          </a:bodyPr>
          <a:lstStyle/>
          <a:p>
            <a:pPr algn="ctr">
              <a:lnSpc>
                <a:spcPts val="8400"/>
              </a:lnSpc>
            </a:pPr>
            <a:r>
              <a:rPr lang="en-US" sz="4800" dirty="0" smtClean="0">
                <a:solidFill>
                  <a:srgbClr val="FF0000"/>
                </a:solidFill>
                <a:latin typeface="Britannic Bold" panose="020B0903060703020204" pitchFamily="34" charset="0"/>
              </a:rPr>
              <a:t>1. </a:t>
            </a:r>
            <a:r>
              <a:rPr lang="en-US" sz="4800" smtClean="0">
                <a:solidFill>
                  <a:srgbClr val="FF0000"/>
                </a:solidFill>
                <a:latin typeface="Britannic Bold" panose="020B0903060703020204" pitchFamily="34" charset="0"/>
              </a:rPr>
              <a:t>bicycle (n):     </a:t>
            </a:r>
            <a:endParaRPr lang="en-US" sz="4800" dirty="0">
              <a:solidFill>
                <a:srgbClr val="FF0000"/>
              </a:solidFill>
              <a:latin typeface="Britannic Bold" panose="020B0903060703020204" pitchFamily="34" charset="0"/>
            </a:endParaRPr>
          </a:p>
        </p:txBody>
      </p:sp>
      <p:sp>
        <p:nvSpPr>
          <p:cNvPr id="13" name="TextBox 19"/>
          <p:cNvSpPr txBox="1"/>
          <p:nvPr/>
        </p:nvSpPr>
        <p:spPr>
          <a:xfrm>
            <a:off x="5538585" y="588868"/>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dirty="0">
                <a:solidFill>
                  <a:srgbClr val="0070C0"/>
                </a:solidFill>
                <a:latin typeface="+mj-lt"/>
              </a:rPr>
              <a:t>/'</a:t>
            </a:r>
            <a:r>
              <a:rPr lang="en-US" sz="4400" b="1" dirty="0" err="1">
                <a:solidFill>
                  <a:srgbClr val="0070C0"/>
                </a:solidFill>
                <a:latin typeface="+mj-lt"/>
              </a:rPr>
              <a:t>baɪsɪkl</a:t>
            </a:r>
            <a:r>
              <a:rPr lang="en-US" sz="4400" b="1">
                <a:solidFill>
                  <a:srgbClr val="0070C0"/>
                </a:solidFill>
                <a:latin typeface="+mj-lt"/>
              </a:rPr>
              <a:t>/</a:t>
            </a:r>
          </a:p>
          <a:p>
            <a:pPr algn="just">
              <a:lnSpc>
                <a:spcPct val="150000"/>
              </a:lnSpc>
              <a:spcBef>
                <a:spcPct val="0"/>
              </a:spcBef>
            </a:pPr>
            <a:r>
              <a:rPr lang="en-US" sz="4400" b="1">
                <a:solidFill>
                  <a:srgbClr val="0070C0"/>
                </a:solidFill>
                <a:latin typeface="+mj-lt"/>
              </a:rPr>
              <a:t>xe đạp</a:t>
            </a:r>
          </a:p>
        </p:txBody>
      </p:sp>
      <p:sp>
        <p:nvSpPr>
          <p:cNvPr id="14" name="TextBox 13"/>
          <p:cNvSpPr txBox="1"/>
          <p:nvPr/>
        </p:nvSpPr>
        <p:spPr>
          <a:xfrm>
            <a:off x="8488601" y="372569"/>
            <a:ext cx="7073858" cy="1077218"/>
          </a:xfrm>
          <a:prstGeom prst="rect">
            <a:avLst/>
          </a:prstGeom>
        </p:spPr>
        <p:txBody>
          <a:bodyPr wrap="square" lIns="0" tIns="0" rIns="0" bIns="0" rtlCol="0" anchor="t">
            <a:spAutoFit/>
          </a:bodyPr>
          <a:lstStyle/>
          <a:p>
            <a:pPr algn="ctr">
              <a:lnSpc>
                <a:spcPts val="8400"/>
              </a:lnSpc>
            </a:pPr>
            <a:r>
              <a:rPr lang="en-US" sz="4800" smtClean="0">
                <a:solidFill>
                  <a:srgbClr val="FF0000"/>
                </a:solidFill>
                <a:latin typeface="Britannic Bold" panose="020B0903060703020204" pitchFamily="34" charset="0"/>
              </a:rPr>
              <a:t>2. bin (n):     </a:t>
            </a:r>
            <a:endParaRPr lang="en-US" sz="4800">
              <a:solidFill>
                <a:srgbClr val="FF0000"/>
              </a:solidFill>
              <a:latin typeface="Britannic Bold" panose="020B0903060703020204" pitchFamily="34" charset="0"/>
            </a:endParaRPr>
          </a:p>
        </p:txBody>
      </p:sp>
      <p:sp>
        <p:nvSpPr>
          <p:cNvPr id="15" name="TextBox 19"/>
          <p:cNvSpPr txBox="1"/>
          <p:nvPr/>
        </p:nvSpPr>
        <p:spPr>
          <a:xfrm>
            <a:off x="13773641" y="410666"/>
            <a:ext cx="9144997" cy="2101473"/>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/bɪn/</a:t>
            </a:r>
          </a:p>
          <a:p>
            <a:pPr algn="just">
              <a:lnSpc>
                <a:spcPct val="150000"/>
              </a:lnSpc>
              <a:spcBef>
                <a:spcPct val="0"/>
              </a:spcBef>
            </a:pPr>
            <a:r>
              <a:rPr lang="en-US" sz="4400" b="1">
                <a:solidFill>
                  <a:srgbClr val="0070C0"/>
                </a:solidFill>
                <a:latin typeface="+mj-lt"/>
              </a:rPr>
              <a:t>thùng rác</a:t>
            </a:r>
          </a:p>
        </p:txBody>
      </p:sp>
      <p:sp>
        <p:nvSpPr>
          <p:cNvPr id="16" name="TextBox 15"/>
          <p:cNvSpPr txBox="1"/>
          <p:nvPr/>
        </p:nvSpPr>
        <p:spPr>
          <a:xfrm>
            <a:off x="-533400" y="5020808"/>
            <a:ext cx="7073858" cy="1077218"/>
          </a:xfrm>
          <a:prstGeom prst="rect">
            <a:avLst/>
          </a:prstGeom>
        </p:spPr>
        <p:txBody>
          <a:bodyPr wrap="square" lIns="0" tIns="0" rIns="0" bIns="0" rtlCol="0" anchor="t">
            <a:spAutoFit/>
          </a:bodyPr>
          <a:lstStyle/>
          <a:p>
            <a:pPr algn="ctr">
              <a:lnSpc>
                <a:spcPts val="8400"/>
              </a:lnSpc>
            </a:pPr>
            <a:r>
              <a:rPr lang="en-US" sz="4800" smtClean="0">
                <a:solidFill>
                  <a:srgbClr val="FF0000"/>
                </a:solidFill>
                <a:latin typeface="Britannic Bold" panose="020B0903060703020204" pitchFamily="34" charset="0"/>
              </a:rPr>
              <a:t>3. </a:t>
            </a:r>
            <a:r>
              <a:rPr lang="en-US" sz="4800">
                <a:solidFill>
                  <a:srgbClr val="FF0000"/>
                </a:solidFill>
                <a:latin typeface="Britannic Bold" panose="020B0903060703020204" pitchFamily="34" charset="0"/>
              </a:rPr>
              <a:t>bookcase </a:t>
            </a:r>
            <a:r>
              <a:rPr lang="en-US" sz="4800" smtClean="0">
                <a:solidFill>
                  <a:srgbClr val="FF0000"/>
                </a:solidFill>
                <a:latin typeface="Britannic Bold" panose="020B0903060703020204" pitchFamily="34" charset="0"/>
              </a:rPr>
              <a:t>(n):     </a:t>
            </a:r>
            <a:endParaRPr lang="en-US" sz="4800">
              <a:solidFill>
                <a:srgbClr val="FF0000"/>
              </a:solidFill>
              <a:latin typeface="Britannic Bold" panose="020B0903060703020204" pitchFamily="34" charset="0"/>
            </a:endParaRPr>
          </a:p>
        </p:txBody>
      </p:sp>
      <p:sp>
        <p:nvSpPr>
          <p:cNvPr id="17" name="TextBox 19"/>
          <p:cNvSpPr txBox="1"/>
          <p:nvPr/>
        </p:nvSpPr>
        <p:spPr>
          <a:xfrm>
            <a:off x="5547763" y="5085661"/>
            <a:ext cx="9144997" cy="2101473"/>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/'bʊkkeɪs/</a:t>
            </a:r>
          </a:p>
          <a:p>
            <a:pPr algn="just">
              <a:lnSpc>
                <a:spcPct val="150000"/>
              </a:lnSpc>
              <a:spcBef>
                <a:spcPct val="0"/>
              </a:spcBef>
            </a:pPr>
            <a:r>
              <a:rPr lang="en-US" sz="4400" b="1">
                <a:solidFill>
                  <a:srgbClr val="0070C0"/>
                </a:solidFill>
                <a:latin typeface="+mj-lt"/>
              </a:rPr>
              <a:t>kệ sách</a:t>
            </a:r>
          </a:p>
        </p:txBody>
      </p:sp>
      <p:sp>
        <p:nvSpPr>
          <p:cNvPr id="23" name="TextBox 22"/>
          <p:cNvSpPr txBox="1"/>
          <p:nvPr/>
        </p:nvSpPr>
        <p:spPr>
          <a:xfrm>
            <a:off x="7618902" y="5057883"/>
            <a:ext cx="7073858" cy="1077218"/>
          </a:xfrm>
          <a:prstGeom prst="rect">
            <a:avLst/>
          </a:prstGeom>
        </p:spPr>
        <p:txBody>
          <a:bodyPr wrap="square" lIns="0" tIns="0" rIns="0" bIns="0" rtlCol="0" anchor="t">
            <a:spAutoFit/>
          </a:bodyPr>
          <a:lstStyle/>
          <a:p>
            <a:pPr algn="ctr">
              <a:lnSpc>
                <a:spcPts val="8400"/>
              </a:lnSpc>
            </a:pPr>
            <a:r>
              <a:rPr lang="en-US" sz="4800" smtClean="0">
                <a:solidFill>
                  <a:srgbClr val="FF0000"/>
                </a:solidFill>
                <a:latin typeface="Britannic Bold" panose="020B0903060703020204" pitchFamily="34" charset="0"/>
              </a:rPr>
              <a:t>4. </a:t>
            </a:r>
            <a:r>
              <a:rPr lang="en-US" sz="4800">
                <a:solidFill>
                  <a:srgbClr val="FF0000"/>
                </a:solidFill>
                <a:latin typeface="Britannic Bold" panose="020B0903060703020204" pitchFamily="34" charset="0"/>
              </a:rPr>
              <a:t>calculator </a:t>
            </a:r>
            <a:r>
              <a:rPr lang="en-US" sz="4800" smtClean="0">
                <a:solidFill>
                  <a:srgbClr val="FF0000"/>
                </a:solidFill>
                <a:latin typeface="Britannic Bold" panose="020B0903060703020204" pitchFamily="34" charset="0"/>
              </a:rPr>
              <a:t>(n):     </a:t>
            </a:r>
            <a:endParaRPr lang="en-US" sz="4800">
              <a:solidFill>
                <a:srgbClr val="FF0000"/>
              </a:solidFill>
              <a:latin typeface="Britannic Bold" panose="020B0903060703020204" pitchFamily="34" charset="0"/>
            </a:endParaRPr>
          </a:p>
        </p:txBody>
      </p:sp>
      <p:sp>
        <p:nvSpPr>
          <p:cNvPr id="24" name="TextBox 19"/>
          <p:cNvSpPr txBox="1"/>
          <p:nvPr/>
        </p:nvSpPr>
        <p:spPr>
          <a:xfrm>
            <a:off x="13464079" y="5061338"/>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/'kælkjuleɪtə(r)/</a:t>
            </a:r>
          </a:p>
          <a:p>
            <a:pPr algn="just">
              <a:lnSpc>
                <a:spcPct val="150000"/>
              </a:lnSpc>
              <a:spcBef>
                <a:spcPct val="0"/>
              </a:spcBef>
            </a:pPr>
            <a:r>
              <a:rPr lang="en-US" sz="4400" b="1">
                <a:solidFill>
                  <a:srgbClr val="0070C0"/>
                </a:solidFill>
                <a:latin typeface="+mj-lt"/>
              </a:rPr>
              <a:t>máy tính</a:t>
            </a:r>
          </a:p>
        </p:txBody>
      </p:sp>
      <p:pic>
        <p:nvPicPr>
          <p:cNvPr id="7" name="bicycl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645758" y="1353488"/>
            <a:ext cx="978354" cy="978354"/>
          </a:xfrm>
          <a:prstGeom prst="rect">
            <a:avLst/>
          </a:prstGeom>
        </p:spPr>
      </p:pic>
      <p:pic>
        <p:nvPicPr>
          <p:cNvPr id="25" name="bookcase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716874" y="6131937"/>
            <a:ext cx="838200" cy="838200"/>
          </a:xfrm>
          <a:prstGeom prst="rect">
            <a:avLst/>
          </a:prstGeom>
        </p:spPr>
      </p:pic>
      <p:pic>
        <p:nvPicPr>
          <p:cNvPr id="26" name="calculator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9011668" y="5979537"/>
            <a:ext cx="990600" cy="990600"/>
          </a:xfrm>
          <a:prstGeom prst="rect">
            <a:avLst/>
          </a:prstGeom>
        </p:spPr>
      </p:pic>
      <p:pic>
        <p:nvPicPr>
          <p:cNvPr id="27" name="Picture 26"/>
          <p:cNvPicPr>
            <a:picLocks noChangeAspect="1"/>
          </p:cNvPicPr>
          <p:nvPr/>
        </p:nvPicPr>
        <p:blipFill>
          <a:blip r:embed="rId26"/>
          <a:stretch>
            <a:fillRect/>
          </a:stretch>
        </p:blipFill>
        <p:spPr>
          <a:xfrm>
            <a:off x="1693168" y="1734527"/>
            <a:ext cx="3813530" cy="2976889"/>
          </a:xfrm>
          <a:prstGeom prst="rect">
            <a:avLst/>
          </a:prstGeom>
        </p:spPr>
      </p:pic>
      <p:pic>
        <p:nvPicPr>
          <p:cNvPr id="28" name="Picture 27"/>
          <p:cNvPicPr>
            <a:picLocks noChangeAspect="1"/>
          </p:cNvPicPr>
          <p:nvPr/>
        </p:nvPicPr>
        <p:blipFill>
          <a:blip r:embed="rId27"/>
          <a:stretch>
            <a:fillRect/>
          </a:stretch>
        </p:blipFill>
        <p:spPr>
          <a:xfrm>
            <a:off x="10527556" y="1353488"/>
            <a:ext cx="3190160" cy="2960866"/>
          </a:xfrm>
          <a:prstGeom prst="rect">
            <a:avLst/>
          </a:prstGeom>
        </p:spPr>
      </p:pic>
      <p:pic>
        <p:nvPicPr>
          <p:cNvPr id="8" name="bin__gb_2">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089031" y="1136759"/>
            <a:ext cx="1066800" cy="1066800"/>
          </a:xfrm>
          <a:prstGeom prst="rect">
            <a:avLst/>
          </a:prstGeom>
        </p:spPr>
      </p:pic>
      <p:pic>
        <p:nvPicPr>
          <p:cNvPr id="29" name="Picture 28"/>
          <p:cNvPicPr>
            <a:picLocks noChangeAspect="1"/>
          </p:cNvPicPr>
          <p:nvPr/>
        </p:nvPicPr>
        <p:blipFill>
          <a:blip r:embed="rId28"/>
          <a:stretch>
            <a:fillRect/>
          </a:stretch>
        </p:blipFill>
        <p:spPr>
          <a:xfrm>
            <a:off x="1738722" y="6107666"/>
            <a:ext cx="3094515" cy="2800350"/>
          </a:xfrm>
          <a:prstGeom prst="rect">
            <a:avLst/>
          </a:prstGeom>
        </p:spPr>
      </p:pic>
      <p:pic>
        <p:nvPicPr>
          <p:cNvPr id="30" name="Picture 29"/>
          <p:cNvPicPr>
            <a:picLocks noChangeAspect="1"/>
          </p:cNvPicPr>
          <p:nvPr/>
        </p:nvPicPr>
        <p:blipFill>
          <a:blip r:embed="rId29"/>
          <a:stretch>
            <a:fillRect/>
          </a:stretch>
        </p:blipFill>
        <p:spPr>
          <a:xfrm>
            <a:off x="9985541" y="6098026"/>
            <a:ext cx="2723634" cy="3781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ppt_x"/>
                                          </p:val>
                                        </p:tav>
                                        <p:tav tm="100000">
                                          <p:val>
                                            <p:strVal val="#ppt_x"/>
                                          </p:val>
                                        </p:tav>
                                      </p:tavLst>
                                    </p:anim>
                                    <p:anim calcmode="lin" valueType="num">
                                      <p:cBhvr additive="base">
                                        <p:cTn id="89" dur="500" fill="hold"/>
                                        <p:tgtEl>
                                          <p:spTgt spid="2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ppt_x"/>
                                          </p:val>
                                        </p:tav>
                                        <p:tav tm="100000">
                                          <p:val>
                                            <p:strVal val="#ppt_x"/>
                                          </p:val>
                                        </p:tav>
                                      </p:tavLst>
                                    </p:anim>
                                    <p:anim calcmode="lin" valueType="num">
                                      <p:cBhvr additive="base">
                                        <p:cTn id="9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barn(inVertical)">
                                      <p:cBhvr>
                                        <p:cTn id="9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9" fill="hold" display="0">
                  <p:stCondLst>
                    <p:cond delay="indefinite"/>
                  </p:stCondLst>
                  <p:endCondLst>
                    <p:cond evt="onStopAudio" delay="0">
                      <p:tgtEl>
                        <p:sldTgt/>
                      </p:tgtEl>
                    </p:cond>
                  </p:endCondLst>
                </p:cTn>
                <p:tgtEl>
                  <p:spTgt spid="7"/>
                </p:tgtEl>
              </p:cMediaNode>
            </p:audio>
            <p:audio>
              <p:cMediaNode vol="80000">
                <p:cTn id="100" fill="hold" display="0">
                  <p:stCondLst>
                    <p:cond delay="indefinite"/>
                  </p:stCondLst>
                  <p:endCondLst>
                    <p:cond evt="onStopAudio" delay="0">
                      <p:tgtEl>
                        <p:sldTgt/>
                      </p:tgtEl>
                    </p:cond>
                  </p:endCondLst>
                </p:cTn>
                <p:tgtEl>
                  <p:spTgt spid="8"/>
                </p:tgtEl>
              </p:cMediaNode>
            </p:audio>
            <p:audio>
              <p:cMediaNode vol="80000">
                <p:cTn id="101" fill="hold" display="0">
                  <p:stCondLst>
                    <p:cond delay="indefinite"/>
                  </p:stCondLst>
                  <p:endCondLst>
                    <p:cond evt="onStopAudio" delay="0">
                      <p:tgtEl>
                        <p:sldTgt/>
                      </p:tgtEl>
                    </p:cond>
                  </p:endCondLst>
                </p:cTn>
                <p:tgtEl>
                  <p:spTgt spid="25"/>
                </p:tgtEl>
              </p:cMediaNode>
            </p:audio>
            <p:audio>
              <p:cMediaNode vol="80000">
                <p:cTn id="102" fill="hold" display="0">
                  <p:stCondLst>
                    <p:cond delay="indefinite"/>
                  </p:stCondLst>
                  <p:endCondLst>
                    <p:cond evt="onStopAudio" delay="0">
                      <p:tgtEl>
                        <p:sldTgt/>
                      </p:tgtEl>
                    </p:cond>
                  </p:endCondLst>
                </p:cTn>
                <p:tgtEl>
                  <p:spTgt spid="26"/>
                </p:tgtEl>
              </p:cMediaNode>
            </p:audio>
          </p:childTnLst>
        </p:cTn>
      </p:par>
    </p:tnLst>
    <p:bldLst>
      <p:bldP spid="12" grpId="0"/>
      <p:bldP spid="13" grpId="0"/>
      <p:bldP spid="14" grpId="0"/>
      <p:bldP spid="15" grpId="0"/>
      <p:bldP spid="16" grpId="0"/>
      <p:bldP spid="17"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696608" y="550444"/>
            <a:ext cx="17163874" cy="1044453"/>
          </a:xfrm>
          <a:prstGeom prst="rect">
            <a:avLst/>
          </a:prstGeom>
        </p:spPr>
        <p:txBody>
          <a:bodyPr wrap="square">
            <a:spAutoFit/>
          </a:bodyPr>
          <a:lstStyle/>
          <a:p>
            <a:pPr algn="just">
              <a:lnSpc>
                <a:spcPct val="150000"/>
              </a:lnSpc>
              <a:spcAft>
                <a:spcPts val="0"/>
              </a:spcAft>
            </a:pPr>
            <a:r>
              <a:rPr lang="vi-VN" sz="4600">
                <a:solidFill>
                  <a:srgbClr val="000000"/>
                </a:solidFill>
                <a:latin typeface="Calibri" panose="020F0502020204030204" pitchFamily="34" charset="0"/>
                <a:ea typeface="Calibri" panose="020F0502020204030204" pitchFamily="34" charset="0"/>
                <a:cs typeface="Calibri" panose="020F0502020204030204" pitchFamily="34" charset="0"/>
              </a:rPr>
              <a:t>- Âm /ʌ/ thường xuất hiện trong những tiền tố un, um</a:t>
            </a:r>
            <a:endParaRPr lang="en-US" sz="4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3" name="Picture 2"/>
          <p:cNvPicPr>
            <a:picLocks noChangeAspect="1"/>
          </p:cNvPicPr>
          <p:nvPr/>
        </p:nvPicPr>
        <p:blipFill>
          <a:blip r:embed="rId21"/>
          <a:stretch>
            <a:fillRect/>
          </a:stretch>
        </p:blipFill>
        <p:spPr>
          <a:xfrm>
            <a:off x="2981324" y="1910275"/>
            <a:ext cx="12334875" cy="7348025"/>
          </a:xfrm>
          <a:prstGeom prst="rect">
            <a:avLst/>
          </a:prstGeom>
        </p:spPr>
      </p:pic>
    </p:spTree>
    <p:extLst>
      <p:ext uri="{BB962C8B-B14F-4D97-AF65-F5344CB8AC3E}">
        <p14:creationId xmlns:p14="http://schemas.microsoft.com/office/powerpoint/2010/main" val="42664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3324801" y="-2289661"/>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688587" y="1847790"/>
            <a:ext cx="17163874" cy="1210011"/>
          </a:xfrm>
          <a:prstGeom prst="rect">
            <a:avLst/>
          </a:prstGeom>
        </p:spPr>
        <p:txBody>
          <a:bodyPr wrap="square">
            <a:spAutoFit/>
          </a:bodyPr>
          <a:lstStyle/>
          <a:p>
            <a:pPr algn="just">
              <a:lnSpc>
                <a:spcPct val="150000"/>
              </a:lnSpc>
              <a:spcAft>
                <a:spcPts val="0"/>
              </a:spcAft>
            </a:pPr>
            <a:r>
              <a:rPr lang="vi-VN" sz="5400">
                <a:solidFill>
                  <a:srgbClr val="000000"/>
                </a:solidFill>
                <a:latin typeface="Calibri" panose="020F0502020204030204" pitchFamily="34" charset="0"/>
                <a:ea typeface="Calibri" panose="020F0502020204030204" pitchFamily="34" charset="0"/>
                <a:cs typeface="Calibri" panose="020F0502020204030204" pitchFamily="34" charset="0"/>
              </a:rPr>
              <a:t>- Âm /ʌ/ thường xuất hiện trong những từ có chữ "oo"</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7">
              <a:extLst>
                <a:ext uri="{BEBA8EAE-BF5A-486C-A8C5-ECC9F3942E4B}">
                  <a14:imgProps xmlns:a14="http://schemas.microsoft.com/office/drawing/2010/main">
                    <a14:imgLayer r:embed="rId18">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3" name="Picture 2"/>
          <p:cNvPicPr>
            <a:picLocks noChangeAspect="1"/>
          </p:cNvPicPr>
          <p:nvPr/>
        </p:nvPicPr>
        <p:blipFill>
          <a:blip r:embed="rId21"/>
          <a:stretch>
            <a:fillRect/>
          </a:stretch>
        </p:blipFill>
        <p:spPr>
          <a:xfrm>
            <a:off x="2819400" y="3875996"/>
            <a:ext cx="11831915" cy="3632954"/>
          </a:xfrm>
          <a:prstGeom prst="rect">
            <a:avLst/>
          </a:prstGeom>
        </p:spPr>
      </p:pic>
    </p:spTree>
    <p:extLst>
      <p:ext uri="{BB962C8B-B14F-4D97-AF65-F5344CB8AC3E}">
        <p14:creationId xmlns:p14="http://schemas.microsoft.com/office/powerpoint/2010/main" val="15759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a:xfrm>
            <a:off x="457200" y="419100"/>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2" name="Freeform 2"/>
          <p:cNvSpPr/>
          <p:nvPr/>
        </p:nvSpPr>
        <p:spPr>
          <a:xfrm rot="21286663">
            <a:off x="-226795" y="-308264"/>
            <a:ext cx="2073242" cy="1697364"/>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10">
              <a:extLst>
                <a:ext uri="{BEBA8EAE-BF5A-486C-A8C5-ECC9F3942E4B}">
                  <a14:imgProps xmlns:a14="http://schemas.microsoft.com/office/drawing/2010/main">
                    <a14:imgLayer r:embed="rId11">
                      <a14:imgEffect>
                        <a14:saturation sat="400000"/>
                      </a14:imgEffect>
                    </a14:imgLayer>
                  </a14:imgProps>
                </a:ext>
                <a:ext uri="{96DAC541-7B7A-43D3-8B79-37D633B846F1}">
                  <asvg:svgBlip xmlns:asvg="http://schemas.microsoft.com/office/drawing/2016/SVG/main" xmlns="" r:embed="rId12"/>
                </a:ext>
              </a:extLst>
            </a:blip>
            <a:stretch>
              <a:fillRect/>
            </a:stretch>
          </a:blipFill>
        </p:spPr>
      </p:sp>
      <p:sp>
        <p:nvSpPr>
          <p:cNvPr id="5" name="Freeform 5"/>
          <p:cNvSpPr/>
          <p:nvPr/>
        </p:nvSpPr>
        <p:spPr>
          <a:xfrm>
            <a:off x="-228600" y="8750453"/>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96DAC541-7B7A-43D3-8B79-37D633B846F1}">
                  <asvg:svgBlip xmlns:asvg="http://schemas.microsoft.com/office/drawing/2016/SVG/main" xmlns="" r:embed="rId6"/>
                </a:ext>
              </a:extLst>
            </a:blip>
            <a:stretch>
              <a:fillRect/>
            </a:stretch>
          </a:blipFill>
        </p:spPr>
      </p:sp>
      <p:sp>
        <p:nvSpPr>
          <p:cNvPr id="10" name="Freeform 10"/>
          <p:cNvSpPr/>
          <p:nvPr/>
        </p:nvSpPr>
        <p:spPr>
          <a:xfrm rot="1253409">
            <a:off x="12361751" y="-303160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Rectangle 13"/>
          <p:cNvSpPr/>
          <p:nvPr/>
        </p:nvSpPr>
        <p:spPr>
          <a:xfrm>
            <a:off x="1696608" y="550444"/>
            <a:ext cx="17163874" cy="1044453"/>
          </a:xfrm>
          <a:prstGeom prst="rect">
            <a:avLst/>
          </a:prstGeom>
        </p:spPr>
        <p:txBody>
          <a:bodyPr wrap="square">
            <a:spAutoFit/>
          </a:bodyPr>
          <a:lstStyle/>
          <a:p>
            <a:pPr algn="just">
              <a:lnSpc>
                <a:spcPct val="150000"/>
              </a:lnSpc>
              <a:spcAft>
                <a:spcPts val="0"/>
              </a:spcAft>
            </a:pPr>
            <a:r>
              <a:rPr lang="vi-VN" sz="4600">
                <a:solidFill>
                  <a:srgbClr val="000000"/>
                </a:solidFill>
                <a:latin typeface="Calibri" panose="020F0502020204030204" pitchFamily="34" charset="0"/>
                <a:ea typeface="Calibri" panose="020F0502020204030204" pitchFamily="34" charset="0"/>
                <a:cs typeface="Calibri" panose="020F0502020204030204" pitchFamily="34" charset="0"/>
              </a:rPr>
              <a:t>- Âm /ʌ/ xuất hiện trong những từ có chữ "ou" với 1 hay 2 phụ âm.</a:t>
            </a:r>
            <a:endParaRPr lang="en-US" sz="4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7"/>
          <a:stretch>
            <a:fillRect/>
          </a:stretch>
        </p:blipFill>
        <p:spPr>
          <a:xfrm>
            <a:off x="2659375" y="1804166"/>
            <a:ext cx="13471358" cy="7977259"/>
          </a:xfrm>
          <a:prstGeom prst="rect">
            <a:avLst/>
          </a:prstGeom>
        </p:spPr>
      </p:pic>
      <p:sp>
        <p:nvSpPr>
          <p:cNvPr id="6" name="Freeform 6"/>
          <p:cNvSpPr/>
          <p:nvPr/>
        </p:nvSpPr>
        <p:spPr>
          <a:xfrm rot="1038245">
            <a:off x="16654510" y="8609954"/>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18">
              <a:extLst>
                <a:ext uri="{BEBA8EAE-BF5A-486C-A8C5-ECC9F3942E4B}">
                  <a14:imgProps xmlns:a14="http://schemas.microsoft.com/office/drawing/2010/main">
                    <a14:imgLayer r:embed="rId19">
                      <a14:imgEffect>
                        <a14:brightnessContrast bright="40000" contrast="40000"/>
                      </a14:imgEffect>
                    </a14:imgLayer>
                  </a14:imgProps>
                </a:ext>
                <a:ext uri="{96DAC541-7B7A-43D3-8B79-37D633B846F1}">
                  <asvg:svgBlip xmlns:asvg="http://schemas.microsoft.com/office/drawing/2016/SVG/main" xmlns="" r:embed="rId8"/>
                </a:ext>
              </a:extLst>
            </a:blip>
            <a:stretch>
              <a:fillRect/>
            </a:stretch>
          </a:blipFill>
        </p:spPr>
      </p:sp>
      <p:sp>
        <p:nvSpPr>
          <p:cNvPr id="9" name="Freeform 9"/>
          <p:cNvSpPr/>
          <p:nvPr/>
        </p:nvSpPr>
        <p:spPr>
          <a:xfrm rot="-1399069">
            <a:off x="314018" y="8166290"/>
            <a:ext cx="1692499" cy="266500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19105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PART 2. LANGUAGE</a:t>
            </a:r>
          </a:p>
        </p:txBody>
      </p:sp>
    </p:spTree>
    <p:extLst>
      <p:ext uri="{BB962C8B-B14F-4D97-AF65-F5344CB8AC3E}">
        <p14:creationId xmlns:p14="http://schemas.microsoft.com/office/powerpoint/2010/main" val="39403255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 VOCABULARY</a:t>
            </a:r>
          </a:p>
        </p:txBody>
      </p:sp>
    </p:spTree>
    <p:extLst>
      <p:ext uri="{BB962C8B-B14F-4D97-AF65-F5344CB8AC3E}">
        <p14:creationId xmlns:p14="http://schemas.microsoft.com/office/powerpoint/2010/main" val="12542197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425780" y="2201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403664" y="638705"/>
            <a:ext cx="14972047" cy="646331"/>
          </a:xfrm>
          <a:prstGeom prst="rect">
            <a:avLst/>
          </a:prstGeom>
        </p:spPr>
        <p:txBody>
          <a:bodyPr wrap="none">
            <a:spAutoFit/>
          </a:bodyPr>
          <a:lstStyle/>
          <a:p>
            <a:r>
              <a:rPr lang="en-US" sz="3600" b="1">
                <a:solidFill>
                  <a:srgbClr val="0070C0"/>
                </a:solidFill>
                <a:latin typeface="Calibri" panose="020F0502020204030204" pitchFamily="34" charset="0"/>
                <a:ea typeface="Calibri" panose="020F0502020204030204" pitchFamily="34" charset="0"/>
              </a:rPr>
              <a:t>Exercise 1. Look at the picture and write the correct word under each picture.</a:t>
            </a:r>
            <a:endParaRPr lang="en-US" sz="3600"/>
          </a:p>
        </p:txBody>
      </p:sp>
      <p:pic>
        <p:nvPicPr>
          <p:cNvPr id="20" name="Picture 19"/>
          <p:cNvPicPr>
            <a:picLocks noChangeAspect="1"/>
          </p:cNvPicPr>
          <p:nvPr/>
        </p:nvPicPr>
        <p:blipFill>
          <a:blip r:embed="rId13"/>
          <a:stretch>
            <a:fillRect/>
          </a:stretch>
        </p:blipFill>
        <p:spPr>
          <a:xfrm>
            <a:off x="923526" y="1387412"/>
            <a:ext cx="15932322" cy="7595813"/>
          </a:xfrm>
          <a:prstGeom prst="rect">
            <a:avLst/>
          </a:prstGeom>
        </p:spPr>
      </p:pic>
      <p:sp>
        <p:nvSpPr>
          <p:cNvPr id="13" name="Freeform 13"/>
          <p:cNvSpPr/>
          <p:nvPr/>
        </p:nvSpPr>
        <p:spPr>
          <a:xfrm rot="-1591973" flipH="1" flipV="1">
            <a:off x="12376247" y="836114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534931" y="8618509"/>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2" name="Rectangle 21"/>
          <p:cNvSpPr/>
          <p:nvPr/>
        </p:nvSpPr>
        <p:spPr>
          <a:xfrm>
            <a:off x="1676400" y="4451364"/>
            <a:ext cx="2442848" cy="769441"/>
          </a:xfrm>
          <a:prstGeom prst="rect">
            <a:avLst/>
          </a:prstGeom>
        </p:spPr>
        <p:txBody>
          <a:bodyPr wrap="none">
            <a:spAutoFit/>
          </a:bodyPr>
          <a:lstStyle/>
          <a:p>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notebook</a:t>
            </a:r>
            <a:endParaRPr lang="en-US" sz="2000"/>
          </a:p>
        </p:txBody>
      </p:sp>
      <p:sp>
        <p:nvSpPr>
          <p:cNvPr id="23" name="Rectangle 22"/>
          <p:cNvSpPr/>
          <p:nvPr/>
        </p:nvSpPr>
        <p:spPr>
          <a:xfrm>
            <a:off x="5715000" y="4451364"/>
            <a:ext cx="2605521" cy="769441"/>
          </a:xfrm>
          <a:prstGeom prst="rect">
            <a:avLst/>
          </a:prstGeom>
        </p:spPr>
        <p:txBody>
          <a:bodyPr wrap="none">
            <a:spAutoFit/>
          </a:bodyPr>
          <a:lstStyle/>
          <a:p>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calculator</a:t>
            </a:r>
            <a:r>
              <a:rPr lang="vi-VN"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24" name="Rectangle 23"/>
          <p:cNvSpPr/>
          <p:nvPr/>
        </p:nvSpPr>
        <p:spPr>
          <a:xfrm>
            <a:off x="9839124" y="4451364"/>
            <a:ext cx="1309974" cy="769441"/>
          </a:xfrm>
          <a:prstGeom prst="rect">
            <a:avLst/>
          </a:prstGeom>
        </p:spPr>
        <p:txBody>
          <a:bodyPr wrap="none">
            <a:spAutoFit/>
          </a:bodyPr>
          <a:lstStyle/>
          <a:p>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ruler</a:t>
            </a:r>
            <a:endParaRPr lang="en-US" sz="2000"/>
          </a:p>
        </p:txBody>
      </p:sp>
      <p:sp>
        <p:nvSpPr>
          <p:cNvPr id="25" name="Rectangle 24"/>
          <p:cNvSpPr/>
          <p:nvPr/>
        </p:nvSpPr>
        <p:spPr>
          <a:xfrm>
            <a:off x="13780969" y="4408275"/>
            <a:ext cx="1778051" cy="784702"/>
          </a:xfrm>
          <a:prstGeom prst="rect">
            <a:avLst/>
          </a:prstGeom>
        </p:spPr>
        <p:txBody>
          <a:bodyPr wrap="none">
            <a:spAutoFit/>
          </a:bodyPr>
          <a:lstStyle/>
          <a:p>
            <a:pPr lvl="0">
              <a:lnSpc>
                <a:spcPct val="107000"/>
              </a:lnSpc>
              <a:spcAft>
                <a:spcPts val="800"/>
              </a:spcAft>
            </a:pPr>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rubber</a:t>
            </a:r>
          </a:p>
        </p:txBody>
      </p:sp>
      <p:sp>
        <p:nvSpPr>
          <p:cNvPr id="26" name="Rectangle 25"/>
          <p:cNvSpPr/>
          <p:nvPr/>
        </p:nvSpPr>
        <p:spPr>
          <a:xfrm>
            <a:off x="1515362" y="8133388"/>
            <a:ext cx="2797561" cy="769441"/>
          </a:xfrm>
          <a:prstGeom prst="rect">
            <a:avLst/>
          </a:prstGeom>
        </p:spPr>
        <p:txBody>
          <a:bodyPr wrap="none">
            <a:spAutoFit/>
          </a:bodyPr>
          <a:lstStyle/>
          <a:p>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school bag</a:t>
            </a:r>
            <a:r>
              <a:rPr lang="vi-VN"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27" name="Rectangle 26"/>
          <p:cNvSpPr/>
          <p:nvPr/>
        </p:nvSpPr>
        <p:spPr>
          <a:xfrm>
            <a:off x="6081319" y="8133388"/>
            <a:ext cx="1394934" cy="769441"/>
          </a:xfrm>
          <a:prstGeom prst="rect">
            <a:avLst/>
          </a:prstGeom>
        </p:spPr>
        <p:txBody>
          <a:bodyPr wrap="none">
            <a:spAutoFit/>
          </a:bodyPr>
          <a:lstStyle/>
          <a:p>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desk</a:t>
            </a:r>
            <a:r>
              <a:rPr lang="vi-VN"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28" name="Rectangle 27"/>
          <p:cNvSpPr/>
          <p:nvPr/>
        </p:nvSpPr>
        <p:spPr>
          <a:xfrm>
            <a:off x="9660400" y="8133388"/>
            <a:ext cx="2499723" cy="769441"/>
          </a:xfrm>
          <a:prstGeom prst="rect">
            <a:avLst/>
          </a:prstGeom>
        </p:spPr>
        <p:txBody>
          <a:bodyPr wrap="none">
            <a:spAutoFit/>
          </a:bodyPr>
          <a:lstStyle/>
          <a:p>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bookcase</a:t>
            </a:r>
            <a:r>
              <a:rPr lang="vi-VN"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29" name="Rectangle 28"/>
          <p:cNvSpPr/>
          <p:nvPr/>
        </p:nvSpPr>
        <p:spPr>
          <a:xfrm>
            <a:off x="13923593" y="8082974"/>
            <a:ext cx="1225015" cy="784702"/>
          </a:xfrm>
          <a:prstGeom prst="rect">
            <a:avLst/>
          </a:prstGeom>
        </p:spPr>
        <p:txBody>
          <a:bodyPr wrap="none">
            <a:spAutoFit/>
          </a:bodyPr>
          <a:lstStyle/>
          <a:p>
            <a:pPr lvl="0">
              <a:lnSpc>
                <a:spcPct val="107000"/>
              </a:lnSpc>
              <a:spcAft>
                <a:spcPts val="800"/>
              </a:spcAft>
            </a:pPr>
            <a:r>
              <a:rPr lang="en-US" sz="4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P spid="26" grpId="0"/>
      <p:bldP spid="27" grpId="0"/>
      <p:bldP spid="28"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425780" y="2201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403664" y="638705"/>
            <a:ext cx="14972047" cy="646331"/>
          </a:xfrm>
          <a:prstGeom prst="rect">
            <a:avLst/>
          </a:prstGeom>
        </p:spPr>
        <p:txBody>
          <a:bodyPr wrap="none">
            <a:spAutoFit/>
          </a:bodyPr>
          <a:lstStyle/>
          <a:p>
            <a:r>
              <a:rPr lang="en-US" sz="3600" b="1">
                <a:solidFill>
                  <a:srgbClr val="0070C0"/>
                </a:solidFill>
                <a:latin typeface="Calibri" panose="020F0502020204030204" pitchFamily="34" charset="0"/>
                <a:ea typeface="Calibri" panose="020F0502020204030204" pitchFamily="34" charset="0"/>
              </a:rPr>
              <a:t>Exercise 1. Look at the picture and write the correct word under each picture.</a:t>
            </a:r>
            <a:endParaRPr lang="en-US" sz="3600"/>
          </a:p>
        </p:txBody>
      </p:sp>
      <p:pic>
        <p:nvPicPr>
          <p:cNvPr id="4" name="Picture 3"/>
          <p:cNvPicPr>
            <a:picLocks noChangeAspect="1"/>
          </p:cNvPicPr>
          <p:nvPr/>
        </p:nvPicPr>
        <p:blipFill>
          <a:blip r:embed="rId13"/>
          <a:stretch>
            <a:fillRect/>
          </a:stretch>
        </p:blipFill>
        <p:spPr>
          <a:xfrm>
            <a:off x="1066800" y="1446850"/>
            <a:ext cx="16002000" cy="7735250"/>
          </a:xfrm>
          <a:prstGeom prst="rect">
            <a:avLst/>
          </a:prstGeom>
        </p:spPr>
      </p:pic>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6" name="Rectangle 5"/>
          <p:cNvSpPr/>
          <p:nvPr/>
        </p:nvSpPr>
        <p:spPr>
          <a:xfrm>
            <a:off x="2456511" y="4543029"/>
            <a:ext cx="1154483"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pen</a:t>
            </a:r>
            <a:endParaRPr lang="en-US" sz="2000"/>
          </a:p>
        </p:txBody>
      </p:sp>
      <p:sp>
        <p:nvSpPr>
          <p:cNvPr id="7" name="Rectangle 6"/>
          <p:cNvSpPr/>
          <p:nvPr/>
        </p:nvSpPr>
        <p:spPr>
          <a:xfrm>
            <a:off x="6548348" y="4537068"/>
            <a:ext cx="1736373"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globe</a:t>
            </a:r>
            <a:r>
              <a:rPr lang="vi-VN"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8" name="Rectangle 7"/>
          <p:cNvSpPr/>
          <p:nvPr/>
        </p:nvSpPr>
        <p:spPr>
          <a:xfrm>
            <a:off x="9248951" y="4298017"/>
            <a:ext cx="3775136" cy="707886"/>
          </a:xfrm>
          <a:prstGeom prst="rect">
            <a:avLst/>
          </a:prstGeom>
        </p:spPr>
        <p:txBody>
          <a:bodyPr wrap="none">
            <a:spAutoFit/>
          </a:bodyPr>
          <a:lstStyle/>
          <a:p>
            <a:r>
              <a:rPr lang="en-US" sz="40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coloured </a:t>
            </a:r>
            <a:r>
              <a:rPr lang="en-US"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pencils</a:t>
            </a:r>
            <a:r>
              <a:rPr lang="vi-VN"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400"/>
          </a:p>
        </p:txBody>
      </p:sp>
      <p:sp>
        <p:nvSpPr>
          <p:cNvPr id="10" name="Rectangle 9"/>
          <p:cNvSpPr/>
          <p:nvPr/>
        </p:nvSpPr>
        <p:spPr>
          <a:xfrm>
            <a:off x="13802395" y="4511227"/>
            <a:ext cx="2766591" cy="882678"/>
          </a:xfrm>
          <a:prstGeom prst="rect">
            <a:avLst/>
          </a:prstGeom>
        </p:spPr>
        <p:txBody>
          <a:bodyPr wrap="none">
            <a:spAutoFit/>
          </a:bodyPr>
          <a:lstStyle/>
          <a:p>
            <a:pPr lvl="0">
              <a:lnSpc>
                <a:spcPct val="107000"/>
              </a:lnSpc>
              <a:spcAft>
                <a:spcPts val="800"/>
              </a:spcAft>
            </a:pPr>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dictionary</a:t>
            </a:r>
          </a:p>
        </p:txBody>
      </p:sp>
      <p:sp>
        <p:nvSpPr>
          <p:cNvPr id="11" name="Rectangle 10"/>
          <p:cNvSpPr/>
          <p:nvPr/>
        </p:nvSpPr>
        <p:spPr>
          <a:xfrm>
            <a:off x="1956105" y="8267700"/>
            <a:ext cx="2847254"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paper clip</a:t>
            </a:r>
            <a:r>
              <a:rPr lang="vi-VN"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12" name="Rectangle 11"/>
          <p:cNvSpPr/>
          <p:nvPr/>
        </p:nvSpPr>
        <p:spPr>
          <a:xfrm>
            <a:off x="6040247" y="8241509"/>
            <a:ext cx="2107756"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dustbin</a:t>
            </a:r>
            <a:endParaRPr lang="en-US"/>
          </a:p>
        </p:txBody>
      </p:sp>
      <p:sp>
        <p:nvSpPr>
          <p:cNvPr id="15" name="Rectangle 14"/>
          <p:cNvSpPr/>
          <p:nvPr/>
        </p:nvSpPr>
        <p:spPr>
          <a:xfrm>
            <a:off x="9776806" y="8241509"/>
            <a:ext cx="2950038"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compasses</a:t>
            </a:r>
            <a:endParaRPr lang="en-US"/>
          </a:p>
        </p:txBody>
      </p:sp>
      <p:sp>
        <p:nvSpPr>
          <p:cNvPr id="16" name="Rectangle 15"/>
          <p:cNvSpPr/>
          <p:nvPr/>
        </p:nvSpPr>
        <p:spPr>
          <a:xfrm>
            <a:off x="13839423" y="8299422"/>
            <a:ext cx="2116798" cy="882678"/>
          </a:xfrm>
          <a:prstGeom prst="rect">
            <a:avLst/>
          </a:prstGeom>
        </p:spPr>
        <p:txBody>
          <a:bodyPr wrap="none">
            <a:spAutoFit/>
          </a:bodyPr>
          <a:lstStyle/>
          <a:p>
            <a:pPr lvl="0">
              <a:lnSpc>
                <a:spcPct val="107000"/>
              </a:lnSpc>
              <a:spcAft>
                <a:spcPts val="800"/>
              </a:spcAft>
            </a:pPr>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scissors</a:t>
            </a:r>
          </a:p>
        </p:txBody>
      </p:sp>
    </p:spTree>
    <p:extLst>
      <p:ext uri="{BB962C8B-B14F-4D97-AF65-F5344CB8AC3E}">
        <p14:creationId xmlns:p14="http://schemas.microsoft.com/office/powerpoint/2010/main" val="24379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Vertic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arn(inVertic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arn(inVertical)">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8" grpId="0"/>
      <p:bldP spid="10" grpId="0"/>
      <p:bldP spid="11" grpId="0"/>
      <p:bldP spid="12"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425780" y="2201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770948" y="1328832"/>
            <a:ext cx="14972047" cy="646331"/>
          </a:xfrm>
          <a:prstGeom prst="rect">
            <a:avLst/>
          </a:prstGeom>
        </p:spPr>
        <p:txBody>
          <a:bodyPr wrap="none">
            <a:spAutoFit/>
          </a:bodyPr>
          <a:lstStyle/>
          <a:p>
            <a:r>
              <a:rPr lang="en-US" sz="3600" b="1">
                <a:solidFill>
                  <a:srgbClr val="0070C0"/>
                </a:solidFill>
                <a:latin typeface="Calibri" panose="020F0502020204030204" pitchFamily="34" charset="0"/>
                <a:ea typeface="Calibri" panose="020F0502020204030204" pitchFamily="34" charset="0"/>
              </a:rPr>
              <a:t>Exercise 1. Look at the picture and write the correct word under each picture.</a:t>
            </a:r>
            <a:endParaRPr lang="en-US" sz="3600"/>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2" name="Picture 1"/>
          <p:cNvPicPr>
            <a:picLocks noChangeAspect="1"/>
          </p:cNvPicPr>
          <p:nvPr/>
        </p:nvPicPr>
        <p:blipFill>
          <a:blip r:embed="rId15"/>
          <a:stretch>
            <a:fillRect/>
          </a:stretch>
        </p:blipFill>
        <p:spPr>
          <a:xfrm>
            <a:off x="1762927" y="2283521"/>
            <a:ext cx="14972047" cy="5710810"/>
          </a:xfrm>
          <a:prstGeom prst="rect">
            <a:avLst/>
          </a:prstGeom>
        </p:spPr>
      </p:pic>
      <p:sp>
        <p:nvSpPr>
          <p:cNvPr id="6" name="Rectangle 5"/>
          <p:cNvSpPr/>
          <p:nvPr/>
        </p:nvSpPr>
        <p:spPr>
          <a:xfrm>
            <a:off x="2895600" y="6928294"/>
            <a:ext cx="1406154"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glue</a:t>
            </a:r>
            <a:r>
              <a:rPr lang="vi-VN"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7" name="Rectangle 6"/>
          <p:cNvSpPr/>
          <p:nvPr/>
        </p:nvSpPr>
        <p:spPr>
          <a:xfrm>
            <a:off x="6274764" y="6936468"/>
            <a:ext cx="3106556"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pencil case</a:t>
            </a:r>
            <a:r>
              <a:rPr lang="vi-VN"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8" name="Rectangle 7"/>
          <p:cNvSpPr/>
          <p:nvPr/>
        </p:nvSpPr>
        <p:spPr>
          <a:xfrm>
            <a:off x="9131205" y="6481071"/>
            <a:ext cx="3860352" cy="707886"/>
          </a:xfrm>
          <a:prstGeom prst="rect">
            <a:avLst/>
          </a:prstGeom>
        </p:spPr>
        <p:txBody>
          <a:bodyPr wrap="none">
            <a:spAutoFit/>
          </a:bodyPr>
          <a:lstStyle/>
          <a:p>
            <a:r>
              <a:rPr lang="en-US" sz="40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pencil sharpener</a:t>
            </a:r>
            <a:r>
              <a:rPr lang="vi-VN" sz="40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400"/>
          </a:p>
        </p:txBody>
      </p:sp>
      <p:sp>
        <p:nvSpPr>
          <p:cNvPr id="10" name="Rectangle 9"/>
          <p:cNvSpPr/>
          <p:nvPr/>
        </p:nvSpPr>
        <p:spPr>
          <a:xfrm>
            <a:off x="13507670" y="6910627"/>
            <a:ext cx="2711191" cy="882678"/>
          </a:xfrm>
          <a:prstGeom prst="rect">
            <a:avLst/>
          </a:prstGeom>
        </p:spPr>
        <p:txBody>
          <a:bodyPr wrap="none">
            <a:spAutoFit/>
          </a:bodyPr>
          <a:lstStyle/>
          <a:p>
            <a:pPr lvl="0">
              <a:lnSpc>
                <a:spcPct val="107000"/>
              </a:lnSpc>
              <a:spcAft>
                <a:spcPts val="800"/>
              </a:spcAft>
            </a:pPr>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textbooks</a:t>
            </a:r>
          </a:p>
        </p:txBody>
      </p:sp>
    </p:spTree>
    <p:extLst>
      <p:ext uri="{BB962C8B-B14F-4D97-AF65-F5344CB8AC3E}">
        <p14:creationId xmlns:p14="http://schemas.microsoft.com/office/powerpoint/2010/main" val="31569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8"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4483178" y="467424"/>
            <a:ext cx="9839360" cy="707886"/>
          </a:xfrm>
          <a:prstGeom prst="rect">
            <a:avLst/>
          </a:prstGeom>
        </p:spPr>
        <p:txBody>
          <a:bodyPr wrap="none">
            <a:spAutoFit/>
          </a:bodyPr>
          <a:lstStyle/>
          <a:p>
            <a:r>
              <a:rPr lang="en-US" sz="4000" b="1">
                <a:solidFill>
                  <a:srgbClr val="0070C0"/>
                </a:solidFill>
                <a:latin typeface="Calibri" panose="020F0502020204030204" pitchFamily="34" charset="0"/>
                <a:ea typeface="Calibri" panose="020F0502020204030204" pitchFamily="34" charset="0"/>
              </a:rPr>
              <a:t>Exercise 2. Read and do the crossword below.</a:t>
            </a:r>
            <a:endParaRPr lang="en-US" sz="4000"/>
          </a:p>
        </p:txBody>
      </p:sp>
      <p:pic>
        <p:nvPicPr>
          <p:cNvPr id="10" name="Picture 9"/>
          <p:cNvPicPr/>
          <p:nvPr/>
        </p:nvPicPr>
        <p:blipFill>
          <a:blip r:embed="rId13"/>
          <a:stretch>
            <a:fillRect/>
          </a:stretch>
        </p:blipFill>
        <p:spPr>
          <a:xfrm>
            <a:off x="2894661" y="1375889"/>
            <a:ext cx="13034468" cy="7911102"/>
          </a:xfrm>
          <a:prstGeom prst="rect">
            <a:avLst/>
          </a:prstGeom>
        </p:spPr>
      </p:pic>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4" name="Rectangle 3"/>
          <p:cNvSpPr/>
          <p:nvPr/>
        </p:nvSpPr>
        <p:spPr>
          <a:xfrm>
            <a:off x="4876800" y="3886697"/>
            <a:ext cx="6324600" cy="721736"/>
          </a:xfrm>
          <a:prstGeom prst="rect">
            <a:avLst/>
          </a:prstGeom>
        </p:spPr>
        <p:txBody>
          <a:bodyPr wrap="square">
            <a:spAutoFit/>
          </a:bodyPr>
          <a:lstStyle/>
          <a:p>
            <a:pPr marL="228600">
              <a:lnSpc>
                <a:spcPct val="107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      P     O    R       T      S</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725684" y="2670718"/>
            <a:ext cx="736266" cy="4267835"/>
          </a:xfrm>
          <a:prstGeom prst="rect">
            <a:avLst/>
          </a:prstGeom>
        </p:spPr>
        <p:txBody>
          <a:bodyPr wrap="square">
            <a:spAutoFit/>
          </a:bodyPr>
          <a:lstStyle/>
          <a:p>
            <a:pPr marL="228600" algn="ctr">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BI</a:t>
            </a:r>
          </a:p>
          <a:p>
            <a:pPr marL="228600" algn="ctr">
              <a:spcAft>
                <a:spcPts val="800"/>
              </a:spcAft>
            </a:pPr>
            <a:endParaRPr lang="fr-FR" sz="2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8600" algn="ctr">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LOGY</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709552" y="4997103"/>
            <a:ext cx="8206093" cy="750975"/>
          </a:xfrm>
          <a:prstGeom prst="rect">
            <a:avLst/>
          </a:prstGeom>
        </p:spPr>
        <p:txBody>
          <a:bodyPr wrap="none">
            <a:spAutoFit/>
          </a:bodyPr>
          <a:lstStyle/>
          <a:p>
            <a:pPr marL="228600">
              <a:lnSpc>
                <a:spcPct val="107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G      E              G     R     A      P     H     Y</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950283" y="6134100"/>
            <a:ext cx="697917" cy="3170099"/>
          </a:xfrm>
          <a:prstGeom prst="rect">
            <a:avLst/>
          </a:prstGeom>
        </p:spPr>
        <p:txBody>
          <a:bodyPr wrap="square">
            <a:spAutoFit/>
          </a:bodyPr>
          <a:lstStyle/>
          <a:p>
            <a:pPr marL="228600" algn="ctr">
              <a:spcAft>
                <a:spcPts val="800"/>
              </a:spcAft>
            </a:pPr>
            <a:r>
              <a:rPr lang="fr-FR" sz="40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MUSIC</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1257055" y="2138895"/>
            <a:ext cx="762000" cy="3042884"/>
          </a:xfrm>
          <a:prstGeom prst="rect">
            <a:avLst/>
          </a:prstGeom>
        </p:spPr>
        <p:txBody>
          <a:bodyPr wrap="square">
            <a:spAutoFit/>
          </a:bodyPr>
          <a:lstStyle/>
          <a:p>
            <a:pPr marL="228600">
              <a:lnSpc>
                <a:spcPct val="80000"/>
              </a:lnSpc>
              <a:spcAft>
                <a:spcPts val="800"/>
              </a:spcAft>
            </a:pPr>
            <a:r>
              <a:rPr lang="fr-FR" sz="44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FR</a:t>
            </a:r>
          </a:p>
          <a:p>
            <a:pPr marL="228600">
              <a:lnSpc>
                <a:spcPct val="80000"/>
              </a:lnSpc>
              <a:spcAft>
                <a:spcPts val="800"/>
              </a:spcAft>
            </a:pPr>
            <a:endParaRPr lang="fr-FR" sz="100" b="1" kern="1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80000"/>
              </a:lnSpc>
              <a:spcAft>
                <a:spcPts val="800"/>
              </a:spcAft>
            </a:pPr>
            <a:r>
              <a:rPr lang="fr-FR" sz="44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ENC</a:t>
            </a:r>
            <a:endParaRPr lang="en-US" sz="4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0350683" y="2597732"/>
            <a:ext cx="2574744" cy="816827"/>
          </a:xfrm>
          <a:prstGeom prst="rect">
            <a:avLst/>
          </a:prstGeom>
        </p:spPr>
        <p:txBody>
          <a:bodyPr wrap="none">
            <a:spAutoFit/>
          </a:bodyPr>
          <a:lstStyle/>
          <a:p>
            <a:pPr marL="228600">
              <a:lnSpc>
                <a:spcPct val="107000"/>
              </a:lnSpc>
              <a:spcAft>
                <a:spcPts val="800"/>
              </a:spcAft>
            </a:pPr>
            <a:r>
              <a:rPr lang="fr-FR" sz="44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            T</a:t>
            </a:r>
            <a:endParaRPr lang="en-US" sz="4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25684" y="7353300"/>
            <a:ext cx="8999580" cy="750975"/>
          </a:xfrm>
          <a:prstGeom prst="rect">
            <a:avLst/>
          </a:prstGeom>
        </p:spPr>
        <p:txBody>
          <a:bodyPr wrap="none">
            <a:spAutoFit/>
          </a:bodyPr>
          <a:lstStyle/>
          <a:p>
            <a:pPr marL="228600">
              <a:lnSpc>
                <a:spcPct val="107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       I      T      E     R      A     T     U      R     E</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3805273" y="1449964"/>
            <a:ext cx="6404317" cy="750975"/>
          </a:xfrm>
          <a:prstGeom prst="rect">
            <a:avLst/>
          </a:prstGeom>
        </p:spPr>
        <p:txBody>
          <a:bodyPr wrap="none">
            <a:spAutoFit/>
          </a:bodyPr>
          <a:lstStyle/>
          <a:p>
            <a:pPr marL="228600">
              <a:lnSpc>
                <a:spcPct val="107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        N     G     L      I       S     H</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4030555" y="4574522"/>
            <a:ext cx="733974" cy="4052391"/>
          </a:xfrm>
          <a:prstGeom prst="rect">
            <a:avLst/>
          </a:prstGeom>
        </p:spPr>
        <p:txBody>
          <a:bodyPr wrap="square">
            <a:spAutoFit/>
          </a:bodyPr>
          <a:lstStyle/>
          <a:p>
            <a:pPr marL="228600" algn="ctr">
              <a:lnSpc>
                <a:spcPct val="80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HI</a:t>
            </a:r>
          </a:p>
          <a:p>
            <a:pPr marL="228600" algn="ctr">
              <a:lnSpc>
                <a:spcPct val="80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t>
            </a:r>
          </a:p>
          <a:p>
            <a:pPr marL="228600" algn="ctr">
              <a:lnSpc>
                <a:spcPct val="80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p>
          <a:p>
            <a:pPr marL="228600" algn="ctr">
              <a:lnSpc>
                <a:spcPct val="80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a:t>
            </a:r>
          </a:p>
          <a:p>
            <a:pPr marL="228600" algn="ctr">
              <a:lnSpc>
                <a:spcPct val="80000"/>
              </a:lnSpc>
              <a:spcAft>
                <a:spcPts val="800"/>
              </a:spcAft>
            </a:pPr>
            <a:endParaRPr lang="fr-FR" sz="4000" b="1" kern="1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80000"/>
              </a:lnSpc>
              <a:spcAft>
                <a:spcPts val="800"/>
              </a:spcAft>
            </a:pPr>
            <a:r>
              <a:rPr lang="fr-FR" sz="4000" b="1" kern="10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Y</a:t>
            </a:r>
            <a:endParaRPr lang="en-US" sz="4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9617400" y="4489124"/>
            <a:ext cx="706124" cy="3170099"/>
          </a:xfrm>
          <a:prstGeom prst="rect">
            <a:avLst/>
          </a:prstGeom>
        </p:spPr>
        <p:txBody>
          <a:bodyPr wrap="square">
            <a:spAutoFit/>
          </a:bodyPr>
          <a:lstStyle/>
          <a:p>
            <a:pPr algn="ctr"/>
            <a:r>
              <a:rPr lang="fr-FR" sz="40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t>
            </a:r>
          </a:p>
          <a:p>
            <a:pPr algn="ctr"/>
            <a:endParaRPr lang="fr-FR" sz="4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40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a:t>
            </a:r>
          </a:p>
          <a:p>
            <a:pPr algn="ctr"/>
            <a:r>
              <a:rPr lang="fr-FR" sz="4000" b="1">
                <a:solidFill>
                  <a:srgbClr val="FF0000"/>
                </a:solidFill>
                <a:latin typeface="Calibri" panose="020F0502020204030204" pitchFamily="34" charset="0"/>
                <a:cs typeface="Times New Roman" panose="02020603050405020304" pitchFamily="18" charset="0"/>
              </a:rPr>
              <a:t>S</a:t>
            </a:r>
            <a:endParaRPr lang="en-US" sz="4000" b="1">
              <a:solidFill>
                <a:srgbClr val="FF0000"/>
              </a:solidFill>
            </a:endParaRPr>
          </a:p>
        </p:txBody>
      </p:sp>
    </p:spTree>
    <p:extLst>
      <p:ext uri="{BB962C8B-B14F-4D97-AF65-F5344CB8AC3E}">
        <p14:creationId xmlns:p14="http://schemas.microsoft.com/office/powerpoint/2010/main" val="16570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inVertic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arn(inVertical)">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arn(inVertical)">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arn(inVertical)">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barn(inVertical)">
                                      <p:cBhvr>
                                        <p:cTn id="10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6" grpId="0"/>
      <p:bldP spid="7" grpId="0"/>
      <p:bldP spid="8" grpId="0"/>
      <p:bldP spid="11" grpId="0"/>
      <p:bldP spid="12" grpId="0"/>
      <p:bldP spid="15" grpId="0"/>
      <p:bldP spid="16"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480419" y="75854"/>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3867319" y="250914"/>
            <a:ext cx="10739607" cy="707886"/>
          </a:xfrm>
          <a:prstGeom prst="rect">
            <a:avLst/>
          </a:prstGeom>
        </p:spPr>
        <p:txBody>
          <a:bodyPr wrap="none">
            <a:spAutoFit/>
          </a:bodyPr>
          <a:lstStyle/>
          <a:p>
            <a:r>
              <a:rPr lang="en-US" sz="4000" b="1">
                <a:solidFill>
                  <a:srgbClr val="0070C0"/>
                </a:solidFill>
                <a:latin typeface="Calibri" panose="020F0502020204030204" pitchFamily="34" charset="0"/>
                <a:ea typeface="Calibri" panose="020F0502020204030204" pitchFamily="34" charset="0"/>
              </a:rPr>
              <a:t>Exercise 3. Put the words into the correct column.</a:t>
            </a:r>
            <a:endParaRPr lang="en-US" sz="4000"/>
          </a:p>
        </p:txBody>
      </p:sp>
      <p:pic>
        <p:nvPicPr>
          <p:cNvPr id="2" name="Picture 1"/>
          <p:cNvPicPr>
            <a:picLocks noChangeAspect="1"/>
          </p:cNvPicPr>
          <p:nvPr/>
        </p:nvPicPr>
        <p:blipFill>
          <a:blip r:embed="rId13"/>
          <a:stretch>
            <a:fillRect/>
          </a:stretch>
        </p:blipFill>
        <p:spPr>
          <a:xfrm>
            <a:off x="1167039" y="3473116"/>
            <a:ext cx="15512785" cy="5866801"/>
          </a:xfrm>
          <a:prstGeom prst="rect">
            <a:avLst/>
          </a:prstGeom>
        </p:spPr>
      </p:pic>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5" name="Rectangle 4"/>
          <p:cNvSpPr/>
          <p:nvPr/>
        </p:nvSpPr>
        <p:spPr>
          <a:xfrm>
            <a:off x="804988" y="913783"/>
            <a:ext cx="2302233"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History</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6" name="Rectangle 5"/>
          <p:cNvSpPr/>
          <p:nvPr/>
        </p:nvSpPr>
        <p:spPr>
          <a:xfrm>
            <a:off x="2667000" y="917713"/>
            <a:ext cx="1980029"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Music</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p:cNvSpPr/>
          <p:nvPr/>
        </p:nvSpPr>
        <p:spPr>
          <a:xfrm>
            <a:off x="4508220" y="889480"/>
            <a:ext cx="212269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sports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8" name="Rectangle 7"/>
          <p:cNvSpPr/>
          <p:nvPr/>
        </p:nvSpPr>
        <p:spPr>
          <a:xfrm>
            <a:off x="6400800" y="880520"/>
            <a:ext cx="190949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lunch</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11" name="Rectangle 10"/>
          <p:cNvSpPr/>
          <p:nvPr/>
        </p:nvSpPr>
        <p:spPr>
          <a:xfrm>
            <a:off x="8184258" y="876300"/>
            <a:ext cx="306205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badminton</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12" name="Rectangle 11"/>
          <p:cNvSpPr/>
          <p:nvPr/>
        </p:nvSpPr>
        <p:spPr>
          <a:xfrm>
            <a:off x="11024475" y="889480"/>
            <a:ext cx="2577950"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subjects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15" name="Rectangle 14"/>
          <p:cNvSpPr/>
          <p:nvPr/>
        </p:nvSpPr>
        <p:spPr>
          <a:xfrm>
            <a:off x="13556120" y="889480"/>
            <a:ext cx="2738250"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paintings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16" name="Rectangle 15"/>
          <p:cNvSpPr/>
          <p:nvPr/>
        </p:nvSpPr>
        <p:spPr>
          <a:xfrm>
            <a:off x="409399" y="1447672"/>
            <a:ext cx="2121093"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dinner</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0" name="Rectangle 19"/>
          <p:cNvSpPr/>
          <p:nvPr/>
        </p:nvSpPr>
        <p:spPr>
          <a:xfrm>
            <a:off x="2286286" y="1454521"/>
            <a:ext cx="2741456"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the violin</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1" name="Rectangle 20"/>
          <p:cNvSpPr/>
          <p:nvPr/>
        </p:nvSpPr>
        <p:spPr>
          <a:xfrm>
            <a:off x="4731589" y="1454521"/>
            <a:ext cx="3026791"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basketball</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2" name="Rectangle 21"/>
          <p:cNvSpPr/>
          <p:nvPr/>
        </p:nvSpPr>
        <p:spPr>
          <a:xfrm>
            <a:off x="7551635" y="1415212"/>
            <a:ext cx="309411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Geography</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3" name="Rectangle 22"/>
          <p:cNvSpPr/>
          <p:nvPr/>
        </p:nvSpPr>
        <p:spPr>
          <a:xfrm>
            <a:off x="10332560" y="1434818"/>
            <a:ext cx="2388795"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science</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4" name="Rectangle 23"/>
          <p:cNvSpPr/>
          <p:nvPr/>
        </p:nvSpPr>
        <p:spPr>
          <a:xfrm>
            <a:off x="12493994" y="1434818"/>
            <a:ext cx="234711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English</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5" name="Rectangle 24"/>
          <p:cNvSpPr/>
          <p:nvPr/>
        </p:nvSpPr>
        <p:spPr>
          <a:xfrm>
            <a:off x="14606926" y="1409700"/>
            <a:ext cx="2435282"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lessons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6" name="Rectangle 25"/>
          <p:cNvSpPr/>
          <p:nvPr/>
        </p:nvSpPr>
        <p:spPr>
          <a:xfrm>
            <a:off x="65336" y="2006056"/>
            <a:ext cx="320632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housework</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7" name="Rectangle 26"/>
          <p:cNvSpPr/>
          <p:nvPr/>
        </p:nvSpPr>
        <p:spPr>
          <a:xfrm>
            <a:off x="3067566" y="2006056"/>
            <a:ext cx="2831224"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breakfast</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8" name="Rectangle 27"/>
          <p:cNvSpPr/>
          <p:nvPr/>
        </p:nvSpPr>
        <p:spPr>
          <a:xfrm>
            <a:off x="5613382" y="1992749"/>
            <a:ext cx="2771913"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drawings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29" name="Rectangle 28"/>
          <p:cNvSpPr/>
          <p:nvPr/>
        </p:nvSpPr>
        <p:spPr>
          <a:xfrm>
            <a:off x="8073084" y="1943100"/>
            <a:ext cx="2621230"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aerobics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0" name="Rectangle 29"/>
          <p:cNvSpPr/>
          <p:nvPr/>
        </p:nvSpPr>
        <p:spPr>
          <a:xfrm>
            <a:off x="10332089" y="1943100"/>
            <a:ext cx="1754006"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pens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1" name="Rectangle 30"/>
          <p:cNvSpPr/>
          <p:nvPr/>
        </p:nvSpPr>
        <p:spPr>
          <a:xfrm>
            <a:off x="11849473" y="1970395"/>
            <a:ext cx="1625766"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judo</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2" name="Rectangle 31"/>
          <p:cNvSpPr/>
          <p:nvPr/>
        </p:nvSpPr>
        <p:spPr>
          <a:xfrm>
            <a:off x="13139623" y="1970395"/>
            <a:ext cx="2037737"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Maths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3" name="Rectangle 32"/>
          <p:cNvSpPr/>
          <p:nvPr/>
        </p:nvSpPr>
        <p:spPr>
          <a:xfrm>
            <a:off x="14954711" y="1968411"/>
            <a:ext cx="2382383"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football</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4" name="Rectangle 33"/>
          <p:cNvSpPr/>
          <p:nvPr/>
        </p:nvSpPr>
        <p:spPr>
          <a:xfrm>
            <a:off x="605217" y="2551264"/>
            <a:ext cx="2061783"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rulers</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5" name="Rectangle 34"/>
          <p:cNvSpPr/>
          <p:nvPr/>
        </p:nvSpPr>
        <p:spPr>
          <a:xfrm>
            <a:off x="2686868" y="2574534"/>
            <a:ext cx="2759089"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the piano</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6" name="Rectangle 35"/>
          <p:cNvSpPr/>
          <p:nvPr/>
        </p:nvSpPr>
        <p:spPr>
          <a:xfrm>
            <a:off x="5445957" y="2574534"/>
            <a:ext cx="3163045"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vocabulary</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p:cNvSpPr/>
          <p:nvPr/>
        </p:nvSpPr>
        <p:spPr>
          <a:xfrm>
            <a:off x="8541052" y="2599490"/>
            <a:ext cx="2124299"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karate</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sp>
        <p:nvSpPr>
          <p:cNvPr id="38" name="Rectangle 37"/>
          <p:cNvSpPr/>
          <p:nvPr/>
        </p:nvSpPr>
        <p:spPr>
          <a:xfrm>
            <a:off x="10514813" y="2576220"/>
            <a:ext cx="2606804" cy="707886"/>
          </a:xfrm>
          <a:prstGeom prst="rect">
            <a:avLst/>
          </a:prstGeom>
        </p:spPr>
        <p:txBody>
          <a:bodyPr wrap="none">
            <a:spAutoFit/>
          </a:bodyPr>
          <a:lstStyle/>
          <a:p>
            <a:pPr lvl="0" indent="457200" algn="just"/>
            <a:r>
              <a:rPr lang="en-US" sz="4000">
                <a:solidFill>
                  <a:srgbClr val="7030A0"/>
                </a:solidFill>
                <a:latin typeface="Bahnschrift SemiLight" panose="020B0502040204020203" pitchFamily="34" charset="0"/>
                <a:ea typeface="Cambria" panose="02040503050406030204" pitchFamily="18" charset="0"/>
                <a:cs typeface="Calibri" panose="020F0502020204030204" pitchFamily="34" charset="0"/>
              </a:rPr>
              <a:t>exercise</a:t>
            </a:r>
            <a:endParaRPr lang="en-US" sz="4000">
              <a:solidFill>
                <a:srgbClr val="7030A0"/>
              </a:solidFill>
              <a:latin typeface="Cambria" panose="02040503050406030204" pitchFamily="18" charset="0"/>
              <a:ea typeface="Cambria" panose="02040503050406030204" pitchFamily="18" charset="0"/>
              <a:cs typeface="Cambria" panose="02040503050406030204" pitchFamily="18" charset="0"/>
            </a:endParaRPr>
          </a:p>
        </p:txBody>
      </p:sp>
      <p:pic>
        <p:nvPicPr>
          <p:cNvPr id="39" name="Picture 38"/>
          <p:cNvPicPr>
            <a:picLocks noChangeAspect="1"/>
          </p:cNvPicPr>
          <p:nvPr/>
        </p:nvPicPr>
        <p:blipFill>
          <a:blip r:embed="rId16">
            <a:duotone>
              <a:schemeClr val="accent4">
                <a:shade val="45000"/>
                <a:satMod val="135000"/>
              </a:schemeClr>
              <a:prstClr val="white"/>
            </a:duotone>
            <a:extLst>
              <a:ext uri="{BEBA8EAE-BF5A-486C-A8C5-ECC9F3942E4B}">
                <a14:imgProps xmlns:a14="http://schemas.microsoft.com/office/drawing/2010/main">
                  <a14:imgLayer r:embed="rId17">
                    <a14:imgEffect>
                      <a14:sharpenSoften amount="50000"/>
                    </a14:imgEffect>
                  </a14:imgLayer>
                </a14:imgProps>
              </a:ext>
            </a:extLst>
          </a:blip>
          <a:stretch>
            <a:fillRect/>
          </a:stretch>
        </p:blipFill>
        <p:spPr>
          <a:xfrm>
            <a:off x="13121932" y="2491763"/>
            <a:ext cx="3346994" cy="1066892"/>
          </a:xfrm>
          <a:prstGeom prst="rect">
            <a:avLst/>
          </a:prstGeom>
        </p:spPr>
      </p:pic>
    </p:spTree>
    <p:extLst>
      <p:ext uri="{BB962C8B-B14F-4D97-AF65-F5344CB8AC3E}">
        <p14:creationId xmlns:p14="http://schemas.microsoft.com/office/powerpoint/2010/main" val="180450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90"/>
                                          </p:val>
                                        </p:tav>
                                        <p:tav tm="100000">
                                          <p:val>
                                            <p:fltVal val="0"/>
                                          </p:val>
                                        </p:tav>
                                      </p:tavLst>
                                    </p:anim>
                                    <p:animEffect transition="in" filter="fade">
                                      <p:cBhvr>
                                        <p:cTn id="16" dur="5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90"/>
                                          </p:val>
                                        </p:tav>
                                        <p:tav tm="100000">
                                          <p:val>
                                            <p:fltVal val="0"/>
                                          </p:val>
                                        </p:tav>
                                      </p:tavLst>
                                    </p:anim>
                                    <p:animEffect transition="in" filter="fade">
                                      <p:cBhvr>
                                        <p:cTn id="22" dur="5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90"/>
                                          </p:val>
                                        </p:tav>
                                        <p:tav tm="100000">
                                          <p:val>
                                            <p:fltVal val="0"/>
                                          </p:val>
                                        </p:tav>
                                      </p:tavLst>
                                    </p:anim>
                                    <p:animEffect transition="in" filter="fade">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90"/>
                                          </p:val>
                                        </p:tav>
                                        <p:tav tm="100000">
                                          <p:val>
                                            <p:fltVal val="0"/>
                                          </p:val>
                                        </p:tav>
                                      </p:tavLst>
                                    </p:anim>
                                    <p:animEffect transition="in" filter="fade">
                                      <p:cBhvr>
                                        <p:cTn id="34" dur="5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style.rotation</p:attrName>
                                        </p:attrNameLst>
                                      </p:cBhvr>
                                      <p:tavLst>
                                        <p:tav tm="0">
                                          <p:val>
                                            <p:fltVal val="90"/>
                                          </p:val>
                                        </p:tav>
                                        <p:tav tm="100000">
                                          <p:val>
                                            <p:fltVal val="0"/>
                                          </p:val>
                                        </p:tav>
                                      </p:tavLst>
                                    </p:anim>
                                    <p:animEffect transition="in" filter="fade">
                                      <p:cBhvr>
                                        <p:cTn id="40" dur="5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90"/>
                                          </p:val>
                                        </p:tav>
                                        <p:tav tm="100000">
                                          <p:val>
                                            <p:fltVal val="0"/>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 calcmode="lin" valueType="num">
                                      <p:cBhvr>
                                        <p:cTn id="53" dur="500" fill="hold"/>
                                        <p:tgtEl>
                                          <p:spTgt spid="2"/>
                                        </p:tgtEl>
                                        <p:attrNameLst>
                                          <p:attrName>style.rotation</p:attrName>
                                        </p:attrNameLst>
                                      </p:cBhvr>
                                      <p:tavLst>
                                        <p:tav tm="0">
                                          <p:val>
                                            <p:fltVal val="90"/>
                                          </p:val>
                                        </p:tav>
                                        <p:tav tm="100000">
                                          <p:val>
                                            <p:fltVal val="0"/>
                                          </p:val>
                                        </p:tav>
                                      </p:tavLst>
                                    </p:anim>
                                    <p:animEffect transition="in" filter="fade">
                                      <p:cBhvr>
                                        <p:cTn id="54" dur="500"/>
                                        <p:tgtEl>
                                          <p:spTgt spid="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 calcmode="lin" valueType="num">
                                      <p:cBhvr>
                                        <p:cTn id="59" dur="500" fill="hold"/>
                                        <p:tgtEl>
                                          <p:spTgt spid="5"/>
                                        </p:tgtEl>
                                        <p:attrNameLst>
                                          <p:attrName>style.rotation</p:attrName>
                                        </p:attrNameLst>
                                      </p:cBhvr>
                                      <p:tavLst>
                                        <p:tav tm="0">
                                          <p:val>
                                            <p:fltVal val="90"/>
                                          </p:val>
                                        </p:tav>
                                        <p:tav tm="100000">
                                          <p:val>
                                            <p:fltVal val="0"/>
                                          </p:val>
                                        </p:tav>
                                      </p:tavLst>
                                    </p:anim>
                                    <p:animEffect transition="in" filter="fade">
                                      <p:cBhvr>
                                        <p:cTn id="60" dur="500"/>
                                        <p:tgtEl>
                                          <p:spTgt spid="5"/>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 calcmode="lin" valueType="num">
                                      <p:cBhvr>
                                        <p:cTn id="65" dur="500" fill="hold"/>
                                        <p:tgtEl>
                                          <p:spTgt spid="6"/>
                                        </p:tgtEl>
                                        <p:attrNameLst>
                                          <p:attrName>style.rotation</p:attrName>
                                        </p:attrNameLst>
                                      </p:cBhvr>
                                      <p:tavLst>
                                        <p:tav tm="0">
                                          <p:val>
                                            <p:fltVal val="90"/>
                                          </p:val>
                                        </p:tav>
                                        <p:tav tm="100000">
                                          <p:val>
                                            <p:fltVal val="0"/>
                                          </p:val>
                                        </p:tav>
                                      </p:tavLst>
                                    </p:anim>
                                    <p:animEffect transition="in" filter="fade">
                                      <p:cBhvr>
                                        <p:cTn id="66" dur="500"/>
                                        <p:tgtEl>
                                          <p:spTgt spid="6"/>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 calcmode="lin" valueType="num">
                                      <p:cBhvr>
                                        <p:cTn id="71" dur="500" fill="hold"/>
                                        <p:tgtEl>
                                          <p:spTgt spid="7"/>
                                        </p:tgtEl>
                                        <p:attrNameLst>
                                          <p:attrName>style.rotation</p:attrName>
                                        </p:attrNameLst>
                                      </p:cBhvr>
                                      <p:tavLst>
                                        <p:tav tm="0">
                                          <p:val>
                                            <p:fltVal val="90"/>
                                          </p:val>
                                        </p:tav>
                                        <p:tav tm="100000">
                                          <p:val>
                                            <p:fltVal val="0"/>
                                          </p:val>
                                        </p:tav>
                                      </p:tavLst>
                                    </p:anim>
                                    <p:animEffect transition="in" filter="fade">
                                      <p:cBhvr>
                                        <p:cTn id="72" dur="500"/>
                                        <p:tgtEl>
                                          <p:spTgt spid="7"/>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 calcmode="lin" valueType="num">
                                      <p:cBhvr>
                                        <p:cTn id="77" dur="500" fill="hold"/>
                                        <p:tgtEl>
                                          <p:spTgt spid="8"/>
                                        </p:tgtEl>
                                        <p:attrNameLst>
                                          <p:attrName>style.rotation</p:attrName>
                                        </p:attrNameLst>
                                      </p:cBhvr>
                                      <p:tavLst>
                                        <p:tav tm="0">
                                          <p:val>
                                            <p:fltVal val="90"/>
                                          </p:val>
                                        </p:tav>
                                        <p:tav tm="100000">
                                          <p:val>
                                            <p:fltVal val="0"/>
                                          </p:val>
                                        </p:tav>
                                      </p:tavLst>
                                    </p:anim>
                                    <p:animEffect transition="in" filter="fade">
                                      <p:cBhvr>
                                        <p:cTn id="78" dur="500"/>
                                        <p:tgtEl>
                                          <p:spTgt spid="8"/>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 calcmode="lin" valueType="num">
                                      <p:cBhvr>
                                        <p:cTn id="83" dur="500" fill="hold"/>
                                        <p:tgtEl>
                                          <p:spTgt spid="11"/>
                                        </p:tgtEl>
                                        <p:attrNameLst>
                                          <p:attrName>style.rotation</p:attrName>
                                        </p:attrNameLst>
                                      </p:cBhvr>
                                      <p:tavLst>
                                        <p:tav tm="0">
                                          <p:val>
                                            <p:fltVal val="90"/>
                                          </p:val>
                                        </p:tav>
                                        <p:tav tm="100000">
                                          <p:val>
                                            <p:fltVal val="0"/>
                                          </p:val>
                                        </p:tav>
                                      </p:tavLst>
                                    </p:anim>
                                    <p:animEffect transition="in" filter="fade">
                                      <p:cBhvr>
                                        <p:cTn id="84" dur="500"/>
                                        <p:tgtEl>
                                          <p:spTgt spid="11"/>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 calcmode="lin" valueType="num">
                                      <p:cBhvr>
                                        <p:cTn id="89" dur="500" fill="hold"/>
                                        <p:tgtEl>
                                          <p:spTgt spid="12"/>
                                        </p:tgtEl>
                                        <p:attrNameLst>
                                          <p:attrName>style.rotation</p:attrName>
                                        </p:attrNameLst>
                                      </p:cBhvr>
                                      <p:tavLst>
                                        <p:tav tm="0">
                                          <p:val>
                                            <p:fltVal val="90"/>
                                          </p:val>
                                        </p:tav>
                                        <p:tav tm="100000">
                                          <p:val>
                                            <p:fltVal val="0"/>
                                          </p:val>
                                        </p:tav>
                                      </p:tavLst>
                                    </p:anim>
                                    <p:animEffect transition="in" filter="fade">
                                      <p:cBhvr>
                                        <p:cTn id="90" dur="500"/>
                                        <p:tgtEl>
                                          <p:spTgt spid="12"/>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 calcmode="lin" valueType="num">
                                      <p:cBhvr>
                                        <p:cTn id="95" dur="500" fill="hold"/>
                                        <p:tgtEl>
                                          <p:spTgt spid="25"/>
                                        </p:tgtEl>
                                        <p:attrNameLst>
                                          <p:attrName>style.rotation</p:attrName>
                                        </p:attrNameLst>
                                      </p:cBhvr>
                                      <p:tavLst>
                                        <p:tav tm="0">
                                          <p:val>
                                            <p:fltVal val="90"/>
                                          </p:val>
                                        </p:tav>
                                        <p:tav tm="100000">
                                          <p:val>
                                            <p:fltVal val="0"/>
                                          </p:val>
                                        </p:tav>
                                      </p:tavLst>
                                    </p:anim>
                                    <p:animEffect transition="in" filter="fade">
                                      <p:cBhvr>
                                        <p:cTn id="96" dur="500"/>
                                        <p:tgtEl>
                                          <p:spTgt spid="2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anim calcmode="lin" valueType="num">
                                      <p:cBhvr>
                                        <p:cTn id="101" dur="500" fill="hold"/>
                                        <p:tgtEl>
                                          <p:spTgt spid="15"/>
                                        </p:tgtEl>
                                        <p:attrNameLst>
                                          <p:attrName>style.rotation</p:attrName>
                                        </p:attrNameLst>
                                      </p:cBhvr>
                                      <p:tavLst>
                                        <p:tav tm="0">
                                          <p:val>
                                            <p:fltVal val="90"/>
                                          </p:val>
                                        </p:tav>
                                        <p:tav tm="100000">
                                          <p:val>
                                            <p:fltVal val="0"/>
                                          </p:val>
                                        </p:tav>
                                      </p:tavLst>
                                    </p:anim>
                                    <p:animEffect transition="in" filter="fade">
                                      <p:cBhvr>
                                        <p:cTn id="102" dur="500"/>
                                        <p:tgtEl>
                                          <p:spTgt spid="15"/>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 calcmode="lin" valueType="num">
                                      <p:cBhvr>
                                        <p:cTn id="107" dur="500" fill="hold"/>
                                        <p:tgtEl>
                                          <p:spTgt spid="24"/>
                                        </p:tgtEl>
                                        <p:attrNameLst>
                                          <p:attrName>style.rotation</p:attrName>
                                        </p:attrNameLst>
                                      </p:cBhvr>
                                      <p:tavLst>
                                        <p:tav tm="0">
                                          <p:val>
                                            <p:fltVal val="90"/>
                                          </p:val>
                                        </p:tav>
                                        <p:tav tm="100000">
                                          <p:val>
                                            <p:fltVal val="0"/>
                                          </p:val>
                                        </p:tav>
                                      </p:tavLst>
                                    </p:anim>
                                    <p:animEffect transition="in" filter="fade">
                                      <p:cBhvr>
                                        <p:cTn id="108" dur="500"/>
                                        <p:tgtEl>
                                          <p:spTgt spid="24"/>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 calcmode="lin" valueType="num">
                                      <p:cBhvr>
                                        <p:cTn id="119" dur="500" fill="hold"/>
                                        <p:tgtEl>
                                          <p:spTgt spid="29"/>
                                        </p:tgtEl>
                                        <p:attrNameLst>
                                          <p:attrName>style.rotation</p:attrName>
                                        </p:attrNameLst>
                                      </p:cBhvr>
                                      <p:tavLst>
                                        <p:tav tm="0">
                                          <p:val>
                                            <p:fltVal val="90"/>
                                          </p:val>
                                        </p:tav>
                                        <p:tav tm="100000">
                                          <p:val>
                                            <p:fltVal val="0"/>
                                          </p:val>
                                        </p:tav>
                                      </p:tavLst>
                                    </p:anim>
                                    <p:animEffect transition="in" filter="fade">
                                      <p:cBhvr>
                                        <p:cTn id="120" dur="500"/>
                                        <p:tgtEl>
                                          <p:spTgt spid="29"/>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 calcmode="lin" valueType="num">
                                      <p:cBhvr>
                                        <p:cTn id="125" dur="500" fill="hold"/>
                                        <p:tgtEl>
                                          <p:spTgt spid="22"/>
                                        </p:tgtEl>
                                        <p:attrNameLst>
                                          <p:attrName>style.rotation</p:attrName>
                                        </p:attrNameLst>
                                      </p:cBhvr>
                                      <p:tavLst>
                                        <p:tav tm="0">
                                          <p:val>
                                            <p:fltVal val="90"/>
                                          </p:val>
                                        </p:tav>
                                        <p:tav tm="100000">
                                          <p:val>
                                            <p:fltVal val="0"/>
                                          </p:val>
                                        </p:tav>
                                      </p:tavLst>
                                    </p:anim>
                                    <p:animEffect transition="in" filter="fade">
                                      <p:cBhvr>
                                        <p:cTn id="126" dur="500"/>
                                        <p:tgtEl>
                                          <p:spTgt spid="22"/>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p:cTn id="129" dur="500" fill="hold"/>
                                        <p:tgtEl>
                                          <p:spTgt spid="21"/>
                                        </p:tgtEl>
                                        <p:attrNameLst>
                                          <p:attrName>ppt_w</p:attrName>
                                        </p:attrNameLst>
                                      </p:cBhvr>
                                      <p:tavLst>
                                        <p:tav tm="0">
                                          <p:val>
                                            <p:fltVal val="0"/>
                                          </p:val>
                                        </p:tav>
                                        <p:tav tm="100000">
                                          <p:val>
                                            <p:strVal val="#ppt_w"/>
                                          </p:val>
                                        </p:tav>
                                      </p:tavLst>
                                    </p:anim>
                                    <p:anim calcmode="lin" valueType="num">
                                      <p:cBhvr>
                                        <p:cTn id="130" dur="500" fill="hold"/>
                                        <p:tgtEl>
                                          <p:spTgt spid="21"/>
                                        </p:tgtEl>
                                        <p:attrNameLst>
                                          <p:attrName>ppt_h</p:attrName>
                                        </p:attrNameLst>
                                      </p:cBhvr>
                                      <p:tavLst>
                                        <p:tav tm="0">
                                          <p:val>
                                            <p:fltVal val="0"/>
                                          </p:val>
                                        </p:tav>
                                        <p:tav tm="100000">
                                          <p:val>
                                            <p:strVal val="#ppt_h"/>
                                          </p:val>
                                        </p:tav>
                                      </p:tavLst>
                                    </p:anim>
                                    <p:anim calcmode="lin" valueType="num">
                                      <p:cBhvr>
                                        <p:cTn id="131" dur="500" fill="hold"/>
                                        <p:tgtEl>
                                          <p:spTgt spid="21"/>
                                        </p:tgtEl>
                                        <p:attrNameLst>
                                          <p:attrName>style.rotation</p:attrName>
                                        </p:attrNameLst>
                                      </p:cBhvr>
                                      <p:tavLst>
                                        <p:tav tm="0">
                                          <p:val>
                                            <p:fltVal val="90"/>
                                          </p:val>
                                        </p:tav>
                                        <p:tav tm="100000">
                                          <p:val>
                                            <p:fltVal val="0"/>
                                          </p:val>
                                        </p:tav>
                                      </p:tavLst>
                                    </p:anim>
                                    <p:animEffect transition="in" filter="fade">
                                      <p:cBhvr>
                                        <p:cTn id="132" dur="500"/>
                                        <p:tgtEl>
                                          <p:spTgt spid="21"/>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500" fill="hold"/>
                                        <p:tgtEl>
                                          <p:spTgt spid="20"/>
                                        </p:tgtEl>
                                        <p:attrNameLst>
                                          <p:attrName>ppt_w</p:attrName>
                                        </p:attrNameLst>
                                      </p:cBhvr>
                                      <p:tavLst>
                                        <p:tav tm="0">
                                          <p:val>
                                            <p:fltVal val="0"/>
                                          </p:val>
                                        </p:tav>
                                        <p:tav tm="100000">
                                          <p:val>
                                            <p:strVal val="#ppt_w"/>
                                          </p:val>
                                        </p:tav>
                                      </p:tavLst>
                                    </p:anim>
                                    <p:anim calcmode="lin" valueType="num">
                                      <p:cBhvr>
                                        <p:cTn id="136" dur="500" fill="hold"/>
                                        <p:tgtEl>
                                          <p:spTgt spid="20"/>
                                        </p:tgtEl>
                                        <p:attrNameLst>
                                          <p:attrName>ppt_h</p:attrName>
                                        </p:attrNameLst>
                                      </p:cBhvr>
                                      <p:tavLst>
                                        <p:tav tm="0">
                                          <p:val>
                                            <p:fltVal val="0"/>
                                          </p:val>
                                        </p:tav>
                                        <p:tav tm="100000">
                                          <p:val>
                                            <p:strVal val="#ppt_h"/>
                                          </p:val>
                                        </p:tav>
                                      </p:tavLst>
                                    </p:anim>
                                    <p:anim calcmode="lin" valueType="num">
                                      <p:cBhvr>
                                        <p:cTn id="137" dur="500" fill="hold"/>
                                        <p:tgtEl>
                                          <p:spTgt spid="20"/>
                                        </p:tgtEl>
                                        <p:attrNameLst>
                                          <p:attrName>style.rotation</p:attrName>
                                        </p:attrNameLst>
                                      </p:cBhvr>
                                      <p:tavLst>
                                        <p:tav tm="0">
                                          <p:val>
                                            <p:fltVal val="90"/>
                                          </p:val>
                                        </p:tav>
                                        <p:tav tm="100000">
                                          <p:val>
                                            <p:fltVal val="0"/>
                                          </p:val>
                                        </p:tav>
                                      </p:tavLst>
                                    </p:anim>
                                    <p:animEffect transition="in" filter="fade">
                                      <p:cBhvr>
                                        <p:cTn id="138" dur="500"/>
                                        <p:tgtEl>
                                          <p:spTgt spid="20"/>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16"/>
                                        </p:tgtEl>
                                        <p:attrNameLst>
                                          <p:attrName>style.visibility</p:attrName>
                                        </p:attrNameLst>
                                      </p:cBhvr>
                                      <p:to>
                                        <p:strVal val="visible"/>
                                      </p:to>
                                    </p:set>
                                    <p:anim calcmode="lin" valueType="num">
                                      <p:cBhvr>
                                        <p:cTn id="141" dur="500" fill="hold"/>
                                        <p:tgtEl>
                                          <p:spTgt spid="16"/>
                                        </p:tgtEl>
                                        <p:attrNameLst>
                                          <p:attrName>ppt_w</p:attrName>
                                        </p:attrNameLst>
                                      </p:cBhvr>
                                      <p:tavLst>
                                        <p:tav tm="0">
                                          <p:val>
                                            <p:fltVal val="0"/>
                                          </p:val>
                                        </p:tav>
                                        <p:tav tm="100000">
                                          <p:val>
                                            <p:strVal val="#ppt_w"/>
                                          </p:val>
                                        </p:tav>
                                      </p:tavLst>
                                    </p:anim>
                                    <p:anim calcmode="lin" valueType="num">
                                      <p:cBhvr>
                                        <p:cTn id="142" dur="500" fill="hold"/>
                                        <p:tgtEl>
                                          <p:spTgt spid="16"/>
                                        </p:tgtEl>
                                        <p:attrNameLst>
                                          <p:attrName>ppt_h</p:attrName>
                                        </p:attrNameLst>
                                      </p:cBhvr>
                                      <p:tavLst>
                                        <p:tav tm="0">
                                          <p:val>
                                            <p:fltVal val="0"/>
                                          </p:val>
                                        </p:tav>
                                        <p:tav tm="100000">
                                          <p:val>
                                            <p:strVal val="#ppt_h"/>
                                          </p:val>
                                        </p:tav>
                                      </p:tavLst>
                                    </p:anim>
                                    <p:anim calcmode="lin" valueType="num">
                                      <p:cBhvr>
                                        <p:cTn id="143" dur="500" fill="hold"/>
                                        <p:tgtEl>
                                          <p:spTgt spid="16"/>
                                        </p:tgtEl>
                                        <p:attrNameLst>
                                          <p:attrName>style.rotation</p:attrName>
                                        </p:attrNameLst>
                                      </p:cBhvr>
                                      <p:tavLst>
                                        <p:tav tm="0">
                                          <p:val>
                                            <p:fltVal val="90"/>
                                          </p:val>
                                        </p:tav>
                                        <p:tav tm="100000">
                                          <p:val>
                                            <p:fltVal val="0"/>
                                          </p:val>
                                        </p:tav>
                                      </p:tavLst>
                                    </p:anim>
                                    <p:animEffect transition="in" filter="fade">
                                      <p:cBhvr>
                                        <p:cTn id="144" dur="500"/>
                                        <p:tgtEl>
                                          <p:spTgt spid="16"/>
                                        </p:tgtEl>
                                      </p:cBhvr>
                                    </p:animEffect>
                                  </p:childTnLst>
                                </p:cTn>
                              </p:par>
                              <p:par>
                                <p:cTn id="145" presetID="31" presetClass="entr" presetSubtype="0" fill="hold" grpId="0" nodeType="with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 calcmode="lin" valueType="num">
                                      <p:cBhvr>
                                        <p:cTn id="149" dur="500" fill="hold"/>
                                        <p:tgtEl>
                                          <p:spTgt spid="26"/>
                                        </p:tgtEl>
                                        <p:attrNameLst>
                                          <p:attrName>style.rotation</p:attrName>
                                        </p:attrNameLst>
                                      </p:cBhvr>
                                      <p:tavLst>
                                        <p:tav tm="0">
                                          <p:val>
                                            <p:fltVal val="90"/>
                                          </p:val>
                                        </p:tav>
                                        <p:tav tm="100000">
                                          <p:val>
                                            <p:fltVal val="0"/>
                                          </p:val>
                                        </p:tav>
                                      </p:tavLst>
                                    </p:anim>
                                    <p:animEffect transition="in" filter="fade">
                                      <p:cBhvr>
                                        <p:cTn id="150" dur="500"/>
                                        <p:tgtEl>
                                          <p:spTgt spid="26"/>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 calcmode="lin" valueType="num">
                                      <p:cBhvr>
                                        <p:cTn id="153" dur="500" fill="hold"/>
                                        <p:tgtEl>
                                          <p:spTgt spid="34"/>
                                        </p:tgtEl>
                                        <p:attrNameLst>
                                          <p:attrName>ppt_w</p:attrName>
                                        </p:attrNameLst>
                                      </p:cBhvr>
                                      <p:tavLst>
                                        <p:tav tm="0">
                                          <p:val>
                                            <p:fltVal val="0"/>
                                          </p:val>
                                        </p:tav>
                                        <p:tav tm="100000">
                                          <p:val>
                                            <p:strVal val="#ppt_w"/>
                                          </p:val>
                                        </p:tav>
                                      </p:tavLst>
                                    </p:anim>
                                    <p:anim calcmode="lin" valueType="num">
                                      <p:cBhvr>
                                        <p:cTn id="154" dur="500" fill="hold"/>
                                        <p:tgtEl>
                                          <p:spTgt spid="34"/>
                                        </p:tgtEl>
                                        <p:attrNameLst>
                                          <p:attrName>ppt_h</p:attrName>
                                        </p:attrNameLst>
                                      </p:cBhvr>
                                      <p:tavLst>
                                        <p:tav tm="0">
                                          <p:val>
                                            <p:fltVal val="0"/>
                                          </p:val>
                                        </p:tav>
                                        <p:tav tm="100000">
                                          <p:val>
                                            <p:strVal val="#ppt_h"/>
                                          </p:val>
                                        </p:tav>
                                      </p:tavLst>
                                    </p:anim>
                                    <p:anim calcmode="lin" valueType="num">
                                      <p:cBhvr>
                                        <p:cTn id="155" dur="500" fill="hold"/>
                                        <p:tgtEl>
                                          <p:spTgt spid="34"/>
                                        </p:tgtEl>
                                        <p:attrNameLst>
                                          <p:attrName>style.rotation</p:attrName>
                                        </p:attrNameLst>
                                      </p:cBhvr>
                                      <p:tavLst>
                                        <p:tav tm="0">
                                          <p:val>
                                            <p:fltVal val="90"/>
                                          </p:val>
                                        </p:tav>
                                        <p:tav tm="100000">
                                          <p:val>
                                            <p:fltVal val="0"/>
                                          </p:val>
                                        </p:tav>
                                      </p:tavLst>
                                    </p:anim>
                                    <p:animEffect transition="in" filter="fade">
                                      <p:cBhvr>
                                        <p:cTn id="156" dur="500"/>
                                        <p:tgtEl>
                                          <p:spTgt spid="34"/>
                                        </p:tgtEl>
                                      </p:cBhvr>
                                    </p:animEffect>
                                  </p:childTnLst>
                                </p:cTn>
                              </p:par>
                              <p:par>
                                <p:cTn id="157" presetID="31" presetClass="entr" presetSubtype="0" fill="hold" grpId="0" nodeType="withEffect">
                                  <p:stCondLst>
                                    <p:cond delay="0"/>
                                  </p:stCondLst>
                                  <p:childTnLst>
                                    <p:set>
                                      <p:cBhvr>
                                        <p:cTn id="158" dur="1" fill="hold">
                                          <p:stCondLst>
                                            <p:cond delay="0"/>
                                          </p:stCondLst>
                                        </p:cTn>
                                        <p:tgtEl>
                                          <p:spTgt spid="27"/>
                                        </p:tgtEl>
                                        <p:attrNameLst>
                                          <p:attrName>style.visibility</p:attrName>
                                        </p:attrNameLst>
                                      </p:cBhvr>
                                      <p:to>
                                        <p:strVal val="visible"/>
                                      </p:to>
                                    </p:set>
                                    <p:anim calcmode="lin" valueType="num">
                                      <p:cBhvr>
                                        <p:cTn id="159" dur="500" fill="hold"/>
                                        <p:tgtEl>
                                          <p:spTgt spid="27"/>
                                        </p:tgtEl>
                                        <p:attrNameLst>
                                          <p:attrName>ppt_w</p:attrName>
                                        </p:attrNameLst>
                                      </p:cBhvr>
                                      <p:tavLst>
                                        <p:tav tm="0">
                                          <p:val>
                                            <p:fltVal val="0"/>
                                          </p:val>
                                        </p:tav>
                                        <p:tav tm="100000">
                                          <p:val>
                                            <p:strVal val="#ppt_w"/>
                                          </p:val>
                                        </p:tav>
                                      </p:tavLst>
                                    </p:anim>
                                    <p:anim calcmode="lin" valueType="num">
                                      <p:cBhvr>
                                        <p:cTn id="160" dur="500" fill="hold"/>
                                        <p:tgtEl>
                                          <p:spTgt spid="27"/>
                                        </p:tgtEl>
                                        <p:attrNameLst>
                                          <p:attrName>ppt_h</p:attrName>
                                        </p:attrNameLst>
                                      </p:cBhvr>
                                      <p:tavLst>
                                        <p:tav tm="0">
                                          <p:val>
                                            <p:fltVal val="0"/>
                                          </p:val>
                                        </p:tav>
                                        <p:tav tm="100000">
                                          <p:val>
                                            <p:strVal val="#ppt_h"/>
                                          </p:val>
                                        </p:tav>
                                      </p:tavLst>
                                    </p:anim>
                                    <p:anim calcmode="lin" valueType="num">
                                      <p:cBhvr>
                                        <p:cTn id="161" dur="500" fill="hold"/>
                                        <p:tgtEl>
                                          <p:spTgt spid="27"/>
                                        </p:tgtEl>
                                        <p:attrNameLst>
                                          <p:attrName>style.rotation</p:attrName>
                                        </p:attrNameLst>
                                      </p:cBhvr>
                                      <p:tavLst>
                                        <p:tav tm="0">
                                          <p:val>
                                            <p:fltVal val="90"/>
                                          </p:val>
                                        </p:tav>
                                        <p:tav tm="100000">
                                          <p:val>
                                            <p:fltVal val="0"/>
                                          </p:val>
                                        </p:tav>
                                      </p:tavLst>
                                    </p:anim>
                                    <p:animEffect transition="in" filter="fade">
                                      <p:cBhvr>
                                        <p:cTn id="162" dur="500"/>
                                        <p:tgtEl>
                                          <p:spTgt spid="27"/>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5"/>
                                        </p:tgtEl>
                                        <p:attrNameLst>
                                          <p:attrName>style.visibility</p:attrName>
                                        </p:attrNameLst>
                                      </p:cBhvr>
                                      <p:to>
                                        <p:strVal val="visible"/>
                                      </p:to>
                                    </p:set>
                                    <p:anim calcmode="lin" valueType="num">
                                      <p:cBhvr>
                                        <p:cTn id="165" dur="500" fill="hold"/>
                                        <p:tgtEl>
                                          <p:spTgt spid="35"/>
                                        </p:tgtEl>
                                        <p:attrNameLst>
                                          <p:attrName>ppt_w</p:attrName>
                                        </p:attrNameLst>
                                      </p:cBhvr>
                                      <p:tavLst>
                                        <p:tav tm="0">
                                          <p:val>
                                            <p:fltVal val="0"/>
                                          </p:val>
                                        </p:tav>
                                        <p:tav tm="100000">
                                          <p:val>
                                            <p:strVal val="#ppt_w"/>
                                          </p:val>
                                        </p:tav>
                                      </p:tavLst>
                                    </p:anim>
                                    <p:anim calcmode="lin" valueType="num">
                                      <p:cBhvr>
                                        <p:cTn id="166" dur="500" fill="hold"/>
                                        <p:tgtEl>
                                          <p:spTgt spid="35"/>
                                        </p:tgtEl>
                                        <p:attrNameLst>
                                          <p:attrName>ppt_h</p:attrName>
                                        </p:attrNameLst>
                                      </p:cBhvr>
                                      <p:tavLst>
                                        <p:tav tm="0">
                                          <p:val>
                                            <p:fltVal val="0"/>
                                          </p:val>
                                        </p:tav>
                                        <p:tav tm="100000">
                                          <p:val>
                                            <p:strVal val="#ppt_h"/>
                                          </p:val>
                                        </p:tav>
                                      </p:tavLst>
                                    </p:anim>
                                    <p:anim calcmode="lin" valueType="num">
                                      <p:cBhvr>
                                        <p:cTn id="167" dur="500" fill="hold"/>
                                        <p:tgtEl>
                                          <p:spTgt spid="35"/>
                                        </p:tgtEl>
                                        <p:attrNameLst>
                                          <p:attrName>style.rotation</p:attrName>
                                        </p:attrNameLst>
                                      </p:cBhvr>
                                      <p:tavLst>
                                        <p:tav tm="0">
                                          <p:val>
                                            <p:fltVal val="90"/>
                                          </p:val>
                                        </p:tav>
                                        <p:tav tm="100000">
                                          <p:val>
                                            <p:fltVal val="0"/>
                                          </p:val>
                                        </p:tav>
                                      </p:tavLst>
                                    </p:anim>
                                    <p:animEffect transition="in" filter="fade">
                                      <p:cBhvr>
                                        <p:cTn id="168" dur="500"/>
                                        <p:tgtEl>
                                          <p:spTgt spid="35"/>
                                        </p:tgtEl>
                                      </p:cBhvr>
                                    </p:animEffect>
                                  </p:childTnLst>
                                </p:cTn>
                              </p:par>
                              <p:par>
                                <p:cTn id="169" presetID="31" presetClass="entr" presetSubtype="0" fill="hold" grpId="0" nodeType="withEffect">
                                  <p:stCondLst>
                                    <p:cond delay="0"/>
                                  </p:stCondLst>
                                  <p:childTnLst>
                                    <p:set>
                                      <p:cBhvr>
                                        <p:cTn id="170" dur="1" fill="hold">
                                          <p:stCondLst>
                                            <p:cond delay="0"/>
                                          </p:stCondLst>
                                        </p:cTn>
                                        <p:tgtEl>
                                          <p:spTgt spid="28"/>
                                        </p:tgtEl>
                                        <p:attrNameLst>
                                          <p:attrName>style.visibility</p:attrName>
                                        </p:attrNameLst>
                                      </p:cBhvr>
                                      <p:to>
                                        <p:strVal val="visible"/>
                                      </p:to>
                                    </p:set>
                                    <p:anim calcmode="lin" valueType="num">
                                      <p:cBhvr>
                                        <p:cTn id="171" dur="500" fill="hold"/>
                                        <p:tgtEl>
                                          <p:spTgt spid="28"/>
                                        </p:tgtEl>
                                        <p:attrNameLst>
                                          <p:attrName>ppt_w</p:attrName>
                                        </p:attrNameLst>
                                      </p:cBhvr>
                                      <p:tavLst>
                                        <p:tav tm="0">
                                          <p:val>
                                            <p:fltVal val="0"/>
                                          </p:val>
                                        </p:tav>
                                        <p:tav tm="100000">
                                          <p:val>
                                            <p:strVal val="#ppt_w"/>
                                          </p:val>
                                        </p:tav>
                                      </p:tavLst>
                                    </p:anim>
                                    <p:anim calcmode="lin" valueType="num">
                                      <p:cBhvr>
                                        <p:cTn id="172" dur="500" fill="hold"/>
                                        <p:tgtEl>
                                          <p:spTgt spid="28"/>
                                        </p:tgtEl>
                                        <p:attrNameLst>
                                          <p:attrName>ppt_h</p:attrName>
                                        </p:attrNameLst>
                                      </p:cBhvr>
                                      <p:tavLst>
                                        <p:tav tm="0">
                                          <p:val>
                                            <p:fltVal val="0"/>
                                          </p:val>
                                        </p:tav>
                                        <p:tav tm="100000">
                                          <p:val>
                                            <p:strVal val="#ppt_h"/>
                                          </p:val>
                                        </p:tav>
                                      </p:tavLst>
                                    </p:anim>
                                    <p:anim calcmode="lin" valueType="num">
                                      <p:cBhvr>
                                        <p:cTn id="173" dur="500" fill="hold"/>
                                        <p:tgtEl>
                                          <p:spTgt spid="28"/>
                                        </p:tgtEl>
                                        <p:attrNameLst>
                                          <p:attrName>style.rotation</p:attrName>
                                        </p:attrNameLst>
                                      </p:cBhvr>
                                      <p:tavLst>
                                        <p:tav tm="0">
                                          <p:val>
                                            <p:fltVal val="90"/>
                                          </p:val>
                                        </p:tav>
                                        <p:tav tm="100000">
                                          <p:val>
                                            <p:fltVal val="0"/>
                                          </p:val>
                                        </p:tav>
                                      </p:tavLst>
                                    </p:anim>
                                    <p:animEffect transition="in" filter="fade">
                                      <p:cBhvr>
                                        <p:cTn id="174" dur="500"/>
                                        <p:tgtEl>
                                          <p:spTgt spid="28"/>
                                        </p:tgtEl>
                                      </p:cBhvr>
                                    </p:animEffect>
                                  </p:childTnLst>
                                </p:cTn>
                              </p:par>
                              <p:par>
                                <p:cTn id="175" presetID="31" presetClass="entr" presetSubtype="0" fill="hold" grpId="0" nodeType="with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500" fill="hold"/>
                                        <p:tgtEl>
                                          <p:spTgt spid="36"/>
                                        </p:tgtEl>
                                        <p:attrNameLst>
                                          <p:attrName>ppt_w</p:attrName>
                                        </p:attrNameLst>
                                      </p:cBhvr>
                                      <p:tavLst>
                                        <p:tav tm="0">
                                          <p:val>
                                            <p:fltVal val="0"/>
                                          </p:val>
                                        </p:tav>
                                        <p:tav tm="100000">
                                          <p:val>
                                            <p:strVal val="#ppt_w"/>
                                          </p:val>
                                        </p:tav>
                                      </p:tavLst>
                                    </p:anim>
                                    <p:anim calcmode="lin" valueType="num">
                                      <p:cBhvr>
                                        <p:cTn id="178" dur="500" fill="hold"/>
                                        <p:tgtEl>
                                          <p:spTgt spid="36"/>
                                        </p:tgtEl>
                                        <p:attrNameLst>
                                          <p:attrName>ppt_h</p:attrName>
                                        </p:attrNameLst>
                                      </p:cBhvr>
                                      <p:tavLst>
                                        <p:tav tm="0">
                                          <p:val>
                                            <p:fltVal val="0"/>
                                          </p:val>
                                        </p:tav>
                                        <p:tav tm="100000">
                                          <p:val>
                                            <p:strVal val="#ppt_h"/>
                                          </p:val>
                                        </p:tav>
                                      </p:tavLst>
                                    </p:anim>
                                    <p:anim calcmode="lin" valueType="num">
                                      <p:cBhvr>
                                        <p:cTn id="179" dur="500" fill="hold"/>
                                        <p:tgtEl>
                                          <p:spTgt spid="36"/>
                                        </p:tgtEl>
                                        <p:attrNameLst>
                                          <p:attrName>style.rotation</p:attrName>
                                        </p:attrNameLst>
                                      </p:cBhvr>
                                      <p:tavLst>
                                        <p:tav tm="0">
                                          <p:val>
                                            <p:fltVal val="90"/>
                                          </p:val>
                                        </p:tav>
                                        <p:tav tm="100000">
                                          <p:val>
                                            <p:fltVal val="0"/>
                                          </p:val>
                                        </p:tav>
                                      </p:tavLst>
                                    </p:anim>
                                    <p:animEffect transition="in" filter="fade">
                                      <p:cBhvr>
                                        <p:cTn id="180" dur="500"/>
                                        <p:tgtEl>
                                          <p:spTgt spid="36"/>
                                        </p:tgtEl>
                                      </p:cBhvr>
                                    </p:animEffect>
                                  </p:childTnLst>
                                </p:cTn>
                              </p:par>
                              <p:par>
                                <p:cTn id="181" presetID="31" presetClass="entr" presetSubtype="0" fill="hold" grpId="0" nodeType="withEffect">
                                  <p:stCondLst>
                                    <p:cond delay="0"/>
                                  </p:stCondLst>
                                  <p:childTnLst>
                                    <p:set>
                                      <p:cBhvr>
                                        <p:cTn id="182" dur="1" fill="hold">
                                          <p:stCondLst>
                                            <p:cond delay="0"/>
                                          </p:stCondLst>
                                        </p:cTn>
                                        <p:tgtEl>
                                          <p:spTgt spid="37"/>
                                        </p:tgtEl>
                                        <p:attrNameLst>
                                          <p:attrName>style.visibility</p:attrName>
                                        </p:attrNameLst>
                                      </p:cBhvr>
                                      <p:to>
                                        <p:strVal val="visible"/>
                                      </p:to>
                                    </p:set>
                                    <p:anim calcmode="lin" valueType="num">
                                      <p:cBhvr>
                                        <p:cTn id="183" dur="500" fill="hold"/>
                                        <p:tgtEl>
                                          <p:spTgt spid="37"/>
                                        </p:tgtEl>
                                        <p:attrNameLst>
                                          <p:attrName>ppt_w</p:attrName>
                                        </p:attrNameLst>
                                      </p:cBhvr>
                                      <p:tavLst>
                                        <p:tav tm="0">
                                          <p:val>
                                            <p:fltVal val="0"/>
                                          </p:val>
                                        </p:tav>
                                        <p:tav tm="100000">
                                          <p:val>
                                            <p:strVal val="#ppt_w"/>
                                          </p:val>
                                        </p:tav>
                                      </p:tavLst>
                                    </p:anim>
                                    <p:anim calcmode="lin" valueType="num">
                                      <p:cBhvr>
                                        <p:cTn id="184" dur="500" fill="hold"/>
                                        <p:tgtEl>
                                          <p:spTgt spid="37"/>
                                        </p:tgtEl>
                                        <p:attrNameLst>
                                          <p:attrName>ppt_h</p:attrName>
                                        </p:attrNameLst>
                                      </p:cBhvr>
                                      <p:tavLst>
                                        <p:tav tm="0">
                                          <p:val>
                                            <p:fltVal val="0"/>
                                          </p:val>
                                        </p:tav>
                                        <p:tav tm="100000">
                                          <p:val>
                                            <p:strVal val="#ppt_h"/>
                                          </p:val>
                                        </p:tav>
                                      </p:tavLst>
                                    </p:anim>
                                    <p:anim calcmode="lin" valueType="num">
                                      <p:cBhvr>
                                        <p:cTn id="185" dur="500" fill="hold"/>
                                        <p:tgtEl>
                                          <p:spTgt spid="37"/>
                                        </p:tgtEl>
                                        <p:attrNameLst>
                                          <p:attrName>style.rotation</p:attrName>
                                        </p:attrNameLst>
                                      </p:cBhvr>
                                      <p:tavLst>
                                        <p:tav tm="0">
                                          <p:val>
                                            <p:fltVal val="90"/>
                                          </p:val>
                                        </p:tav>
                                        <p:tav tm="100000">
                                          <p:val>
                                            <p:fltVal val="0"/>
                                          </p:val>
                                        </p:tav>
                                      </p:tavLst>
                                    </p:anim>
                                    <p:animEffect transition="in" filter="fade">
                                      <p:cBhvr>
                                        <p:cTn id="186" dur="500"/>
                                        <p:tgtEl>
                                          <p:spTgt spid="37"/>
                                        </p:tgtEl>
                                      </p:cBhvr>
                                    </p:animEffect>
                                  </p:childTnLst>
                                </p:cTn>
                              </p:par>
                              <p:par>
                                <p:cTn id="187" presetID="31" presetClass="entr" presetSubtype="0" fill="hold" nodeType="with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 calcmode="lin" valueType="num">
                                      <p:cBhvr>
                                        <p:cTn id="191" dur="500" fill="hold"/>
                                        <p:tgtEl>
                                          <p:spTgt spid="39"/>
                                        </p:tgtEl>
                                        <p:attrNameLst>
                                          <p:attrName>style.rotation</p:attrName>
                                        </p:attrNameLst>
                                      </p:cBhvr>
                                      <p:tavLst>
                                        <p:tav tm="0">
                                          <p:val>
                                            <p:fltVal val="90"/>
                                          </p:val>
                                        </p:tav>
                                        <p:tav tm="100000">
                                          <p:val>
                                            <p:fltVal val="0"/>
                                          </p:val>
                                        </p:tav>
                                      </p:tavLst>
                                    </p:anim>
                                    <p:animEffect transition="in" filter="fade">
                                      <p:cBhvr>
                                        <p:cTn id="192" dur="500"/>
                                        <p:tgtEl>
                                          <p:spTgt spid="39"/>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33"/>
                                        </p:tgtEl>
                                        <p:attrNameLst>
                                          <p:attrName>style.visibility</p:attrName>
                                        </p:attrNameLst>
                                      </p:cBhvr>
                                      <p:to>
                                        <p:strVal val="visible"/>
                                      </p:to>
                                    </p:set>
                                    <p:anim calcmode="lin" valueType="num">
                                      <p:cBhvr>
                                        <p:cTn id="195" dur="500" fill="hold"/>
                                        <p:tgtEl>
                                          <p:spTgt spid="33"/>
                                        </p:tgtEl>
                                        <p:attrNameLst>
                                          <p:attrName>ppt_w</p:attrName>
                                        </p:attrNameLst>
                                      </p:cBhvr>
                                      <p:tavLst>
                                        <p:tav tm="0">
                                          <p:val>
                                            <p:fltVal val="0"/>
                                          </p:val>
                                        </p:tav>
                                        <p:tav tm="100000">
                                          <p:val>
                                            <p:strVal val="#ppt_w"/>
                                          </p:val>
                                        </p:tav>
                                      </p:tavLst>
                                    </p:anim>
                                    <p:anim calcmode="lin" valueType="num">
                                      <p:cBhvr>
                                        <p:cTn id="196" dur="500" fill="hold"/>
                                        <p:tgtEl>
                                          <p:spTgt spid="33"/>
                                        </p:tgtEl>
                                        <p:attrNameLst>
                                          <p:attrName>ppt_h</p:attrName>
                                        </p:attrNameLst>
                                      </p:cBhvr>
                                      <p:tavLst>
                                        <p:tav tm="0">
                                          <p:val>
                                            <p:fltVal val="0"/>
                                          </p:val>
                                        </p:tav>
                                        <p:tav tm="100000">
                                          <p:val>
                                            <p:strVal val="#ppt_h"/>
                                          </p:val>
                                        </p:tav>
                                      </p:tavLst>
                                    </p:anim>
                                    <p:anim calcmode="lin" valueType="num">
                                      <p:cBhvr>
                                        <p:cTn id="197" dur="500" fill="hold"/>
                                        <p:tgtEl>
                                          <p:spTgt spid="33"/>
                                        </p:tgtEl>
                                        <p:attrNameLst>
                                          <p:attrName>style.rotation</p:attrName>
                                        </p:attrNameLst>
                                      </p:cBhvr>
                                      <p:tavLst>
                                        <p:tav tm="0">
                                          <p:val>
                                            <p:fltVal val="90"/>
                                          </p:val>
                                        </p:tav>
                                        <p:tav tm="100000">
                                          <p:val>
                                            <p:fltVal val="0"/>
                                          </p:val>
                                        </p:tav>
                                      </p:tavLst>
                                    </p:anim>
                                    <p:animEffect transition="in" filter="fade">
                                      <p:cBhvr>
                                        <p:cTn id="198" dur="500"/>
                                        <p:tgtEl>
                                          <p:spTgt spid="33"/>
                                        </p:tgtEl>
                                      </p:cBhvr>
                                    </p:animEffect>
                                  </p:childTnLst>
                                </p:cTn>
                              </p:par>
                              <p:par>
                                <p:cTn id="199" presetID="31" presetClass="entr" presetSubtype="0" fill="hold" grpId="0" nodeType="withEffect">
                                  <p:stCondLst>
                                    <p:cond delay="0"/>
                                  </p:stCondLst>
                                  <p:childTnLst>
                                    <p:set>
                                      <p:cBhvr>
                                        <p:cTn id="200" dur="1" fill="hold">
                                          <p:stCondLst>
                                            <p:cond delay="0"/>
                                          </p:stCondLst>
                                        </p:cTn>
                                        <p:tgtEl>
                                          <p:spTgt spid="32"/>
                                        </p:tgtEl>
                                        <p:attrNameLst>
                                          <p:attrName>style.visibility</p:attrName>
                                        </p:attrNameLst>
                                      </p:cBhvr>
                                      <p:to>
                                        <p:strVal val="visible"/>
                                      </p:to>
                                    </p:set>
                                    <p:anim calcmode="lin" valueType="num">
                                      <p:cBhvr>
                                        <p:cTn id="201" dur="500" fill="hold"/>
                                        <p:tgtEl>
                                          <p:spTgt spid="32"/>
                                        </p:tgtEl>
                                        <p:attrNameLst>
                                          <p:attrName>ppt_w</p:attrName>
                                        </p:attrNameLst>
                                      </p:cBhvr>
                                      <p:tavLst>
                                        <p:tav tm="0">
                                          <p:val>
                                            <p:fltVal val="0"/>
                                          </p:val>
                                        </p:tav>
                                        <p:tav tm="100000">
                                          <p:val>
                                            <p:strVal val="#ppt_w"/>
                                          </p:val>
                                        </p:tav>
                                      </p:tavLst>
                                    </p:anim>
                                    <p:anim calcmode="lin" valueType="num">
                                      <p:cBhvr>
                                        <p:cTn id="202" dur="500" fill="hold"/>
                                        <p:tgtEl>
                                          <p:spTgt spid="32"/>
                                        </p:tgtEl>
                                        <p:attrNameLst>
                                          <p:attrName>ppt_h</p:attrName>
                                        </p:attrNameLst>
                                      </p:cBhvr>
                                      <p:tavLst>
                                        <p:tav tm="0">
                                          <p:val>
                                            <p:fltVal val="0"/>
                                          </p:val>
                                        </p:tav>
                                        <p:tav tm="100000">
                                          <p:val>
                                            <p:strVal val="#ppt_h"/>
                                          </p:val>
                                        </p:tav>
                                      </p:tavLst>
                                    </p:anim>
                                    <p:anim calcmode="lin" valueType="num">
                                      <p:cBhvr>
                                        <p:cTn id="203" dur="500" fill="hold"/>
                                        <p:tgtEl>
                                          <p:spTgt spid="32"/>
                                        </p:tgtEl>
                                        <p:attrNameLst>
                                          <p:attrName>style.rotation</p:attrName>
                                        </p:attrNameLst>
                                      </p:cBhvr>
                                      <p:tavLst>
                                        <p:tav tm="0">
                                          <p:val>
                                            <p:fltVal val="90"/>
                                          </p:val>
                                        </p:tav>
                                        <p:tav tm="100000">
                                          <p:val>
                                            <p:fltVal val="0"/>
                                          </p:val>
                                        </p:tav>
                                      </p:tavLst>
                                    </p:anim>
                                    <p:animEffect transition="in" filter="fade">
                                      <p:cBhvr>
                                        <p:cTn id="204" dur="500"/>
                                        <p:tgtEl>
                                          <p:spTgt spid="32"/>
                                        </p:tgtEl>
                                      </p:cBhvr>
                                    </p:animEffect>
                                  </p:childTnLst>
                                </p:cTn>
                              </p:par>
                              <p:par>
                                <p:cTn id="205" presetID="31" presetClass="entr" presetSubtype="0" fill="hold" grpId="0" nodeType="withEffect">
                                  <p:stCondLst>
                                    <p:cond delay="0"/>
                                  </p:stCondLst>
                                  <p:childTnLst>
                                    <p:set>
                                      <p:cBhvr>
                                        <p:cTn id="206" dur="1" fill="hold">
                                          <p:stCondLst>
                                            <p:cond delay="0"/>
                                          </p:stCondLst>
                                        </p:cTn>
                                        <p:tgtEl>
                                          <p:spTgt spid="38"/>
                                        </p:tgtEl>
                                        <p:attrNameLst>
                                          <p:attrName>style.visibility</p:attrName>
                                        </p:attrNameLst>
                                      </p:cBhvr>
                                      <p:to>
                                        <p:strVal val="visible"/>
                                      </p:to>
                                    </p:set>
                                    <p:anim calcmode="lin" valueType="num">
                                      <p:cBhvr>
                                        <p:cTn id="207" dur="500" fill="hold"/>
                                        <p:tgtEl>
                                          <p:spTgt spid="38"/>
                                        </p:tgtEl>
                                        <p:attrNameLst>
                                          <p:attrName>ppt_w</p:attrName>
                                        </p:attrNameLst>
                                      </p:cBhvr>
                                      <p:tavLst>
                                        <p:tav tm="0">
                                          <p:val>
                                            <p:fltVal val="0"/>
                                          </p:val>
                                        </p:tav>
                                        <p:tav tm="100000">
                                          <p:val>
                                            <p:strVal val="#ppt_w"/>
                                          </p:val>
                                        </p:tav>
                                      </p:tavLst>
                                    </p:anim>
                                    <p:anim calcmode="lin" valueType="num">
                                      <p:cBhvr>
                                        <p:cTn id="208" dur="500" fill="hold"/>
                                        <p:tgtEl>
                                          <p:spTgt spid="38"/>
                                        </p:tgtEl>
                                        <p:attrNameLst>
                                          <p:attrName>ppt_h</p:attrName>
                                        </p:attrNameLst>
                                      </p:cBhvr>
                                      <p:tavLst>
                                        <p:tav tm="0">
                                          <p:val>
                                            <p:fltVal val="0"/>
                                          </p:val>
                                        </p:tav>
                                        <p:tav tm="100000">
                                          <p:val>
                                            <p:strVal val="#ppt_h"/>
                                          </p:val>
                                        </p:tav>
                                      </p:tavLst>
                                    </p:anim>
                                    <p:anim calcmode="lin" valueType="num">
                                      <p:cBhvr>
                                        <p:cTn id="209" dur="500" fill="hold"/>
                                        <p:tgtEl>
                                          <p:spTgt spid="38"/>
                                        </p:tgtEl>
                                        <p:attrNameLst>
                                          <p:attrName>style.rotation</p:attrName>
                                        </p:attrNameLst>
                                      </p:cBhvr>
                                      <p:tavLst>
                                        <p:tav tm="0">
                                          <p:val>
                                            <p:fltVal val="90"/>
                                          </p:val>
                                        </p:tav>
                                        <p:tav tm="100000">
                                          <p:val>
                                            <p:fltVal val="0"/>
                                          </p:val>
                                        </p:tav>
                                      </p:tavLst>
                                    </p:anim>
                                    <p:animEffect transition="in" filter="fade">
                                      <p:cBhvr>
                                        <p:cTn id="210" dur="500"/>
                                        <p:tgtEl>
                                          <p:spTgt spid="38"/>
                                        </p:tgtEl>
                                      </p:cBhvr>
                                    </p:animEffect>
                                  </p:childTnLst>
                                </p:cTn>
                              </p:par>
                              <p:par>
                                <p:cTn id="211" presetID="31" presetClass="entr" presetSubtype="0" fill="hold" grpId="0" nodeType="withEffect">
                                  <p:stCondLst>
                                    <p:cond delay="0"/>
                                  </p:stCondLst>
                                  <p:childTnLst>
                                    <p:set>
                                      <p:cBhvr>
                                        <p:cTn id="212" dur="1" fill="hold">
                                          <p:stCondLst>
                                            <p:cond delay="0"/>
                                          </p:stCondLst>
                                        </p:cTn>
                                        <p:tgtEl>
                                          <p:spTgt spid="30"/>
                                        </p:tgtEl>
                                        <p:attrNameLst>
                                          <p:attrName>style.visibility</p:attrName>
                                        </p:attrNameLst>
                                      </p:cBhvr>
                                      <p:to>
                                        <p:strVal val="visible"/>
                                      </p:to>
                                    </p:set>
                                    <p:anim calcmode="lin" valueType="num">
                                      <p:cBhvr>
                                        <p:cTn id="213" dur="500" fill="hold"/>
                                        <p:tgtEl>
                                          <p:spTgt spid="30"/>
                                        </p:tgtEl>
                                        <p:attrNameLst>
                                          <p:attrName>ppt_w</p:attrName>
                                        </p:attrNameLst>
                                      </p:cBhvr>
                                      <p:tavLst>
                                        <p:tav tm="0">
                                          <p:val>
                                            <p:fltVal val="0"/>
                                          </p:val>
                                        </p:tav>
                                        <p:tav tm="100000">
                                          <p:val>
                                            <p:strVal val="#ppt_w"/>
                                          </p:val>
                                        </p:tav>
                                      </p:tavLst>
                                    </p:anim>
                                    <p:anim calcmode="lin" valueType="num">
                                      <p:cBhvr>
                                        <p:cTn id="214" dur="500" fill="hold"/>
                                        <p:tgtEl>
                                          <p:spTgt spid="30"/>
                                        </p:tgtEl>
                                        <p:attrNameLst>
                                          <p:attrName>ppt_h</p:attrName>
                                        </p:attrNameLst>
                                      </p:cBhvr>
                                      <p:tavLst>
                                        <p:tav tm="0">
                                          <p:val>
                                            <p:fltVal val="0"/>
                                          </p:val>
                                        </p:tav>
                                        <p:tav tm="100000">
                                          <p:val>
                                            <p:strVal val="#ppt_h"/>
                                          </p:val>
                                        </p:tav>
                                      </p:tavLst>
                                    </p:anim>
                                    <p:anim calcmode="lin" valueType="num">
                                      <p:cBhvr>
                                        <p:cTn id="215" dur="500" fill="hold"/>
                                        <p:tgtEl>
                                          <p:spTgt spid="30"/>
                                        </p:tgtEl>
                                        <p:attrNameLst>
                                          <p:attrName>style.rotation</p:attrName>
                                        </p:attrNameLst>
                                      </p:cBhvr>
                                      <p:tavLst>
                                        <p:tav tm="0">
                                          <p:val>
                                            <p:fltVal val="90"/>
                                          </p:val>
                                        </p:tav>
                                        <p:tav tm="100000">
                                          <p:val>
                                            <p:fltVal val="0"/>
                                          </p:val>
                                        </p:tav>
                                      </p:tavLst>
                                    </p:anim>
                                    <p:animEffect transition="in" filter="fade">
                                      <p:cBhvr>
                                        <p:cTn id="216" dur="500"/>
                                        <p:tgtEl>
                                          <p:spTgt spid="30"/>
                                        </p:tgtEl>
                                      </p:cBhvr>
                                    </p:animEffect>
                                  </p:childTnLst>
                                </p:cTn>
                              </p:par>
                              <p:par>
                                <p:cTn id="217" presetID="31" presetClass="entr" presetSubtype="0" fill="hold" grpId="0" nodeType="withEffect">
                                  <p:stCondLst>
                                    <p:cond delay="0"/>
                                  </p:stCondLst>
                                  <p:childTnLst>
                                    <p:set>
                                      <p:cBhvr>
                                        <p:cTn id="218" dur="1" fill="hold">
                                          <p:stCondLst>
                                            <p:cond delay="0"/>
                                          </p:stCondLst>
                                        </p:cTn>
                                        <p:tgtEl>
                                          <p:spTgt spid="31"/>
                                        </p:tgtEl>
                                        <p:attrNameLst>
                                          <p:attrName>style.visibility</p:attrName>
                                        </p:attrNameLst>
                                      </p:cBhvr>
                                      <p:to>
                                        <p:strVal val="visible"/>
                                      </p:to>
                                    </p:set>
                                    <p:anim calcmode="lin" valueType="num">
                                      <p:cBhvr>
                                        <p:cTn id="219" dur="500" fill="hold"/>
                                        <p:tgtEl>
                                          <p:spTgt spid="31"/>
                                        </p:tgtEl>
                                        <p:attrNameLst>
                                          <p:attrName>ppt_w</p:attrName>
                                        </p:attrNameLst>
                                      </p:cBhvr>
                                      <p:tavLst>
                                        <p:tav tm="0">
                                          <p:val>
                                            <p:fltVal val="0"/>
                                          </p:val>
                                        </p:tav>
                                        <p:tav tm="100000">
                                          <p:val>
                                            <p:strVal val="#ppt_w"/>
                                          </p:val>
                                        </p:tav>
                                      </p:tavLst>
                                    </p:anim>
                                    <p:anim calcmode="lin" valueType="num">
                                      <p:cBhvr>
                                        <p:cTn id="220" dur="500" fill="hold"/>
                                        <p:tgtEl>
                                          <p:spTgt spid="31"/>
                                        </p:tgtEl>
                                        <p:attrNameLst>
                                          <p:attrName>ppt_h</p:attrName>
                                        </p:attrNameLst>
                                      </p:cBhvr>
                                      <p:tavLst>
                                        <p:tav tm="0">
                                          <p:val>
                                            <p:fltVal val="0"/>
                                          </p:val>
                                        </p:tav>
                                        <p:tav tm="100000">
                                          <p:val>
                                            <p:strVal val="#ppt_h"/>
                                          </p:val>
                                        </p:tav>
                                      </p:tavLst>
                                    </p:anim>
                                    <p:anim calcmode="lin" valueType="num">
                                      <p:cBhvr>
                                        <p:cTn id="221" dur="500" fill="hold"/>
                                        <p:tgtEl>
                                          <p:spTgt spid="31"/>
                                        </p:tgtEl>
                                        <p:attrNameLst>
                                          <p:attrName>style.rotation</p:attrName>
                                        </p:attrNameLst>
                                      </p:cBhvr>
                                      <p:tavLst>
                                        <p:tav tm="0">
                                          <p:val>
                                            <p:fltVal val="90"/>
                                          </p:val>
                                        </p:tav>
                                        <p:tav tm="100000">
                                          <p:val>
                                            <p:fltVal val="0"/>
                                          </p:val>
                                        </p:tav>
                                      </p:tavLst>
                                    </p:anim>
                                    <p:animEffect transition="in" filter="fade">
                                      <p:cBhvr>
                                        <p:cTn id="222" dur="500"/>
                                        <p:tgtEl>
                                          <p:spTgt spid="31"/>
                                        </p:tgtEl>
                                      </p:cBhvr>
                                    </p:animEffect>
                                  </p:childTnLst>
                                </p:cTn>
                              </p:par>
                            </p:childTnLst>
                          </p:cTn>
                        </p:par>
                      </p:childTnLst>
                    </p:cTn>
                  </p:par>
                  <p:par>
                    <p:cTn id="223" fill="hold">
                      <p:stCondLst>
                        <p:cond delay="indefinite"/>
                      </p:stCondLst>
                      <p:childTnLst>
                        <p:par>
                          <p:cTn id="224" fill="hold">
                            <p:stCondLst>
                              <p:cond delay="0"/>
                            </p:stCondLst>
                            <p:childTnLst>
                              <p:par>
                                <p:cTn id="225" presetID="49" presetClass="path" presetSubtype="0" accel="50000" decel="50000" fill="hold" grpId="1" nodeType="clickEffect">
                                  <p:stCondLst>
                                    <p:cond delay="0"/>
                                  </p:stCondLst>
                                  <p:childTnLst>
                                    <p:animMotion origin="layout" path="M -4.44444E-6 -2.46914E-6 L 0.63247 0.30571 " pathEditMode="relative" rAng="0" ptsTypes="AA">
                                      <p:cBhvr>
                                        <p:cTn id="226" dur="500" fill="hold"/>
                                        <p:tgtEl>
                                          <p:spTgt spid="5"/>
                                        </p:tgtEl>
                                        <p:attrNameLst>
                                          <p:attrName>ppt_x</p:attrName>
                                          <p:attrName>ppt_y</p:attrName>
                                        </p:attrNameLst>
                                      </p:cBhvr>
                                      <p:rCtr x="31623" y="15278"/>
                                    </p:animMotion>
                                  </p:childTnLst>
                                </p:cTn>
                              </p:par>
                            </p:childTnLst>
                          </p:cTn>
                        </p:par>
                      </p:childTnLst>
                    </p:cTn>
                  </p:par>
                  <p:par>
                    <p:cTn id="227" fill="hold">
                      <p:stCondLst>
                        <p:cond delay="indefinite"/>
                      </p:stCondLst>
                      <p:childTnLst>
                        <p:par>
                          <p:cTn id="228" fill="hold">
                            <p:stCondLst>
                              <p:cond delay="0"/>
                            </p:stCondLst>
                            <p:childTnLst>
                              <p:par>
                                <p:cTn id="229" presetID="49" presetClass="path" presetSubtype="0" accel="50000" decel="50000" fill="hold" grpId="1" nodeType="clickEffect">
                                  <p:stCondLst>
                                    <p:cond delay="0"/>
                                  </p:stCondLst>
                                  <p:childTnLst>
                                    <p:animMotion origin="layout" path="M -3.19444E-6 -1.11111E-6 L 0.63716 0.3054 " pathEditMode="relative" rAng="0" ptsTypes="AA">
                                      <p:cBhvr>
                                        <p:cTn id="230" dur="500" fill="hold"/>
                                        <p:tgtEl>
                                          <p:spTgt spid="6"/>
                                        </p:tgtEl>
                                        <p:attrNameLst>
                                          <p:attrName>ppt_x</p:attrName>
                                          <p:attrName>ppt_y</p:attrName>
                                        </p:attrNameLst>
                                      </p:cBhvr>
                                      <p:rCtr x="31858" y="15262"/>
                                    </p:animMotion>
                                  </p:childTnLst>
                                </p:cTn>
                              </p:par>
                            </p:childTnLst>
                          </p:cTn>
                        </p:par>
                      </p:childTnLst>
                    </p:cTn>
                  </p:par>
                  <p:par>
                    <p:cTn id="231" fill="hold">
                      <p:stCondLst>
                        <p:cond delay="indefinite"/>
                      </p:stCondLst>
                      <p:childTnLst>
                        <p:par>
                          <p:cTn id="232" fill="hold">
                            <p:stCondLst>
                              <p:cond delay="0"/>
                            </p:stCondLst>
                            <p:childTnLst>
                              <p:par>
                                <p:cTn id="233" presetID="49" presetClass="path" presetSubtype="0" accel="50000" decel="50000" fill="hold" grpId="1" nodeType="clickEffect">
                                  <p:stCondLst>
                                    <p:cond delay="0"/>
                                  </p:stCondLst>
                                  <p:childTnLst>
                                    <p:animMotion origin="layout" path="M -3.88889E-6 -3.33333E-6 L -0.15616 0.3125 " pathEditMode="relative" rAng="0" ptsTypes="AA">
                                      <p:cBhvr>
                                        <p:cTn id="234" dur="500" fill="hold"/>
                                        <p:tgtEl>
                                          <p:spTgt spid="7"/>
                                        </p:tgtEl>
                                        <p:attrNameLst>
                                          <p:attrName>ppt_x</p:attrName>
                                          <p:attrName>ppt_y</p:attrName>
                                        </p:attrNameLst>
                                      </p:cBhvr>
                                      <p:rCtr x="-7813" y="15617"/>
                                    </p:animMotion>
                                  </p:childTnLst>
                                </p:cTn>
                              </p:par>
                            </p:childTnLst>
                          </p:cTn>
                        </p:par>
                      </p:childTnLst>
                    </p:cTn>
                  </p:par>
                  <p:par>
                    <p:cTn id="235" fill="hold">
                      <p:stCondLst>
                        <p:cond delay="indefinite"/>
                      </p:stCondLst>
                      <p:childTnLst>
                        <p:par>
                          <p:cTn id="236" fill="hold">
                            <p:stCondLst>
                              <p:cond delay="0"/>
                            </p:stCondLst>
                            <p:childTnLst>
                              <p:par>
                                <p:cTn id="237" presetID="49" presetClass="path" presetSubtype="0" accel="50000" decel="50000" fill="hold" grpId="1" nodeType="clickEffect">
                                  <p:stCondLst>
                                    <p:cond delay="0"/>
                                  </p:stCondLst>
                                  <p:childTnLst>
                                    <p:animMotion origin="layout" path="M -1.38889E-7 -1.7284E-6 L 0.1717 0.32068 " pathEditMode="relative" rAng="0" ptsTypes="AA">
                                      <p:cBhvr>
                                        <p:cTn id="238" dur="500" fill="hold"/>
                                        <p:tgtEl>
                                          <p:spTgt spid="8"/>
                                        </p:tgtEl>
                                        <p:attrNameLst>
                                          <p:attrName>ppt_x</p:attrName>
                                          <p:attrName>ppt_y</p:attrName>
                                        </p:attrNameLst>
                                      </p:cBhvr>
                                      <p:rCtr x="8585" y="16034"/>
                                    </p:animMotion>
                                  </p:childTnLst>
                                </p:cTn>
                              </p:par>
                            </p:childTnLst>
                          </p:cTn>
                        </p:par>
                      </p:childTnLst>
                    </p:cTn>
                  </p:par>
                  <p:par>
                    <p:cTn id="239" fill="hold">
                      <p:stCondLst>
                        <p:cond delay="indefinite"/>
                      </p:stCondLst>
                      <p:childTnLst>
                        <p:par>
                          <p:cTn id="240" fill="hold">
                            <p:stCondLst>
                              <p:cond delay="0"/>
                            </p:stCondLst>
                            <p:childTnLst>
                              <p:par>
                                <p:cTn id="241" presetID="49" presetClass="path" presetSubtype="0" accel="50000" decel="50000" fill="hold" grpId="1" nodeType="clickEffect">
                                  <p:stCondLst>
                                    <p:cond delay="0"/>
                                  </p:stCondLst>
                                  <p:childTnLst>
                                    <p:animMotion origin="layout" path="M -3.19444E-6 1.23457E-6 L -0.37508 0.37577 " pathEditMode="relative" rAng="0" ptsTypes="AA">
                                      <p:cBhvr>
                                        <p:cTn id="242" dur="500" fill="hold"/>
                                        <p:tgtEl>
                                          <p:spTgt spid="11"/>
                                        </p:tgtEl>
                                        <p:attrNameLst>
                                          <p:attrName>ppt_x</p:attrName>
                                          <p:attrName>ppt_y</p:attrName>
                                        </p:attrNameLst>
                                      </p:cBhvr>
                                      <p:rCtr x="-18759" y="18781"/>
                                    </p:animMotion>
                                  </p:childTnLst>
                                </p:cTn>
                              </p:par>
                            </p:childTnLst>
                          </p:cTn>
                        </p:par>
                      </p:childTnLst>
                    </p:cTn>
                  </p:par>
                  <p:par>
                    <p:cTn id="243" fill="hold">
                      <p:stCondLst>
                        <p:cond delay="indefinite"/>
                      </p:stCondLst>
                      <p:childTnLst>
                        <p:par>
                          <p:cTn id="244" fill="hold">
                            <p:stCondLst>
                              <p:cond delay="0"/>
                            </p:stCondLst>
                            <p:childTnLst>
                              <p:par>
                                <p:cTn id="245" presetID="49" presetClass="path" presetSubtype="0" accel="50000" decel="50000" fill="hold" grpId="1" nodeType="clickEffect">
                                  <p:stCondLst>
                                    <p:cond delay="0"/>
                                  </p:stCondLst>
                                  <p:childTnLst>
                                    <p:animMotion origin="layout" path="M -3.88889E-6 -3.33333E-6 L 0.11389 0.37037 " pathEditMode="relative" rAng="0" ptsTypes="AA">
                                      <p:cBhvr>
                                        <p:cTn id="246" dur="500" fill="hold"/>
                                        <p:tgtEl>
                                          <p:spTgt spid="12"/>
                                        </p:tgtEl>
                                        <p:attrNameLst>
                                          <p:attrName>ppt_x</p:attrName>
                                          <p:attrName>ppt_y</p:attrName>
                                        </p:attrNameLst>
                                      </p:cBhvr>
                                      <p:rCtr x="5694" y="18519"/>
                                    </p:animMotion>
                                  </p:childTnLst>
                                </p:cTn>
                              </p:par>
                            </p:childTnLst>
                          </p:cTn>
                        </p:par>
                      </p:childTnLst>
                    </p:cTn>
                  </p:par>
                  <p:par>
                    <p:cTn id="247" fill="hold">
                      <p:stCondLst>
                        <p:cond delay="indefinite"/>
                      </p:stCondLst>
                      <p:childTnLst>
                        <p:par>
                          <p:cTn id="248" fill="hold">
                            <p:stCondLst>
                              <p:cond delay="0"/>
                            </p:stCondLst>
                            <p:childTnLst>
                              <p:par>
                                <p:cTn id="249" presetID="49" presetClass="path" presetSubtype="0" accel="50000" decel="50000" fill="hold" grpId="1" nodeType="clickEffect">
                                  <p:stCondLst>
                                    <p:cond delay="0"/>
                                  </p:stCondLst>
                                  <p:childTnLst>
                                    <p:animMotion origin="layout" path="M 9.72222E-7 -3.33333E-6 L -0.44531 0.30818 " pathEditMode="relative" rAng="0" ptsTypes="AA">
                                      <p:cBhvr>
                                        <p:cTn id="250" dur="500" fill="hold"/>
                                        <p:tgtEl>
                                          <p:spTgt spid="15"/>
                                        </p:tgtEl>
                                        <p:attrNameLst>
                                          <p:attrName>ppt_x</p:attrName>
                                          <p:attrName>ppt_y</p:attrName>
                                        </p:attrNameLst>
                                      </p:cBhvr>
                                      <p:rCtr x="-22266" y="15401"/>
                                    </p:animMotion>
                                  </p:childTnLst>
                                </p:cTn>
                              </p:par>
                            </p:childTnLst>
                          </p:cTn>
                        </p:par>
                      </p:childTnLst>
                    </p:cTn>
                  </p:par>
                  <p:par>
                    <p:cTn id="251" fill="hold">
                      <p:stCondLst>
                        <p:cond delay="indefinite"/>
                      </p:stCondLst>
                      <p:childTnLst>
                        <p:par>
                          <p:cTn id="252" fill="hold">
                            <p:stCondLst>
                              <p:cond delay="0"/>
                            </p:stCondLst>
                            <p:childTnLst>
                              <p:par>
                                <p:cTn id="253" presetID="49" presetClass="path" presetSubtype="0" accel="50000" decel="50000" fill="hold" grpId="1" nodeType="clickEffect">
                                  <p:stCondLst>
                                    <p:cond delay="0"/>
                                  </p:stCondLst>
                                  <p:childTnLst>
                                    <p:animMotion origin="layout" path="M 2.22222E-6 -6.17284E-7 L -0.29618 0.39722 " pathEditMode="relative" rAng="0" ptsTypes="AA">
                                      <p:cBhvr>
                                        <p:cTn id="254" dur="500" fill="hold"/>
                                        <p:tgtEl>
                                          <p:spTgt spid="25"/>
                                        </p:tgtEl>
                                        <p:attrNameLst>
                                          <p:attrName>ppt_x</p:attrName>
                                          <p:attrName>ppt_y</p:attrName>
                                        </p:attrNameLst>
                                      </p:cBhvr>
                                      <p:rCtr x="-14809" y="19861"/>
                                    </p:animMotion>
                                  </p:childTnLst>
                                </p:cTn>
                              </p:par>
                            </p:childTnLst>
                          </p:cTn>
                        </p:par>
                      </p:childTnLst>
                    </p:cTn>
                  </p:par>
                  <p:par>
                    <p:cTn id="255" fill="hold">
                      <p:stCondLst>
                        <p:cond delay="indefinite"/>
                      </p:stCondLst>
                      <p:childTnLst>
                        <p:par>
                          <p:cTn id="256" fill="hold">
                            <p:stCondLst>
                              <p:cond delay="0"/>
                            </p:stCondLst>
                            <p:childTnLst>
                              <p:par>
                                <p:cTn id="257" presetID="49" presetClass="path" presetSubtype="0" accel="50000" decel="50000" fill="hold" grpId="1" nodeType="clickEffect">
                                  <p:stCondLst>
                                    <p:cond delay="0"/>
                                  </p:stCondLst>
                                  <p:childTnLst>
                                    <p:animMotion origin="layout" path="M 9.72222E-7 2.46914E-7 L 0.04444 0.49954 " pathEditMode="relative" rAng="0" ptsTypes="AA">
                                      <p:cBhvr>
                                        <p:cTn id="258" dur="500" fill="hold"/>
                                        <p:tgtEl>
                                          <p:spTgt spid="24"/>
                                        </p:tgtEl>
                                        <p:attrNameLst>
                                          <p:attrName>ppt_x</p:attrName>
                                          <p:attrName>ppt_y</p:attrName>
                                        </p:attrNameLst>
                                      </p:cBhvr>
                                      <p:rCtr x="2222" y="24969"/>
                                    </p:animMotion>
                                  </p:childTnLst>
                                </p:cTn>
                              </p:par>
                            </p:childTnLst>
                          </p:cTn>
                        </p:par>
                      </p:childTnLst>
                    </p:cTn>
                  </p:par>
                  <p:par>
                    <p:cTn id="259" fill="hold">
                      <p:stCondLst>
                        <p:cond delay="indefinite"/>
                      </p:stCondLst>
                      <p:childTnLst>
                        <p:par>
                          <p:cTn id="260" fill="hold">
                            <p:stCondLst>
                              <p:cond delay="0"/>
                            </p:stCondLst>
                            <p:childTnLst>
                              <p:par>
                                <p:cTn id="261" presetID="49" presetClass="path" presetSubtype="0" accel="50000" decel="50000" fill="hold" grpId="1" nodeType="clickEffect">
                                  <p:stCondLst>
                                    <p:cond delay="0"/>
                                  </p:stCondLst>
                                  <p:childTnLst>
                                    <p:animMotion origin="layout" path="M 4.86111E-6 2.46914E-7 L 0.15225 0.44768 " pathEditMode="relative" rAng="0" ptsTypes="AA">
                                      <p:cBhvr>
                                        <p:cTn id="262" dur="500" fill="hold"/>
                                        <p:tgtEl>
                                          <p:spTgt spid="23"/>
                                        </p:tgtEl>
                                        <p:attrNameLst>
                                          <p:attrName>ppt_x</p:attrName>
                                          <p:attrName>ppt_y</p:attrName>
                                        </p:attrNameLst>
                                      </p:cBhvr>
                                      <p:rCtr x="7613" y="22377"/>
                                    </p:animMotion>
                                  </p:childTnLst>
                                </p:cTn>
                              </p:par>
                            </p:childTnLst>
                          </p:cTn>
                        </p:par>
                      </p:childTnLst>
                    </p:cTn>
                  </p:par>
                  <p:par>
                    <p:cTn id="263" fill="hold">
                      <p:stCondLst>
                        <p:cond delay="indefinite"/>
                      </p:stCondLst>
                      <p:childTnLst>
                        <p:par>
                          <p:cTn id="264" fill="hold">
                            <p:stCondLst>
                              <p:cond delay="0"/>
                            </p:stCondLst>
                            <p:childTnLst>
                              <p:par>
                                <p:cTn id="265" presetID="49" presetClass="path" presetSubtype="0" accel="50000" decel="50000" fill="hold" grpId="1" nodeType="clickEffect">
                                  <p:stCondLst>
                                    <p:cond delay="0"/>
                                  </p:stCondLst>
                                  <p:childTnLst>
                                    <p:animMotion origin="layout" path="M -2.63889E-6 -3.58025E-6 L 0.28282 0.39537 " pathEditMode="relative" rAng="0" ptsTypes="AA">
                                      <p:cBhvr>
                                        <p:cTn id="266" dur="500" fill="hold"/>
                                        <p:tgtEl>
                                          <p:spTgt spid="22"/>
                                        </p:tgtEl>
                                        <p:attrNameLst>
                                          <p:attrName>ppt_x</p:attrName>
                                          <p:attrName>ppt_y</p:attrName>
                                        </p:attrNameLst>
                                      </p:cBhvr>
                                      <p:rCtr x="14141" y="19769"/>
                                    </p:animMotion>
                                  </p:childTnLst>
                                </p:cTn>
                              </p:par>
                            </p:childTnLst>
                          </p:cTn>
                        </p:par>
                      </p:childTnLst>
                    </p:cTn>
                  </p:par>
                  <p:par>
                    <p:cTn id="267" fill="hold">
                      <p:stCondLst>
                        <p:cond delay="indefinite"/>
                      </p:stCondLst>
                      <p:childTnLst>
                        <p:par>
                          <p:cTn id="268" fill="hold">
                            <p:stCondLst>
                              <p:cond delay="0"/>
                            </p:stCondLst>
                            <p:childTnLst>
                              <p:par>
                                <p:cTn id="269" presetID="49" presetClass="path" presetSubtype="0" accel="50000" decel="50000" fill="hold" grpId="1" nodeType="clickEffect">
                                  <p:stCondLst>
                                    <p:cond delay="0"/>
                                  </p:stCondLst>
                                  <p:childTnLst>
                                    <p:animMotion origin="layout" path="M -3.05556E-6 -1.60494E-6 L -0.18715 0.45108 " pathEditMode="relative" rAng="0" ptsTypes="AA">
                                      <p:cBhvr>
                                        <p:cTn id="270" dur="500" fill="hold"/>
                                        <p:tgtEl>
                                          <p:spTgt spid="21"/>
                                        </p:tgtEl>
                                        <p:attrNameLst>
                                          <p:attrName>ppt_x</p:attrName>
                                          <p:attrName>ppt_y</p:attrName>
                                        </p:attrNameLst>
                                      </p:cBhvr>
                                      <p:rCtr x="-9358" y="22546"/>
                                    </p:animMotion>
                                  </p:childTnLst>
                                </p:cTn>
                              </p:par>
                            </p:childTnLst>
                          </p:cTn>
                        </p:par>
                      </p:childTnLst>
                    </p:cTn>
                  </p:par>
                  <p:par>
                    <p:cTn id="271" fill="hold">
                      <p:stCondLst>
                        <p:cond delay="indefinite"/>
                      </p:stCondLst>
                      <p:childTnLst>
                        <p:par>
                          <p:cTn id="272" fill="hold">
                            <p:stCondLst>
                              <p:cond delay="0"/>
                            </p:stCondLst>
                            <p:childTnLst>
                              <p:par>
                                <p:cTn id="273" presetID="49" presetClass="path" presetSubtype="0" accel="50000" decel="50000" fill="hold" grpId="1" nodeType="clickEffect">
                                  <p:stCondLst>
                                    <p:cond delay="0"/>
                                  </p:stCondLst>
                                  <p:childTnLst>
                                    <p:animMotion origin="layout" path="M -3.19444E-6 -1.60494E-6 L -0.05243 0.37963 " pathEditMode="relative" rAng="0" ptsTypes="AA">
                                      <p:cBhvr>
                                        <p:cTn id="274" dur="500" fill="hold"/>
                                        <p:tgtEl>
                                          <p:spTgt spid="20"/>
                                        </p:tgtEl>
                                        <p:attrNameLst>
                                          <p:attrName>ppt_x</p:attrName>
                                          <p:attrName>ppt_y</p:attrName>
                                        </p:attrNameLst>
                                      </p:cBhvr>
                                      <p:rCtr x="-2622" y="18981"/>
                                    </p:animMotion>
                                  </p:childTnLst>
                                </p:cTn>
                              </p:par>
                            </p:childTnLst>
                          </p:cTn>
                        </p:par>
                      </p:childTnLst>
                    </p:cTn>
                  </p:par>
                  <p:par>
                    <p:cTn id="275" fill="hold">
                      <p:stCondLst>
                        <p:cond delay="indefinite"/>
                      </p:stCondLst>
                      <p:childTnLst>
                        <p:par>
                          <p:cTn id="276" fill="hold">
                            <p:stCondLst>
                              <p:cond delay="0"/>
                            </p:stCondLst>
                            <p:childTnLst>
                              <p:par>
                                <p:cTn id="277" presetID="49" presetClass="path" presetSubtype="0" accel="50000" decel="50000" fill="hold" grpId="1" nodeType="clickEffect">
                                  <p:stCondLst>
                                    <p:cond delay="0"/>
                                  </p:stCondLst>
                                  <p:childTnLst>
                                    <p:animMotion origin="layout" path="M -1.94444E-6 -4.32099E-6 L 0.49696 0.32022 " pathEditMode="relative" rAng="0" ptsTypes="AA">
                                      <p:cBhvr>
                                        <p:cTn id="278" dur="500" fill="hold"/>
                                        <p:tgtEl>
                                          <p:spTgt spid="16"/>
                                        </p:tgtEl>
                                        <p:attrNameLst>
                                          <p:attrName>ppt_x</p:attrName>
                                          <p:attrName>ppt_y</p:attrName>
                                        </p:attrNameLst>
                                      </p:cBhvr>
                                      <p:rCtr x="24844" y="16003"/>
                                    </p:animMotion>
                                  </p:childTnLst>
                                </p:cTn>
                              </p:par>
                            </p:childTnLst>
                          </p:cTn>
                        </p:par>
                      </p:childTnLst>
                    </p:cTn>
                  </p:par>
                  <p:par>
                    <p:cTn id="279" fill="hold">
                      <p:stCondLst>
                        <p:cond delay="indefinite"/>
                      </p:stCondLst>
                      <p:childTnLst>
                        <p:par>
                          <p:cTn id="280" fill="hold">
                            <p:stCondLst>
                              <p:cond delay="0"/>
                            </p:stCondLst>
                            <p:childTnLst>
                              <p:par>
                                <p:cTn id="281" presetID="49" presetClass="path" presetSubtype="0" accel="50000" decel="50000" fill="hold" grpId="1" nodeType="clickEffect">
                                  <p:stCondLst>
                                    <p:cond delay="0"/>
                                  </p:stCondLst>
                                  <p:childTnLst>
                                    <p:animMotion origin="layout" path="M 2.36111E-6 -2.46914E-6 L -0.14636 0.41003 " pathEditMode="relative" rAng="0" ptsTypes="AA">
                                      <p:cBhvr>
                                        <p:cTn id="282" dur="500" fill="hold"/>
                                        <p:tgtEl>
                                          <p:spTgt spid="29"/>
                                        </p:tgtEl>
                                        <p:attrNameLst>
                                          <p:attrName>ppt_x</p:attrName>
                                          <p:attrName>ppt_y</p:attrName>
                                        </p:attrNameLst>
                                      </p:cBhvr>
                                      <p:rCtr x="-7318" y="20494"/>
                                    </p:animMotion>
                                  </p:childTnLst>
                                </p:cTn>
                              </p:par>
                            </p:childTnLst>
                          </p:cTn>
                        </p:par>
                      </p:childTnLst>
                    </p:cTn>
                  </p:par>
                  <p:par>
                    <p:cTn id="283" fill="hold">
                      <p:stCondLst>
                        <p:cond delay="indefinite"/>
                      </p:stCondLst>
                      <p:childTnLst>
                        <p:par>
                          <p:cTn id="284" fill="hold">
                            <p:stCondLst>
                              <p:cond delay="0"/>
                            </p:stCondLst>
                            <p:childTnLst>
                              <p:par>
                                <p:cTn id="285" presetID="49" presetClass="path" presetSubtype="0" accel="50000" decel="50000" fill="hold" grpId="1" nodeType="clickEffect">
                                  <p:stCondLst>
                                    <p:cond delay="0"/>
                                  </p:stCondLst>
                                  <p:childTnLst>
                                    <p:animMotion origin="layout" path="M -2.63889E-6 4.69136E-6 L 0.2796 0.26142 " pathEditMode="relative" rAng="0" ptsTypes="AA">
                                      <p:cBhvr>
                                        <p:cTn id="286" dur="500" fill="hold"/>
                                        <p:tgtEl>
                                          <p:spTgt spid="26"/>
                                        </p:tgtEl>
                                        <p:attrNameLst>
                                          <p:attrName>ppt_x</p:attrName>
                                          <p:attrName>ppt_y</p:attrName>
                                        </p:attrNameLst>
                                      </p:cBhvr>
                                      <p:rCtr x="13976" y="13071"/>
                                    </p:animMotion>
                                  </p:childTnLst>
                                </p:cTn>
                              </p:par>
                            </p:childTnLst>
                          </p:cTn>
                        </p:par>
                      </p:childTnLst>
                    </p:cTn>
                  </p:par>
                  <p:par>
                    <p:cTn id="287" fill="hold">
                      <p:stCondLst>
                        <p:cond delay="indefinite"/>
                      </p:stCondLst>
                      <p:childTnLst>
                        <p:par>
                          <p:cTn id="288" fill="hold">
                            <p:stCondLst>
                              <p:cond delay="0"/>
                            </p:stCondLst>
                            <p:childTnLst>
                              <p:par>
                                <p:cTn id="289" presetID="49" presetClass="path" presetSubtype="0" accel="50000" decel="50000" fill="hold" grpId="1" nodeType="clickEffect">
                                  <p:stCondLst>
                                    <p:cond delay="0"/>
                                  </p:stCondLst>
                                  <p:childTnLst>
                                    <p:animMotion origin="layout" path="M 1.11111E-6 4.69136E-6 L 0.32977 0.42592 " pathEditMode="relative" rAng="0" ptsTypes="AA">
                                      <p:cBhvr>
                                        <p:cTn id="290" dur="500" fill="hold"/>
                                        <p:tgtEl>
                                          <p:spTgt spid="27"/>
                                        </p:tgtEl>
                                        <p:attrNameLst>
                                          <p:attrName>ppt_x</p:attrName>
                                          <p:attrName>ppt_y</p:attrName>
                                        </p:attrNameLst>
                                      </p:cBhvr>
                                      <p:rCtr x="16484" y="21296"/>
                                    </p:animMotion>
                                  </p:childTnLst>
                                </p:cTn>
                              </p:par>
                            </p:childTnLst>
                          </p:cTn>
                        </p:par>
                      </p:childTnLst>
                    </p:cTn>
                  </p:par>
                  <p:par>
                    <p:cTn id="291" fill="hold">
                      <p:stCondLst>
                        <p:cond delay="indefinite"/>
                      </p:stCondLst>
                      <p:childTnLst>
                        <p:par>
                          <p:cTn id="292" fill="hold">
                            <p:stCondLst>
                              <p:cond delay="0"/>
                            </p:stCondLst>
                            <p:childTnLst>
                              <p:par>
                                <p:cTn id="293" presetID="49" presetClass="path" presetSubtype="0" accel="50000" decel="50000" fill="hold" grpId="1" nodeType="clickEffect">
                                  <p:stCondLst>
                                    <p:cond delay="0"/>
                                  </p:stCondLst>
                                  <p:childTnLst>
                                    <p:animMotion origin="layout" path="M 4.30556E-6 3.58025E-6 L -0.00634 0.33672 " pathEditMode="relative" rAng="0" ptsTypes="AA">
                                      <p:cBhvr>
                                        <p:cTn id="294" dur="500" fill="hold"/>
                                        <p:tgtEl>
                                          <p:spTgt spid="28"/>
                                        </p:tgtEl>
                                        <p:attrNameLst>
                                          <p:attrName>ppt_x</p:attrName>
                                          <p:attrName>ppt_y</p:attrName>
                                        </p:attrNameLst>
                                      </p:cBhvr>
                                      <p:rCtr x="-321" y="16836"/>
                                    </p:animMotion>
                                  </p:childTnLst>
                                </p:cTn>
                              </p:par>
                            </p:childTnLst>
                          </p:cTn>
                        </p:par>
                      </p:childTnLst>
                    </p:cTn>
                  </p:par>
                  <p:par>
                    <p:cTn id="295" fill="hold">
                      <p:stCondLst>
                        <p:cond delay="indefinite"/>
                      </p:stCondLst>
                      <p:childTnLst>
                        <p:par>
                          <p:cTn id="296" fill="hold">
                            <p:stCondLst>
                              <p:cond delay="0"/>
                            </p:stCondLst>
                            <p:childTnLst>
                              <p:par>
                                <p:cTn id="297" presetID="49" presetClass="path" presetSubtype="0" accel="50000" decel="50000" fill="hold" grpId="1" nodeType="clickEffect">
                                  <p:stCondLst>
                                    <p:cond delay="0"/>
                                  </p:stCondLst>
                                  <p:childTnLst>
                                    <p:animMotion origin="layout" path="M -2.5E-6 -1.60494E-6 L -0.73307 0.47979 " pathEditMode="relative" rAng="0" ptsTypes="AA">
                                      <p:cBhvr>
                                        <p:cTn id="298" dur="500" fill="hold"/>
                                        <p:tgtEl>
                                          <p:spTgt spid="33"/>
                                        </p:tgtEl>
                                        <p:attrNameLst>
                                          <p:attrName>ppt_x</p:attrName>
                                          <p:attrName>ppt_y</p:attrName>
                                        </p:attrNameLst>
                                      </p:cBhvr>
                                      <p:rCtr x="-36658" y="23981"/>
                                    </p:animMotion>
                                  </p:childTnLst>
                                </p:cTn>
                              </p:par>
                            </p:childTnLst>
                          </p:cTn>
                        </p:par>
                      </p:childTnLst>
                    </p:cTn>
                  </p:par>
                  <p:par>
                    <p:cTn id="299" fill="hold">
                      <p:stCondLst>
                        <p:cond delay="indefinite"/>
                      </p:stCondLst>
                      <p:childTnLst>
                        <p:par>
                          <p:cTn id="300" fill="hold">
                            <p:stCondLst>
                              <p:cond delay="0"/>
                            </p:stCondLst>
                            <p:childTnLst>
                              <p:par>
                                <p:cTn id="301" presetID="49" presetClass="path" presetSubtype="0" accel="50000" decel="50000" fill="hold" grpId="1" nodeType="clickEffect">
                                  <p:stCondLst>
                                    <p:cond delay="0"/>
                                  </p:stCondLst>
                                  <p:childTnLst>
                                    <p:animMotion origin="layout" path="M 1.25E-6 4.07407E-6 L 0.01016 0.5412 " pathEditMode="relative" rAng="0" ptsTypes="AA">
                                      <p:cBhvr>
                                        <p:cTn id="302" dur="500" fill="hold"/>
                                        <p:tgtEl>
                                          <p:spTgt spid="32"/>
                                        </p:tgtEl>
                                        <p:attrNameLst>
                                          <p:attrName>ppt_x</p:attrName>
                                          <p:attrName>ppt_y</p:attrName>
                                        </p:attrNameLst>
                                      </p:cBhvr>
                                      <p:rCtr x="503" y="27052"/>
                                    </p:animMotion>
                                  </p:childTnLst>
                                </p:cTn>
                              </p:par>
                            </p:childTnLst>
                          </p:cTn>
                        </p:par>
                      </p:childTnLst>
                    </p:cTn>
                  </p:par>
                  <p:par>
                    <p:cTn id="303" fill="hold">
                      <p:stCondLst>
                        <p:cond delay="indefinite"/>
                      </p:stCondLst>
                      <p:childTnLst>
                        <p:par>
                          <p:cTn id="304" fill="hold">
                            <p:stCondLst>
                              <p:cond delay="0"/>
                            </p:stCondLst>
                            <p:childTnLst>
                              <p:par>
                                <p:cTn id="305" presetID="49" presetClass="path" presetSubtype="0" accel="50000" decel="50000" fill="hold" grpId="1" nodeType="clickEffect">
                                  <p:stCondLst>
                                    <p:cond delay="0"/>
                                  </p:stCondLst>
                                  <p:childTnLst>
                                    <p:animMotion origin="layout" path="M 2.77778E-6 -2.46914E-6 L -0.04644 0.51204 " pathEditMode="relative" rAng="0" ptsTypes="AA">
                                      <p:cBhvr>
                                        <p:cTn id="306" dur="500" fill="hold"/>
                                        <p:tgtEl>
                                          <p:spTgt spid="30"/>
                                        </p:tgtEl>
                                        <p:attrNameLst>
                                          <p:attrName>ppt_x</p:attrName>
                                          <p:attrName>ppt_y</p:attrName>
                                        </p:attrNameLst>
                                      </p:cBhvr>
                                      <p:rCtr x="-2326" y="25602"/>
                                    </p:animMotion>
                                  </p:childTnLst>
                                </p:cTn>
                              </p:par>
                            </p:childTnLst>
                          </p:cTn>
                        </p:par>
                      </p:childTnLst>
                    </p:cTn>
                  </p:par>
                  <p:par>
                    <p:cTn id="307" fill="hold">
                      <p:stCondLst>
                        <p:cond delay="indefinite"/>
                      </p:stCondLst>
                      <p:childTnLst>
                        <p:par>
                          <p:cTn id="308" fill="hold">
                            <p:stCondLst>
                              <p:cond delay="0"/>
                            </p:stCondLst>
                            <p:childTnLst>
                              <p:par>
                                <p:cTn id="309" presetID="49" presetClass="path" presetSubtype="0" accel="50000" decel="50000" fill="hold" grpId="1" nodeType="clickEffect">
                                  <p:stCondLst>
                                    <p:cond delay="0"/>
                                  </p:stCondLst>
                                  <p:childTnLst>
                                    <p:animMotion origin="layout" path="M -1.11111E-6 4.07407E-6 L -0.32752 0.46666 " pathEditMode="relative" rAng="0" ptsTypes="AA">
                                      <p:cBhvr>
                                        <p:cTn id="310" dur="500" fill="hold"/>
                                        <p:tgtEl>
                                          <p:spTgt spid="31"/>
                                        </p:tgtEl>
                                        <p:attrNameLst>
                                          <p:attrName>ppt_x</p:attrName>
                                          <p:attrName>ppt_y</p:attrName>
                                        </p:attrNameLst>
                                      </p:cBhvr>
                                      <p:rCtr x="-16380" y="23333"/>
                                    </p:animMotion>
                                  </p:childTnLst>
                                </p:cTn>
                              </p:par>
                            </p:childTnLst>
                          </p:cTn>
                        </p:par>
                      </p:childTnLst>
                    </p:cTn>
                  </p:par>
                  <p:par>
                    <p:cTn id="311" fill="hold">
                      <p:stCondLst>
                        <p:cond delay="indefinite"/>
                      </p:stCondLst>
                      <p:childTnLst>
                        <p:par>
                          <p:cTn id="312" fill="hold">
                            <p:stCondLst>
                              <p:cond delay="0"/>
                            </p:stCondLst>
                            <p:childTnLst>
                              <p:par>
                                <p:cTn id="313" presetID="49" presetClass="path" presetSubtype="0" accel="50000" decel="50000" fill="hold" grpId="1" nodeType="clickEffect">
                                  <p:stCondLst>
                                    <p:cond delay="0"/>
                                  </p:stCondLst>
                                  <p:childTnLst>
                                    <p:animMotion origin="layout" path="M 2.77778E-7 2.59259E-6 L 0.47144 0.55015 " pathEditMode="relative" rAng="0" ptsTypes="AA">
                                      <p:cBhvr>
                                        <p:cTn id="314" dur="500" fill="hold"/>
                                        <p:tgtEl>
                                          <p:spTgt spid="34"/>
                                        </p:tgtEl>
                                        <p:attrNameLst>
                                          <p:attrName>ppt_x</p:attrName>
                                          <p:attrName>ppt_y</p:attrName>
                                        </p:attrNameLst>
                                      </p:cBhvr>
                                      <p:rCtr x="23568" y="27500"/>
                                    </p:animMotion>
                                  </p:childTnLst>
                                </p:cTn>
                              </p:par>
                            </p:childTnLst>
                          </p:cTn>
                        </p:par>
                      </p:childTnLst>
                    </p:cTn>
                  </p:par>
                  <p:par>
                    <p:cTn id="315" fill="hold">
                      <p:stCondLst>
                        <p:cond delay="indefinite"/>
                      </p:stCondLst>
                      <p:childTnLst>
                        <p:par>
                          <p:cTn id="316" fill="hold">
                            <p:stCondLst>
                              <p:cond delay="0"/>
                            </p:stCondLst>
                            <p:childTnLst>
                              <p:par>
                                <p:cTn id="317" presetID="49" presetClass="path" presetSubtype="0" accel="50000" decel="50000" fill="hold" grpId="1" nodeType="clickEffect">
                                  <p:stCondLst>
                                    <p:cond delay="0"/>
                                  </p:stCondLst>
                                  <p:childTnLst>
                                    <p:animMotion origin="layout" path="M 4.16667E-6 -2.22222E-6 L -0.07266 0.50031 " pathEditMode="relative" rAng="0" ptsTypes="AA">
                                      <p:cBhvr>
                                        <p:cTn id="318" dur="500" fill="hold"/>
                                        <p:tgtEl>
                                          <p:spTgt spid="35"/>
                                        </p:tgtEl>
                                        <p:attrNameLst>
                                          <p:attrName>ppt_x</p:attrName>
                                          <p:attrName>ppt_y</p:attrName>
                                        </p:attrNameLst>
                                      </p:cBhvr>
                                      <p:rCtr x="-3637" y="25015"/>
                                    </p:animMotion>
                                  </p:childTnLst>
                                </p:cTn>
                              </p:par>
                            </p:childTnLst>
                          </p:cTn>
                        </p:par>
                      </p:childTnLst>
                    </p:cTn>
                  </p:par>
                  <p:par>
                    <p:cTn id="319" fill="hold">
                      <p:stCondLst>
                        <p:cond delay="indefinite"/>
                      </p:stCondLst>
                      <p:childTnLst>
                        <p:par>
                          <p:cTn id="320" fill="hold">
                            <p:stCondLst>
                              <p:cond delay="0"/>
                            </p:stCondLst>
                            <p:childTnLst>
                              <p:par>
                                <p:cTn id="321" presetID="49" presetClass="path" presetSubtype="0" accel="50000" decel="50000" fill="hold" grpId="1" nodeType="clickEffect">
                                  <p:stCondLst>
                                    <p:cond delay="0"/>
                                  </p:stCondLst>
                                  <p:childTnLst>
                                    <p:animMotion origin="layout" path="M 1.80556E-6 -2.22222E-6 L 0.39357 0.56806 " pathEditMode="relative" rAng="0" ptsTypes="AA">
                                      <p:cBhvr>
                                        <p:cTn id="322" dur="500" fill="hold"/>
                                        <p:tgtEl>
                                          <p:spTgt spid="36"/>
                                        </p:tgtEl>
                                        <p:attrNameLst>
                                          <p:attrName>ppt_x</p:attrName>
                                          <p:attrName>ppt_y</p:attrName>
                                        </p:attrNameLst>
                                      </p:cBhvr>
                                      <p:rCtr x="19679" y="28395"/>
                                    </p:animMotion>
                                  </p:childTnLst>
                                </p:cTn>
                              </p:par>
                            </p:childTnLst>
                          </p:cTn>
                        </p:par>
                      </p:childTnLst>
                    </p:cTn>
                  </p:par>
                  <p:par>
                    <p:cTn id="323" fill="hold">
                      <p:stCondLst>
                        <p:cond delay="indefinite"/>
                      </p:stCondLst>
                      <p:childTnLst>
                        <p:par>
                          <p:cTn id="324" fill="hold">
                            <p:stCondLst>
                              <p:cond delay="0"/>
                            </p:stCondLst>
                            <p:childTnLst>
                              <p:par>
                                <p:cTn id="325" presetID="49" presetClass="path" presetSubtype="0" accel="50000" decel="50000" fill="hold" grpId="1" nodeType="clickEffect">
                                  <p:stCondLst>
                                    <p:cond delay="0"/>
                                  </p:stCondLst>
                                  <p:childTnLst>
                                    <p:animMotion origin="layout" path="M 3.19444E-6 2.96296E-6 L -0.1487 0.47222 " pathEditMode="relative" rAng="0" ptsTypes="AA">
                                      <p:cBhvr>
                                        <p:cTn id="326" dur="500" fill="hold"/>
                                        <p:tgtEl>
                                          <p:spTgt spid="37"/>
                                        </p:tgtEl>
                                        <p:attrNameLst>
                                          <p:attrName>ppt_x</p:attrName>
                                          <p:attrName>ppt_y</p:attrName>
                                        </p:attrNameLst>
                                      </p:cBhvr>
                                      <p:rCtr x="-7439" y="23611"/>
                                    </p:animMotion>
                                  </p:childTnLst>
                                </p:cTn>
                              </p:par>
                            </p:childTnLst>
                          </p:cTn>
                        </p:par>
                      </p:childTnLst>
                    </p:cTn>
                  </p:par>
                  <p:par>
                    <p:cTn id="327" fill="hold">
                      <p:stCondLst>
                        <p:cond delay="indefinite"/>
                      </p:stCondLst>
                      <p:childTnLst>
                        <p:par>
                          <p:cTn id="328" fill="hold">
                            <p:stCondLst>
                              <p:cond delay="0"/>
                            </p:stCondLst>
                            <p:childTnLst>
                              <p:par>
                                <p:cTn id="329" presetID="49" presetClass="path" presetSubtype="0" accel="50000" decel="50000" fill="hold" nodeType="clickEffect">
                                  <p:stCondLst>
                                    <p:cond delay="0"/>
                                  </p:stCondLst>
                                  <p:childTnLst>
                                    <p:animMotion origin="layout" path="M 2.22222E-6 4.19753E-6 L -0.6632 0.55864 " pathEditMode="relative" rAng="0" ptsTypes="AA">
                                      <p:cBhvr>
                                        <p:cTn id="330" dur="500" fill="hold"/>
                                        <p:tgtEl>
                                          <p:spTgt spid="39"/>
                                        </p:tgtEl>
                                        <p:attrNameLst>
                                          <p:attrName>ppt_x</p:attrName>
                                          <p:attrName>ppt_y</p:attrName>
                                        </p:attrNameLst>
                                      </p:cBhvr>
                                      <p:rCtr x="-33160" y="27932"/>
                                    </p:animMotion>
                                  </p:childTnLst>
                                </p:cTn>
                              </p:par>
                            </p:childTnLst>
                          </p:cTn>
                        </p:par>
                      </p:childTnLst>
                    </p:cTn>
                  </p:par>
                  <p:par>
                    <p:cTn id="331" fill="hold">
                      <p:stCondLst>
                        <p:cond delay="indefinite"/>
                      </p:stCondLst>
                      <p:childTnLst>
                        <p:par>
                          <p:cTn id="332" fill="hold">
                            <p:stCondLst>
                              <p:cond delay="0"/>
                            </p:stCondLst>
                            <p:childTnLst>
                              <p:par>
                                <p:cTn id="333" presetID="49" presetClass="path" presetSubtype="0" accel="50000" decel="50000" fill="hold" grpId="1" nodeType="clickEffect">
                                  <p:stCondLst>
                                    <p:cond delay="0"/>
                                  </p:stCondLst>
                                  <p:childTnLst>
                                    <p:animMotion origin="layout" path="M 2.63889E-6 3.45679E-6 L -0.26441 0.55586 " pathEditMode="relative" rAng="0" ptsTypes="AA">
                                      <p:cBhvr>
                                        <p:cTn id="334" dur="500" fill="hold"/>
                                        <p:tgtEl>
                                          <p:spTgt spid="38"/>
                                        </p:tgtEl>
                                        <p:attrNameLst>
                                          <p:attrName>ppt_x</p:attrName>
                                          <p:attrName>ppt_y</p:attrName>
                                        </p:attrNameLst>
                                      </p:cBhvr>
                                      <p:rCtr x="-13220" y="277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5" grpId="1"/>
      <p:bldP spid="6" grpId="0"/>
      <p:bldP spid="6" grpId="1"/>
      <p:bldP spid="7" grpId="0"/>
      <p:bldP spid="7" grpId="1"/>
      <p:bldP spid="8" grpId="0"/>
      <p:bldP spid="8" grpId="1"/>
      <p:bldP spid="11" grpId="0"/>
      <p:bldP spid="11" grpId="1"/>
      <p:bldP spid="12" grpId="0"/>
      <p:bldP spid="12" grpId="1"/>
      <p:bldP spid="15" grpId="0"/>
      <p:bldP spid="15" grpId="1"/>
      <p:bldP spid="16" grpId="0"/>
      <p:bldP spid="16"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2">
              <a:extLst>
                <a:ext uri="{BEBA8EAE-BF5A-486C-A8C5-ECC9F3942E4B}">
                  <a14:imgProps xmlns:a14="http://schemas.microsoft.com/office/drawing/2010/main">
                    <a14:imgLayer r:embed="rId13">
                      <a14:imgEffect>
                        <a14:brightnessContrast bright="40000" contrast="40000"/>
                      </a14:imgEffect>
                    </a14:imgLayer>
                  </a14:imgProps>
                </a:ext>
                <a:ext uri="{96DAC541-7B7A-43D3-8B79-37D633B846F1}">
                  <asvg:svgBlip xmlns="" xmlns:asvg="http://schemas.microsoft.com/office/drawing/2016/SVG/main" r:embed="rId14"/>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12" name="TextBox 11"/>
          <p:cNvSpPr txBox="1"/>
          <p:nvPr/>
        </p:nvSpPr>
        <p:spPr>
          <a:xfrm>
            <a:off x="-392152" y="633992"/>
            <a:ext cx="7073858" cy="966868"/>
          </a:xfrm>
          <a:prstGeom prst="rect">
            <a:avLst/>
          </a:prstGeom>
        </p:spPr>
        <p:txBody>
          <a:bodyPr wrap="square" lIns="0" tIns="0" rIns="0" bIns="0" rtlCol="0" anchor="t">
            <a:spAutoFit/>
          </a:bodyPr>
          <a:lstStyle/>
          <a:p>
            <a:pPr algn="ctr">
              <a:lnSpc>
                <a:spcPts val="8400"/>
              </a:lnSpc>
            </a:pPr>
            <a:r>
              <a:rPr lang="en-US" sz="4800" smtClean="0">
                <a:solidFill>
                  <a:srgbClr val="FF0000"/>
                </a:solidFill>
                <a:latin typeface="Britannic Bold" panose="020B0903060703020204" pitchFamily="34" charset="0"/>
              </a:rPr>
              <a:t>5. </a:t>
            </a:r>
            <a:r>
              <a:rPr lang="en-US" sz="4800">
                <a:solidFill>
                  <a:srgbClr val="FF0000"/>
                </a:solidFill>
                <a:latin typeface="Britannic Bold" panose="020B0903060703020204" pitchFamily="34" charset="0"/>
              </a:rPr>
              <a:t>clock </a:t>
            </a:r>
            <a:r>
              <a:rPr lang="en-US" sz="4800" smtClean="0">
                <a:solidFill>
                  <a:srgbClr val="FF0000"/>
                </a:solidFill>
                <a:latin typeface="Britannic Bold" panose="020B0903060703020204" pitchFamily="34" charset="0"/>
              </a:rPr>
              <a:t>(n):     </a:t>
            </a:r>
            <a:endParaRPr lang="en-US" sz="4800">
              <a:solidFill>
                <a:srgbClr val="FF0000"/>
              </a:solidFill>
              <a:latin typeface="Britannic Bold" panose="020B0903060703020204" pitchFamily="34" charset="0"/>
            </a:endParaRPr>
          </a:p>
        </p:txBody>
      </p:sp>
      <p:sp>
        <p:nvSpPr>
          <p:cNvPr id="13" name="TextBox 19"/>
          <p:cNvSpPr txBox="1"/>
          <p:nvPr/>
        </p:nvSpPr>
        <p:spPr>
          <a:xfrm>
            <a:off x="4876800" y="633992"/>
            <a:ext cx="9144997" cy="3046988"/>
          </a:xfrm>
          <a:prstGeom prst="rect">
            <a:avLst/>
          </a:prstGeom>
        </p:spPr>
        <p:txBody>
          <a:bodyPr wrap="square" lIns="0" tIns="0" rIns="0" bIns="0" rtlCol="0" anchor="t">
            <a:spAutoFit/>
          </a:bodyPr>
          <a:lstStyle/>
          <a:p>
            <a:pPr algn="just">
              <a:lnSpc>
                <a:spcPct val="150000"/>
              </a:lnSpc>
              <a:spcBef>
                <a:spcPct val="0"/>
              </a:spcBef>
            </a:pPr>
            <a:r>
              <a:rPr lang="vi-VN" sz="4400" b="1">
                <a:solidFill>
                  <a:srgbClr val="0070C0"/>
                </a:solidFill>
                <a:latin typeface="+mj-lt"/>
              </a:rPr>
              <a:t>/klɒk/</a:t>
            </a:r>
          </a:p>
          <a:p>
            <a:pPr algn="just">
              <a:lnSpc>
                <a:spcPct val="150000"/>
              </a:lnSpc>
              <a:spcBef>
                <a:spcPct val="0"/>
              </a:spcBef>
            </a:pPr>
            <a:r>
              <a:rPr lang="vi-VN" sz="4400" b="1">
                <a:solidFill>
                  <a:srgbClr val="0070C0"/>
                </a:solidFill>
                <a:latin typeface="+mj-lt"/>
              </a:rPr>
              <a:t>đồng hồ </a:t>
            </a:r>
            <a:endParaRPr lang="en-US" sz="4400" b="1" smtClean="0">
              <a:solidFill>
                <a:srgbClr val="0070C0"/>
              </a:solidFill>
              <a:latin typeface="+mj-lt"/>
            </a:endParaRPr>
          </a:p>
          <a:p>
            <a:pPr algn="just">
              <a:lnSpc>
                <a:spcPct val="150000"/>
              </a:lnSpc>
              <a:spcBef>
                <a:spcPct val="0"/>
              </a:spcBef>
            </a:pPr>
            <a:r>
              <a:rPr lang="vi-VN" sz="4400" b="1" smtClean="0">
                <a:solidFill>
                  <a:srgbClr val="0070C0"/>
                </a:solidFill>
                <a:latin typeface="+mj-lt"/>
              </a:rPr>
              <a:t>(</a:t>
            </a:r>
            <a:r>
              <a:rPr lang="vi-VN" sz="4400" b="1">
                <a:solidFill>
                  <a:srgbClr val="0070C0"/>
                </a:solidFill>
                <a:latin typeface="+mj-lt"/>
              </a:rPr>
              <a:t>treo tường)</a:t>
            </a:r>
          </a:p>
        </p:txBody>
      </p:sp>
      <p:sp>
        <p:nvSpPr>
          <p:cNvPr id="14" name="TextBox 13"/>
          <p:cNvSpPr txBox="1"/>
          <p:nvPr/>
        </p:nvSpPr>
        <p:spPr>
          <a:xfrm>
            <a:off x="8095397" y="493627"/>
            <a:ext cx="9664763" cy="966868"/>
          </a:xfrm>
          <a:prstGeom prst="rect">
            <a:avLst/>
          </a:prstGeom>
        </p:spPr>
        <p:txBody>
          <a:bodyPr wrap="square" lIns="0" tIns="0" rIns="0" bIns="0" rtlCol="0" anchor="t">
            <a:spAutoFit/>
          </a:bodyPr>
          <a:lstStyle/>
          <a:p>
            <a:pPr algn="ctr">
              <a:lnSpc>
                <a:spcPts val="8400"/>
              </a:lnSpc>
            </a:pPr>
            <a:r>
              <a:rPr lang="en-US" sz="4800" smtClean="0">
                <a:solidFill>
                  <a:srgbClr val="FF0000"/>
                </a:solidFill>
                <a:latin typeface="Britannic Bold" panose="020B0903060703020204" pitchFamily="34" charset="0"/>
              </a:rPr>
              <a:t>6. </a:t>
            </a:r>
            <a:r>
              <a:rPr lang="en-US" sz="4800">
                <a:solidFill>
                  <a:srgbClr val="FF0000"/>
                </a:solidFill>
                <a:latin typeface="Britannic Bold" panose="020B0903060703020204" pitchFamily="34" charset="0"/>
              </a:rPr>
              <a:t>coloured </a:t>
            </a:r>
            <a:r>
              <a:rPr lang="en-US" sz="4800" smtClean="0">
                <a:solidFill>
                  <a:srgbClr val="FF0000"/>
                </a:solidFill>
                <a:latin typeface="Britannic Bold" panose="020B0903060703020204" pitchFamily="34" charset="0"/>
              </a:rPr>
              <a:t>pencils (n):     </a:t>
            </a:r>
            <a:endParaRPr lang="en-US" sz="4800">
              <a:solidFill>
                <a:srgbClr val="FF0000"/>
              </a:solidFill>
              <a:latin typeface="Britannic Bold" panose="020B0903060703020204" pitchFamily="34" charset="0"/>
            </a:endParaRPr>
          </a:p>
        </p:txBody>
      </p:sp>
      <p:sp>
        <p:nvSpPr>
          <p:cNvPr id="15" name="TextBox 19"/>
          <p:cNvSpPr txBox="1"/>
          <p:nvPr/>
        </p:nvSpPr>
        <p:spPr>
          <a:xfrm>
            <a:off x="13187661" y="1290799"/>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/'kʌləd 'penslz/</a:t>
            </a:r>
          </a:p>
          <a:p>
            <a:pPr algn="just">
              <a:lnSpc>
                <a:spcPct val="150000"/>
              </a:lnSpc>
              <a:spcBef>
                <a:spcPct val="0"/>
              </a:spcBef>
            </a:pPr>
            <a:r>
              <a:rPr lang="en-US" sz="4400" b="1">
                <a:solidFill>
                  <a:srgbClr val="0070C0"/>
                </a:solidFill>
                <a:latin typeface="+mj-lt"/>
              </a:rPr>
              <a:t>bút chì màu</a:t>
            </a:r>
          </a:p>
        </p:txBody>
      </p:sp>
      <p:sp>
        <p:nvSpPr>
          <p:cNvPr id="16" name="TextBox 15"/>
          <p:cNvSpPr txBox="1"/>
          <p:nvPr/>
        </p:nvSpPr>
        <p:spPr>
          <a:xfrm>
            <a:off x="-1576195" y="4747375"/>
            <a:ext cx="9664763" cy="2154436"/>
          </a:xfrm>
          <a:prstGeom prst="rect">
            <a:avLst/>
          </a:prstGeom>
        </p:spPr>
        <p:txBody>
          <a:bodyPr wrap="square" lIns="0" tIns="0" rIns="0" bIns="0" rtlCol="0" anchor="t">
            <a:spAutoFit/>
          </a:bodyPr>
          <a:lstStyle/>
          <a:p>
            <a:pPr algn="ctr">
              <a:lnSpc>
                <a:spcPts val="8400"/>
              </a:lnSpc>
            </a:pPr>
            <a:r>
              <a:rPr lang="en-US" sz="4800" smtClean="0">
                <a:solidFill>
                  <a:srgbClr val="FF0000"/>
                </a:solidFill>
                <a:latin typeface="Britannic Bold" panose="020B0903060703020204" pitchFamily="34" charset="0"/>
              </a:rPr>
              <a:t>7. compass (n):  </a:t>
            </a:r>
          </a:p>
          <a:p>
            <a:pPr algn="ctr">
              <a:lnSpc>
                <a:spcPts val="8400"/>
              </a:lnSpc>
            </a:pPr>
            <a:r>
              <a:rPr lang="en-US" sz="4800" smtClean="0">
                <a:solidFill>
                  <a:srgbClr val="FF0000"/>
                </a:solidFill>
                <a:latin typeface="Britannic Bold" panose="020B0903060703020204" pitchFamily="34" charset="0"/>
              </a:rPr>
              <a:t>(</a:t>
            </a:r>
            <a:r>
              <a:rPr lang="en-US" sz="4800">
                <a:solidFill>
                  <a:srgbClr val="FF0000"/>
                </a:solidFill>
                <a:latin typeface="Britannic Bold" panose="020B0903060703020204" pitchFamily="34" charset="0"/>
              </a:rPr>
              <a:t>compasses</a:t>
            </a:r>
            <a:r>
              <a:rPr lang="en-US" sz="4800" smtClean="0">
                <a:solidFill>
                  <a:srgbClr val="FF0000"/>
                </a:solidFill>
                <a:latin typeface="Britannic Bold" panose="020B0903060703020204" pitchFamily="34" charset="0"/>
              </a:rPr>
              <a:t>]</a:t>
            </a:r>
            <a:endParaRPr lang="en-US" sz="4800">
              <a:solidFill>
                <a:srgbClr val="FF0000"/>
              </a:solidFill>
              <a:latin typeface="Britannic Bold" panose="020B0903060703020204" pitchFamily="34" charset="0"/>
            </a:endParaRPr>
          </a:p>
        </p:txBody>
      </p:sp>
      <p:sp>
        <p:nvSpPr>
          <p:cNvPr id="17" name="TextBox 19"/>
          <p:cNvSpPr txBox="1"/>
          <p:nvPr/>
        </p:nvSpPr>
        <p:spPr>
          <a:xfrm>
            <a:off x="5393442" y="4740135"/>
            <a:ext cx="9144997" cy="2942024"/>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/'kʌmpəs/ </a:t>
            </a:r>
            <a:endParaRPr lang="en-US" sz="4400" b="1" smtClean="0">
              <a:solidFill>
                <a:srgbClr val="0070C0"/>
              </a:solidFill>
              <a:latin typeface="+mj-lt"/>
            </a:endParaRPr>
          </a:p>
          <a:p>
            <a:pPr algn="just">
              <a:lnSpc>
                <a:spcPct val="150000"/>
              </a:lnSpc>
              <a:spcBef>
                <a:spcPct val="0"/>
              </a:spcBef>
            </a:pPr>
            <a:r>
              <a:rPr lang="en-US" sz="4400" b="1" smtClean="0">
                <a:solidFill>
                  <a:srgbClr val="0070C0"/>
                </a:solidFill>
                <a:latin typeface="+mj-lt"/>
              </a:rPr>
              <a:t>/</a:t>
            </a:r>
            <a:r>
              <a:rPr lang="en-US" sz="4400" b="1">
                <a:solidFill>
                  <a:srgbClr val="0070C0"/>
                </a:solidFill>
                <a:latin typeface="+mj-lt"/>
              </a:rPr>
              <a:t>'kʌmpəsɪz/</a:t>
            </a:r>
          </a:p>
          <a:p>
            <a:pPr algn="just">
              <a:lnSpc>
                <a:spcPct val="150000"/>
              </a:lnSpc>
              <a:spcBef>
                <a:spcPct val="0"/>
              </a:spcBef>
            </a:pPr>
            <a:r>
              <a:rPr lang="en-US" sz="4400" b="1">
                <a:solidFill>
                  <a:srgbClr val="0070C0"/>
                </a:solidFill>
                <a:latin typeface="+mj-lt"/>
              </a:rPr>
              <a:t>com pa</a:t>
            </a:r>
          </a:p>
        </p:txBody>
      </p:sp>
      <p:sp>
        <p:nvSpPr>
          <p:cNvPr id="20" name="TextBox 19"/>
          <p:cNvSpPr txBox="1"/>
          <p:nvPr/>
        </p:nvSpPr>
        <p:spPr>
          <a:xfrm>
            <a:off x="6844141" y="4702533"/>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8. </a:t>
            </a:r>
            <a:r>
              <a:rPr lang="en-US" sz="4800" smtClean="0">
                <a:solidFill>
                  <a:srgbClr val="FF0000"/>
                </a:solidFill>
                <a:latin typeface="Britannic Bold" panose="020B0903060703020204" pitchFamily="34" charset="0"/>
              </a:rPr>
              <a:t>computer (n):  </a:t>
            </a:r>
          </a:p>
        </p:txBody>
      </p:sp>
      <p:sp>
        <p:nvSpPr>
          <p:cNvPr id="21" name="TextBox 19"/>
          <p:cNvSpPr txBox="1"/>
          <p:nvPr/>
        </p:nvSpPr>
        <p:spPr>
          <a:xfrm>
            <a:off x="14021797" y="4757725"/>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/kəm'pju:tə(r)/</a:t>
            </a:r>
          </a:p>
          <a:p>
            <a:pPr algn="just">
              <a:lnSpc>
                <a:spcPct val="150000"/>
              </a:lnSpc>
              <a:spcBef>
                <a:spcPct val="0"/>
              </a:spcBef>
            </a:pPr>
            <a:r>
              <a:rPr lang="en-US" sz="4400" b="1">
                <a:solidFill>
                  <a:srgbClr val="0070C0"/>
                </a:solidFill>
                <a:latin typeface="+mj-lt"/>
              </a:rPr>
              <a:t>máy vi tính</a:t>
            </a:r>
          </a:p>
        </p:txBody>
      </p:sp>
      <p:pic>
        <p:nvPicPr>
          <p:cNvPr id="7" name="clock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128523" y="1556357"/>
            <a:ext cx="990600" cy="990600"/>
          </a:xfrm>
          <a:prstGeom prst="rect">
            <a:avLst/>
          </a:prstGeom>
        </p:spPr>
      </p:pic>
      <p:pic>
        <p:nvPicPr>
          <p:cNvPr id="8" name="coloured pencil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9398807" y="1290799"/>
            <a:ext cx="808721" cy="808721"/>
          </a:xfrm>
          <a:prstGeom prst="rect">
            <a:avLst/>
          </a:prstGeom>
        </p:spPr>
      </p:pic>
      <p:pic>
        <p:nvPicPr>
          <p:cNvPr id="22" name="compass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533019" y="5339247"/>
            <a:ext cx="881007" cy="881007"/>
          </a:xfrm>
          <a:prstGeom prst="rect">
            <a:avLst/>
          </a:prstGeom>
        </p:spPr>
      </p:pic>
      <p:pic>
        <p:nvPicPr>
          <p:cNvPr id="24" name="compasse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797463" y="6555728"/>
            <a:ext cx="914400" cy="914400"/>
          </a:xfrm>
          <a:prstGeom prst="rect">
            <a:avLst/>
          </a:prstGeom>
        </p:spPr>
      </p:pic>
      <p:pic>
        <p:nvPicPr>
          <p:cNvPr id="25" name="computer__gb_2">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9297698" y="5614677"/>
            <a:ext cx="941051" cy="941051"/>
          </a:xfrm>
          <a:prstGeom prst="rect">
            <a:avLst/>
          </a:prstGeom>
        </p:spPr>
      </p:pic>
      <p:pic>
        <p:nvPicPr>
          <p:cNvPr id="26" name="Picture 25"/>
          <p:cNvPicPr>
            <a:picLocks noChangeAspect="1"/>
          </p:cNvPicPr>
          <p:nvPr/>
        </p:nvPicPr>
        <p:blipFill>
          <a:blip r:embed="rId28"/>
          <a:stretch>
            <a:fillRect/>
          </a:stretch>
        </p:blipFill>
        <p:spPr>
          <a:xfrm>
            <a:off x="2394880" y="1695159"/>
            <a:ext cx="2143125" cy="2143125"/>
          </a:xfrm>
          <a:prstGeom prst="rect">
            <a:avLst/>
          </a:prstGeom>
        </p:spPr>
      </p:pic>
      <p:pic>
        <p:nvPicPr>
          <p:cNvPr id="27" name="Picture 26"/>
          <p:cNvPicPr>
            <a:picLocks noChangeAspect="1"/>
          </p:cNvPicPr>
          <p:nvPr/>
        </p:nvPicPr>
        <p:blipFill>
          <a:blip r:embed="rId29"/>
          <a:stretch>
            <a:fillRect/>
          </a:stretch>
        </p:blipFill>
        <p:spPr>
          <a:xfrm>
            <a:off x="10207528" y="1550109"/>
            <a:ext cx="2641338" cy="3152424"/>
          </a:xfrm>
          <a:prstGeom prst="rect">
            <a:avLst/>
          </a:prstGeom>
        </p:spPr>
      </p:pic>
      <p:pic>
        <p:nvPicPr>
          <p:cNvPr id="28" name="Picture 27"/>
          <p:cNvPicPr>
            <a:picLocks noChangeAspect="1"/>
          </p:cNvPicPr>
          <p:nvPr/>
        </p:nvPicPr>
        <p:blipFill>
          <a:blip r:embed="rId30"/>
          <a:stretch>
            <a:fillRect/>
          </a:stretch>
        </p:blipFill>
        <p:spPr>
          <a:xfrm>
            <a:off x="1937448" y="6888298"/>
            <a:ext cx="2747070" cy="2143125"/>
          </a:xfrm>
          <a:prstGeom prst="rect">
            <a:avLst/>
          </a:prstGeom>
        </p:spPr>
      </p:pic>
      <p:pic>
        <p:nvPicPr>
          <p:cNvPr id="29" name="Picture 28"/>
          <p:cNvPicPr>
            <a:picLocks noChangeAspect="1"/>
          </p:cNvPicPr>
          <p:nvPr/>
        </p:nvPicPr>
        <p:blipFill>
          <a:blip r:embed="rId31"/>
          <a:stretch>
            <a:fillRect/>
          </a:stretch>
        </p:blipFill>
        <p:spPr>
          <a:xfrm>
            <a:off x="10586781" y="5779750"/>
            <a:ext cx="3127872" cy="3566544"/>
          </a:xfrm>
          <a:prstGeom prst="rect">
            <a:avLst/>
          </a:prstGeom>
        </p:spPr>
      </p:pic>
    </p:spTree>
    <p:extLst>
      <p:ext uri="{BB962C8B-B14F-4D97-AF65-F5344CB8AC3E}">
        <p14:creationId xmlns:p14="http://schemas.microsoft.com/office/powerpoint/2010/main" val="34846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arn(inVertic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2"/>
                </p:tgtEl>
              </p:cMediaNode>
            </p:audio>
            <p:audio>
              <p:cMediaNode vol="80000">
                <p:cTn id="106" fill="hold" display="0">
                  <p:stCondLst>
                    <p:cond delay="indefinite"/>
                  </p:stCondLst>
                  <p:endCondLst>
                    <p:cond evt="onStopAudio" delay="0">
                      <p:tgtEl>
                        <p:sldTgt/>
                      </p:tgtEl>
                    </p:cond>
                  </p:endCondLst>
                </p:cTn>
                <p:tgtEl>
                  <p:spTgt spid="24"/>
                </p:tgtEl>
              </p:cMediaNode>
            </p:audio>
            <p:audio>
              <p:cMediaNode vol="80000">
                <p:cTn id="107" fill="hold" display="0">
                  <p:stCondLst>
                    <p:cond delay="indefinite"/>
                  </p:stCondLst>
                  <p:endCondLst>
                    <p:cond evt="onStopAudio" delay="0">
                      <p:tgtEl>
                        <p:sldTgt/>
                      </p:tgtEl>
                    </p:cond>
                  </p:endCondLst>
                </p:cTn>
                <p:tgtEl>
                  <p:spTgt spid="25"/>
                </p:tgtEl>
              </p:cMediaNode>
            </p:audio>
          </p:childTnLst>
        </p:cTn>
      </p:par>
    </p:tnLst>
    <p:bldLst>
      <p:bldP spid="12" grpId="0"/>
      <p:bldP spid="13" grpId="0"/>
      <p:bldP spid="14" grpId="0"/>
      <p:bldP spid="15" grpId="0"/>
      <p:bldP spid="16" grpId="0"/>
      <p:bldP spid="17"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737888" y="234936"/>
            <a:ext cx="12750735" cy="916213"/>
          </a:xfrm>
          <a:prstGeom prst="rect">
            <a:avLst/>
          </a:prstGeom>
        </p:spPr>
        <p:txBody>
          <a:bodyPr wrap="none">
            <a:spAutoFit/>
          </a:bodyPr>
          <a:lstStyle/>
          <a:p>
            <a:pPr indent="457200" algn="just">
              <a:lnSpc>
                <a:spcPct val="150000"/>
              </a:lnSpc>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4. Complete the sentences with available words.</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3151"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14113" flipV="1">
            <a:off x="-2201115" y="8359140"/>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1295400" y="2559939"/>
            <a:ext cx="18018592" cy="7171194"/>
          </a:xfrm>
          <a:prstGeom prst="rect">
            <a:avLst/>
          </a:prstGeom>
        </p:spPr>
        <p:txBody>
          <a:bodyPr wrap="square">
            <a:spAutoFit/>
          </a:bodyPr>
          <a:lstStyle/>
          <a:p>
            <a:pPr indent="457200" algn="just">
              <a:spcAft>
                <a:spcPts val="0"/>
              </a:spcAf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1</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My friends do</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to protect themselves.</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6265" algn="l"/>
                <a:tab pos="2996565" algn="r"/>
                <a:tab pos="3126105" algn="l"/>
              </a:tabLs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2</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We usually have</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in the school canteen.</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6265" algn="l"/>
                <a:tab pos="3399790" algn="l"/>
              </a:tabLs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3</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Today we have two Art </a:t>
            </a:r>
            <a:r>
              <a:rPr lang="en-US" sz="4600">
                <a:latin typeface="Calibri" panose="020F0502020204030204" pitchFamily="34" charset="0"/>
                <a:ea typeface="Cambria" panose="02040503050406030204" pitchFamily="18" charset="0"/>
                <a:cs typeface="Cambria" panose="02040503050406030204" pitchFamily="18" charset="0"/>
              </a:rPr>
              <a:t>___________.</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6265" algn="l"/>
                <a:tab pos="4545965" algn="l"/>
              </a:tabLst>
            </a:pP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4</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I</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 stick new words on the wall to learn </a:t>
            </a:r>
            <a:r>
              <a:rPr lang="en-US" sz="4600">
                <a:latin typeface="Calibri" panose="020F0502020204030204" pitchFamily="34" charset="0"/>
                <a:ea typeface="Cambria" panose="02040503050406030204" pitchFamily="18" charset="0"/>
                <a:cs typeface="Cambria" panose="02040503050406030204" pitchFamily="18" charset="0"/>
              </a:rPr>
              <a:t>___________.</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6265" algn="l"/>
                <a:tab pos="2366010" algn="r"/>
                <a:tab pos="2494915" algn="l"/>
              </a:tabLs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5</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We play</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break time.</a:t>
            </a:r>
            <a:endParaRPr lang="en-US" sz="46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6</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600">
                <a:latin typeface="Calibri" panose="020F0502020204030204" pitchFamily="34" charset="0"/>
                <a:ea typeface="Cambria" panose="02040503050406030204" pitchFamily="18" charset="0"/>
                <a:cs typeface="Cambria" panose="02040503050406030204" pitchFamily="18" charset="0"/>
              </a:rPr>
              <a:t>I</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 usually do my</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after dinner.</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605790" algn="l"/>
                <a:tab pos="2941320" algn="r"/>
                <a:tab pos="3070860" algn="l"/>
              </a:tabLs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7</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We learn about</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in</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IT</a:t>
            </a:r>
            <a:r>
              <a:rPr lang="en-US" sz="4600">
                <a:latin typeface="Calibri" panose="020F0502020204030204" pitchFamily="34" charset="0"/>
                <a:ea typeface="Cambria" panose="02040503050406030204" pitchFamily="18" charset="0"/>
                <a:cs typeface="Cambria" panose="02040503050406030204" pitchFamily="18" charset="0"/>
              </a:rPr>
              <a:t>.</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8</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Our school has one </a:t>
            </a:r>
            <a:r>
              <a:rPr lang="en-US" sz="4600">
                <a:latin typeface="Calibri" panose="020F0502020204030204" pitchFamily="34" charset="0"/>
                <a:ea typeface="Cambria" panose="02040503050406030204" pitchFamily="18" charset="0"/>
                <a:cs typeface="Cambria" panose="02040503050406030204" pitchFamily="18" charset="0"/>
              </a:rPr>
              <a:t>___________</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 This connects to a computer.</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9</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 Every day, I ride my</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to school</a:t>
            </a:r>
            <a:endParaRPr lang="en-US" sz="4600">
              <a:latin typeface="Cambria" panose="02040503050406030204" pitchFamily="18" charset="0"/>
              <a:ea typeface="Cambria" panose="02040503050406030204" pitchFamily="18" charset="0"/>
              <a:cs typeface="Cambria" panose="02040503050406030204" pitchFamily="18" charset="0"/>
            </a:endParaRPr>
          </a:p>
          <a:p>
            <a:pPr indent="457200" algn="just">
              <a:spcAft>
                <a:spcPts val="0"/>
              </a:spcAft>
            </a:pPr>
            <a:r>
              <a:rPr lang="en-US" sz="4600" b="1" smtClean="0">
                <a:solidFill>
                  <a:srgbClr val="0070C0"/>
                </a:solidFill>
                <a:latin typeface="Calibri" panose="020F0502020204030204" pitchFamily="34" charset="0"/>
                <a:ea typeface="Cambria" panose="02040503050406030204" pitchFamily="18" charset="0"/>
                <a:cs typeface="Cambria" panose="02040503050406030204" pitchFamily="18" charset="0"/>
              </a:rPr>
              <a:t>	10</a:t>
            </a:r>
            <a:r>
              <a:rPr lang="en-US" sz="46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 There are 30</a:t>
            </a:r>
            <a:r>
              <a:rPr lang="en-US" sz="4600">
                <a:latin typeface="Calibri" panose="020F0502020204030204" pitchFamily="34" charset="0"/>
                <a:ea typeface="Cambria" panose="02040503050406030204" pitchFamily="18" charset="0"/>
                <a:cs typeface="Cambria" panose="02040503050406030204" pitchFamily="18" charset="0"/>
              </a:rPr>
              <a:t> ___________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in my class.</a:t>
            </a:r>
            <a:endParaRPr lang="en-US" sz="46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Rectangle 5"/>
          <p:cNvSpPr/>
          <p:nvPr/>
        </p:nvSpPr>
        <p:spPr>
          <a:xfrm>
            <a:off x="851731" y="1106454"/>
            <a:ext cx="3772315"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school lunch</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p:cNvSpPr/>
          <p:nvPr/>
        </p:nvSpPr>
        <p:spPr>
          <a:xfrm>
            <a:off x="4887221" y="1106454"/>
            <a:ext cx="2944716"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projector</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8" name="Rectangle 7"/>
          <p:cNvSpPr/>
          <p:nvPr/>
        </p:nvSpPr>
        <p:spPr>
          <a:xfrm>
            <a:off x="8120531" y="1130935"/>
            <a:ext cx="2515111"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football</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0" name="Rectangle 9"/>
          <p:cNvSpPr/>
          <p:nvPr/>
        </p:nvSpPr>
        <p:spPr>
          <a:xfrm>
            <a:off x="10740336" y="1106454"/>
            <a:ext cx="3054041"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computer</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1" name="Rectangle 10"/>
          <p:cNvSpPr/>
          <p:nvPr/>
        </p:nvSpPr>
        <p:spPr>
          <a:xfrm>
            <a:off x="14007401" y="1130935"/>
            <a:ext cx="2545889"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lessons</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2" name="Rectangle 11"/>
          <p:cNvSpPr/>
          <p:nvPr/>
        </p:nvSpPr>
        <p:spPr>
          <a:xfrm>
            <a:off x="1295400" y="1838821"/>
            <a:ext cx="2405723"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bicycle</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5" name="Rectangle 14"/>
          <p:cNvSpPr/>
          <p:nvPr/>
        </p:nvSpPr>
        <p:spPr>
          <a:xfrm>
            <a:off x="4132466" y="1852053"/>
            <a:ext cx="3400931"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vocabulary</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6" name="Rectangle 15"/>
          <p:cNvSpPr/>
          <p:nvPr/>
        </p:nvSpPr>
        <p:spPr>
          <a:xfrm>
            <a:off x="7914955" y="1852053"/>
            <a:ext cx="1725151"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judo</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20" name="Rectangle 19"/>
          <p:cNvSpPr/>
          <p:nvPr/>
        </p:nvSpPr>
        <p:spPr>
          <a:xfrm>
            <a:off x="9939240" y="1852053"/>
            <a:ext cx="2810385"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students</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21" name="Rectangle 20"/>
          <p:cNvSpPr/>
          <p:nvPr/>
        </p:nvSpPr>
        <p:spPr>
          <a:xfrm>
            <a:off x="12959825" y="1852053"/>
            <a:ext cx="3242619" cy="707886"/>
          </a:xfrm>
          <a:prstGeom prst="rect">
            <a:avLst/>
          </a:prstGeom>
        </p:spPr>
        <p:txBody>
          <a:bodyPr wrap="none">
            <a:spAutoFit/>
          </a:bodyPr>
          <a:lstStyle/>
          <a:p>
            <a:pPr lvl="0" indent="457200" algn="ctr"/>
            <a:r>
              <a:rPr lang="en-US" sz="40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homework</a:t>
            </a:r>
            <a:endParaRPr lang="en-US" sz="400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51171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750" fill="hold"/>
                                        <p:tgtEl>
                                          <p:spTgt spid="18"/>
                                        </p:tgtEl>
                                        <p:attrNameLst>
                                          <p:attrName>ppt_w</p:attrName>
                                        </p:attrNameLst>
                                      </p:cBhvr>
                                      <p:tavLst>
                                        <p:tav tm="0">
                                          <p:val>
                                            <p:fltVal val="0"/>
                                          </p:val>
                                        </p:tav>
                                        <p:tav tm="100000">
                                          <p:val>
                                            <p:strVal val="#ppt_w"/>
                                          </p:val>
                                        </p:tav>
                                      </p:tavLst>
                                    </p:anim>
                                    <p:anim calcmode="lin" valueType="num">
                                      <p:cBhvr>
                                        <p:cTn id="14" dur="750" fill="hold"/>
                                        <p:tgtEl>
                                          <p:spTgt spid="18"/>
                                        </p:tgtEl>
                                        <p:attrNameLst>
                                          <p:attrName>ppt_h</p:attrName>
                                        </p:attrNameLst>
                                      </p:cBhvr>
                                      <p:tavLst>
                                        <p:tav tm="0">
                                          <p:val>
                                            <p:fltVal val="0"/>
                                          </p:val>
                                        </p:tav>
                                        <p:tav tm="100000">
                                          <p:val>
                                            <p:strVal val="#ppt_h"/>
                                          </p:val>
                                        </p:tav>
                                      </p:tavLst>
                                    </p:anim>
                                    <p:anim calcmode="lin" valueType="num">
                                      <p:cBhvr>
                                        <p:cTn id="15" dur="750" fill="hold"/>
                                        <p:tgtEl>
                                          <p:spTgt spid="18"/>
                                        </p:tgtEl>
                                        <p:attrNameLst>
                                          <p:attrName>style.rotation</p:attrName>
                                        </p:attrNameLst>
                                      </p:cBhvr>
                                      <p:tavLst>
                                        <p:tav tm="0">
                                          <p:val>
                                            <p:fltVal val="90"/>
                                          </p:val>
                                        </p:tav>
                                        <p:tav tm="100000">
                                          <p:val>
                                            <p:fltVal val="0"/>
                                          </p:val>
                                        </p:tav>
                                      </p:tavLst>
                                    </p:anim>
                                    <p:animEffect transition="in" filter="fade">
                                      <p:cBhvr>
                                        <p:cTn id="16" dur="75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 calcmode="lin" valueType="num">
                                      <p:cBhvr>
                                        <p:cTn id="21" dur="750" fill="hold"/>
                                        <p:tgtEl>
                                          <p:spTgt spid="3"/>
                                        </p:tgtEl>
                                        <p:attrNameLst>
                                          <p:attrName>style.rotation</p:attrName>
                                        </p:attrNameLst>
                                      </p:cBhvr>
                                      <p:tavLst>
                                        <p:tav tm="0">
                                          <p:val>
                                            <p:fltVal val="90"/>
                                          </p:val>
                                        </p:tav>
                                        <p:tav tm="100000">
                                          <p:val>
                                            <p:fltVal val="0"/>
                                          </p:val>
                                        </p:tav>
                                      </p:tavLst>
                                    </p:anim>
                                    <p:animEffect transition="in" filter="fade">
                                      <p:cBhvr>
                                        <p:cTn id="22" dur="75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 calcmode="lin" valueType="num">
                                      <p:cBhvr>
                                        <p:cTn id="27" dur="750" fill="hold"/>
                                        <p:tgtEl>
                                          <p:spTgt spid="9"/>
                                        </p:tgtEl>
                                        <p:attrNameLst>
                                          <p:attrName>style.rotation</p:attrName>
                                        </p:attrNameLst>
                                      </p:cBhvr>
                                      <p:tavLst>
                                        <p:tav tm="0">
                                          <p:val>
                                            <p:fltVal val="90"/>
                                          </p:val>
                                        </p:tav>
                                        <p:tav tm="100000">
                                          <p:val>
                                            <p:fltVal val="0"/>
                                          </p:val>
                                        </p:tav>
                                      </p:tavLst>
                                    </p:anim>
                                    <p:animEffect transition="in" filter="fade">
                                      <p:cBhvr>
                                        <p:cTn id="28" dur="75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750" fill="hold"/>
                                        <p:tgtEl>
                                          <p:spTgt spid="13"/>
                                        </p:tgtEl>
                                        <p:attrNameLst>
                                          <p:attrName>ppt_w</p:attrName>
                                        </p:attrNameLst>
                                      </p:cBhvr>
                                      <p:tavLst>
                                        <p:tav tm="0">
                                          <p:val>
                                            <p:fltVal val="0"/>
                                          </p:val>
                                        </p:tav>
                                        <p:tav tm="100000">
                                          <p:val>
                                            <p:strVal val="#ppt_w"/>
                                          </p:val>
                                        </p:tav>
                                      </p:tavLst>
                                    </p:anim>
                                    <p:anim calcmode="lin" valueType="num">
                                      <p:cBhvr>
                                        <p:cTn id="32" dur="750" fill="hold"/>
                                        <p:tgtEl>
                                          <p:spTgt spid="13"/>
                                        </p:tgtEl>
                                        <p:attrNameLst>
                                          <p:attrName>ppt_h</p:attrName>
                                        </p:attrNameLst>
                                      </p:cBhvr>
                                      <p:tavLst>
                                        <p:tav tm="0">
                                          <p:val>
                                            <p:fltVal val="0"/>
                                          </p:val>
                                        </p:tav>
                                        <p:tav tm="100000">
                                          <p:val>
                                            <p:strVal val="#ppt_h"/>
                                          </p:val>
                                        </p:tav>
                                      </p:tavLst>
                                    </p:anim>
                                    <p:anim calcmode="lin" valueType="num">
                                      <p:cBhvr>
                                        <p:cTn id="33" dur="750" fill="hold"/>
                                        <p:tgtEl>
                                          <p:spTgt spid="13"/>
                                        </p:tgtEl>
                                        <p:attrNameLst>
                                          <p:attrName>style.rotation</p:attrName>
                                        </p:attrNameLst>
                                      </p:cBhvr>
                                      <p:tavLst>
                                        <p:tav tm="0">
                                          <p:val>
                                            <p:fltVal val="90"/>
                                          </p:val>
                                        </p:tav>
                                        <p:tav tm="100000">
                                          <p:val>
                                            <p:fltVal val="0"/>
                                          </p:val>
                                        </p:tav>
                                      </p:tavLst>
                                    </p:anim>
                                    <p:animEffect transition="in" filter="fade">
                                      <p:cBhvr>
                                        <p:cTn id="34" dur="75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 calcmode="lin" valueType="num">
                                      <p:cBhvr>
                                        <p:cTn id="39" dur="750" fill="hold"/>
                                        <p:tgtEl>
                                          <p:spTgt spid="14"/>
                                        </p:tgtEl>
                                        <p:attrNameLst>
                                          <p:attrName>style.rotation</p:attrName>
                                        </p:attrNameLst>
                                      </p:cBhvr>
                                      <p:tavLst>
                                        <p:tav tm="0">
                                          <p:val>
                                            <p:fltVal val="90"/>
                                          </p:val>
                                        </p:tav>
                                        <p:tav tm="100000">
                                          <p:val>
                                            <p:fltVal val="0"/>
                                          </p:val>
                                        </p:tav>
                                      </p:tavLst>
                                    </p:anim>
                                    <p:animEffect transition="in" filter="fade">
                                      <p:cBhvr>
                                        <p:cTn id="40" dur="75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750" fill="hold"/>
                                        <p:tgtEl>
                                          <p:spTgt spid="19"/>
                                        </p:tgtEl>
                                        <p:attrNameLst>
                                          <p:attrName>ppt_w</p:attrName>
                                        </p:attrNameLst>
                                      </p:cBhvr>
                                      <p:tavLst>
                                        <p:tav tm="0">
                                          <p:val>
                                            <p:fltVal val="0"/>
                                          </p:val>
                                        </p:tav>
                                        <p:tav tm="100000">
                                          <p:val>
                                            <p:strVal val="#ppt_w"/>
                                          </p:val>
                                        </p:tav>
                                      </p:tavLst>
                                    </p:anim>
                                    <p:anim calcmode="lin" valueType="num">
                                      <p:cBhvr>
                                        <p:cTn id="44" dur="750" fill="hold"/>
                                        <p:tgtEl>
                                          <p:spTgt spid="19"/>
                                        </p:tgtEl>
                                        <p:attrNameLst>
                                          <p:attrName>ppt_h</p:attrName>
                                        </p:attrNameLst>
                                      </p:cBhvr>
                                      <p:tavLst>
                                        <p:tav tm="0">
                                          <p:val>
                                            <p:fltVal val="0"/>
                                          </p:val>
                                        </p:tav>
                                        <p:tav tm="100000">
                                          <p:val>
                                            <p:strVal val="#ppt_h"/>
                                          </p:val>
                                        </p:tav>
                                      </p:tavLst>
                                    </p:anim>
                                    <p:anim calcmode="lin" valueType="num">
                                      <p:cBhvr>
                                        <p:cTn id="45" dur="750" fill="hold"/>
                                        <p:tgtEl>
                                          <p:spTgt spid="19"/>
                                        </p:tgtEl>
                                        <p:attrNameLst>
                                          <p:attrName>style.rotation</p:attrName>
                                        </p:attrNameLst>
                                      </p:cBhvr>
                                      <p:tavLst>
                                        <p:tav tm="0">
                                          <p:val>
                                            <p:fltVal val="90"/>
                                          </p:val>
                                        </p:tav>
                                        <p:tav tm="100000">
                                          <p:val>
                                            <p:fltVal val="0"/>
                                          </p:val>
                                        </p:tav>
                                      </p:tavLst>
                                    </p:anim>
                                    <p:animEffect transition="in" filter="fade">
                                      <p:cBhvr>
                                        <p:cTn id="46" dur="75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750" fill="hold"/>
                                        <p:tgtEl>
                                          <p:spTgt spid="4"/>
                                        </p:tgtEl>
                                        <p:attrNameLst>
                                          <p:attrName>ppt_w</p:attrName>
                                        </p:attrNameLst>
                                      </p:cBhvr>
                                      <p:tavLst>
                                        <p:tav tm="0">
                                          <p:val>
                                            <p:fltVal val="0"/>
                                          </p:val>
                                        </p:tav>
                                        <p:tav tm="100000">
                                          <p:val>
                                            <p:strVal val="#ppt_w"/>
                                          </p:val>
                                        </p:tav>
                                      </p:tavLst>
                                    </p:anim>
                                    <p:anim calcmode="lin" valueType="num">
                                      <p:cBhvr>
                                        <p:cTn id="50" dur="750" fill="hold"/>
                                        <p:tgtEl>
                                          <p:spTgt spid="4"/>
                                        </p:tgtEl>
                                        <p:attrNameLst>
                                          <p:attrName>ppt_h</p:attrName>
                                        </p:attrNameLst>
                                      </p:cBhvr>
                                      <p:tavLst>
                                        <p:tav tm="0">
                                          <p:val>
                                            <p:fltVal val="0"/>
                                          </p:val>
                                        </p:tav>
                                        <p:tav tm="100000">
                                          <p:val>
                                            <p:strVal val="#ppt_h"/>
                                          </p:val>
                                        </p:tav>
                                      </p:tavLst>
                                    </p:anim>
                                    <p:anim calcmode="lin" valueType="num">
                                      <p:cBhvr>
                                        <p:cTn id="51" dur="750" fill="hold"/>
                                        <p:tgtEl>
                                          <p:spTgt spid="4"/>
                                        </p:tgtEl>
                                        <p:attrNameLst>
                                          <p:attrName>style.rotation</p:attrName>
                                        </p:attrNameLst>
                                      </p:cBhvr>
                                      <p:tavLst>
                                        <p:tav tm="0">
                                          <p:val>
                                            <p:fltVal val="90"/>
                                          </p:val>
                                        </p:tav>
                                        <p:tav tm="100000">
                                          <p:val>
                                            <p:fltVal val="0"/>
                                          </p:val>
                                        </p:tav>
                                      </p:tavLst>
                                    </p:anim>
                                    <p:animEffect transition="in" filter="fade">
                                      <p:cBhvr>
                                        <p:cTn id="52" dur="750"/>
                                        <p:tgtEl>
                                          <p:spTgt spid="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750" fill="hold"/>
                                        <p:tgtEl>
                                          <p:spTgt spid="6"/>
                                        </p:tgtEl>
                                        <p:attrNameLst>
                                          <p:attrName>ppt_w</p:attrName>
                                        </p:attrNameLst>
                                      </p:cBhvr>
                                      <p:tavLst>
                                        <p:tav tm="0">
                                          <p:val>
                                            <p:fltVal val="0"/>
                                          </p:val>
                                        </p:tav>
                                        <p:tav tm="100000">
                                          <p:val>
                                            <p:strVal val="#ppt_w"/>
                                          </p:val>
                                        </p:tav>
                                      </p:tavLst>
                                    </p:anim>
                                    <p:anim calcmode="lin" valueType="num">
                                      <p:cBhvr>
                                        <p:cTn id="56" dur="750" fill="hold"/>
                                        <p:tgtEl>
                                          <p:spTgt spid="6"/>
                                        </p:tgtEl>
                                        <p:attrNameLst>
                                          <p:attrName>ppt_h</p:attrName>
                                        </p:attrNameLst>
                                      </p:cBhvr>
                                      <p:tavLst>
                                        <p:tav tm="0">
                                          <p:val>
                                            <p:fltVal val="0"/>
                                          </p:val>
                                        </p:tav>
                                        <p:tav tm="100000">
                                          <p:val>
                                            <p:strVal val="#ppt_h"/>
                                          </p:val>
                                        </p:tav>
                                      </p:tavLst>
                                    </p:anim>
                                    <p:anim calcmode="lin" valueType="num">
                                      <p:cBhvr>
                                        <p:cTn id="57" dur="750" fill="hold"/>
                                        <p:tgtEl>
                                          <p:spTgt spid="6"/>
                                        </p:tgtEl>
                                        <p:attrNameLst>
                                          <p:attrName>style.rotation</p:attrName>
                                        </p:attrNameLst>
                                      </p:cBhvr>
                                      <p:tavLst>
                                        <p:tav tm="0">
                                          <p:val>
                                            <p:fltVal val="90"/>
                                          </p:val>
                                        </p:tav>
                                        <p:tav tm="100000">
                                          <p:val>
                                            <p:fltVal val="0"/>
                                          </p:val>
                                        </p:tav>
                                      </p:tavLst>
                                    </p:anim>
                                    <p:animEffect transition="in" filter="fade">
                                      <p:cBhvr>
                                        <p:cTn id="58" dur="750"/>
                                        <p:tgtEl>
                                          <p:spTgt spid="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750" fill="hold"/>
                                        <p:tgtEl>
                                          <p:spTgt spid="7"/>
                                        </p:tgtEl>
                                        <p:attrNameLst>
                                          <p:attrName>ppt_w</p:attrName>
                                        </p:attrNameLst>
                                      </p:cBhvr>
                                      <p:tavLst>
                                        <p:tav tm="0">
                                          <p:val>
                                            <p:fltVal val="0"/>
                                          </p:val>
                                        </p:tav>
                                        <p:tav tm="100000">
                                          <p:val>
                                            <p:strVal val="#ppt_w"/>
                                          </p:val>
                                        </p:tav>
                                      </p:tavLst>
                                    </p:anim>
                                    <p:anim calcmode="lin" valueType="num">
                                      <p:cBhvr>
                                        <p:cTn id="62" dur="750" fill="hold"/>
                                        <p:tgtEl>
                                          <p:spTgt spid="7"/>
                                        </p:tgtEl>
                                        <p:attrNameLst>
                                          <p:attrName>ppt_h</p:attrName>
                                        </p:attrNameLst>
                                      </p:cBhvr>
                                      <p:tavLst>
                                        <p:tav tm="0">
                                          <p:val>
                                            <p:fltVal val="0"/>
                                          </p:val>
                                        </p:tav>
                                        <p:tav tm="100000">
                                          <p:val>
                                            <p:strVal val="#ppt_h"/>
                                          </p:val>
                                        </p:tav>
                                      </p:tavLst>
                                    </p:anim>
                                    <p:anim calcmode="lin" valueType="num">
                                      <p:cBhvr>
                                        <p:cTn id="63" dur="750" fill="hold"/>
                                        <p:tgtEl>
                                          <p:spTgt spid="7"/>
                                        </p:tgtEl>
                                        <p:attrNameLst>
                                          <p:attrName>style.rotation</p:attrName>
                                        </p:attrNameLst>
                                      </p:cBhvr>
                                      <p:tavLst>
                                        <p:tav tm="0">
                                          <p:val>
                                            <p:fltVal val="90"/>
                                          </p:val>
                                        </p:tav>
                                        <p:tav tm="100000">
                                          <p:val>
                                            <p:fltVal val="0"/>
                                          </p:val>
                                        </p:tav>
                                      </p:tavLst>
                                    </p:anim>
                                    <p:animEffect transition="in" filter="fade">
                                      <p:cBhvr>
                                        <p:cTn id="64" dur="75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750" fill="hold"/>
                                        <p:tgtEl>
                                          <p:spTgt spid="8"/>
                                        </p:tgtEl>
                                        <p:attrNameLst>
                                          <p:attrName>ppt_w</p:attrName>
                                        </p:attrNameLst>
                                      </p:cBhvr>
                                      <p:tavLst>
                                        <p:tav tm="0">
                                          <p:val>
                                            <p:fltVal val="0"/>
                                          </p:val>
                                        </p:tav>
                                        <p:tav tm="100000">
                                          <p:val>
                                            <p:strVal val="#ppt_w"/>
                                          </p:val>
                                        </p:tav>
                                      </p:tavLst>
                                    </p:anim>
                                    <p:anim calcmode="lin" valueType="num">
                                      <p:cBhvr>
                                        <p:cTn id="68" dur="750" fill="hold"/>
                                        <p:tgtEl>
                                          <p:spTgt spid="8"/>
                                        </p:tgtEl>
                                        <p:attrNameLst>
                                          <p:attrName>ppt_h</p:attrName>
                                        </p:attrNameLst>
                                      </p:cBhvr>
                                      <p:tavLst>
                                        <p:tav tm="0">
                                          <p:val>
                                            <p:fltVal val="0"/>
                                          </p:val>
                                        </p:tav>
                                        <p:tav tm="100000">
                                          <p:val>
                                            <p:strVal val="#ppt_h"/>
                                          </p:val>
                                        </p:tav>
                                      </p:tavLst>
                                    </p:anim>
                                    <p:anim calcmode="lin" valueType="num">
                                      <p:cBhvr>
                                        <p:cTn id="69" dur="750" fill="hold"/>
                                        <p:tgtEl>
                                          <p:spTgt spid="8"/>
                                        </p:tgtEl>
                                        <p:attrNameLst>
                                          <p:attrName>style.rotation</p:attrName>
                                        </p:attrNameLst>
                                      </p:cBhvr>
                                      <p:tavLst>
                                        <p:tav tm="0">
                                          <p:val>
                                            <p:fltVal val="90"/>
                                          </p:val>
                                        </p:tav>
                                        <p:tav tm="100000">
                                          <p:val>
                                            <p:fltVal val="0"/>
                                          </p:val>
                                        </p:tav>
                                      </p:tavLst>
                                    </p:anim>
                                    <p:animEffect transition="in" filter="fade">
                                      <p:cBhvr>
                                        <p:cTn id="70" dur="750"/>
                                        <p:tgtEl>
                                          <p:spTgt spid="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750" fill="hold"/>
                                        <p:tgtEl>
                                          <p:spTgt spid="10"/>
                                        </p:tgtEl>
                                        <p:attrNameLst>
                                          <p:attrName>ppt_w</p:attrName>
                                        </p:attrNameLst>
                                      </p:cBhvr>
                                      <p:tavLst>
                                        <p:tav tm="0">
                                          <p:val>
                                            <p:fltVal val="0"/>
                                          </p:val>
                                        </p:tav>
                                        <p:tav tm="100000">
                                          <p:val>
                                            <p:strVal val="#ppt_w"/>
                                          </p:val>
                                        </p:tav>
                                      </p:tavLst>
                                    </p:anim>
                                    <p:anim calcmode="lin" valueType="num">
                                      <p:cBhvr>
                                        <p:cTn id="74" dur="750" fill="hold"/>
                                        <p:tgtEl>
                                          <p:spTgt spid="10"/>
                                        </p:tgtEl>
                                        <p:attrNameLst>
                                          <p:attrName>ppt_h</p:attrName>
                                        </p:attrNameLst>
                                      </p:cBhvr>
                                      <p:tavLst>
                                        <p:tav tm="0">
                                          <p:val>
                                            <p:fltVal val="0"/>
                                          </p:val>
                                        </p:tav>
                                        <p:tav tm="100000">
                                          <p:val>
                                            <p:strVal val="#ppt_h"/>
                                          </p:val>
                                        </p:tav>
                                      </p:tavLst>
                                    </p:anim>
                                    <p:anim calcmode="lin" valueType="num">
                                      <p:cBhvr>
                                        <p:cTn id="75" dur="750" fill="hold"/>
                                        <p:tgtEl>
                                          <p:spTgt spid="10"/>
                                        </p:tgtEl>
                                        <p:attrNameLst>
                                          <p:attrName>style.rotation</p:attrName>
                                        </p:attrNameLst>
                                      </p:cBhvr>
                                      <p:tavLst>
                                        <p:tav tm="0">
                                          <p:val>
                                            <p:fltVal val="90"/>
                                          </p:val>
                                        </p:tav>
                                        <p:tav tm="100000">
                                          <p:val>
                                            <p:fltVal val="0"/>
                                          </p:val>
                                        </p:tav>
                                      </p:tavLst>
                                    </p:anim>
                                    <p:animEffect transition="in" filter="fade">
                                      <p:cBhvr>
                                        <p:cTn id="76" dur="750"/>
                                        <p:tgtEl>
                                          <p:spTgt spid="10"/>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750" fill="hold"/>
                                        <p:tgtEl>
                                          <p:spTgt spid="11"/>
                                        </p:tgtEl>
                                        <p:attrNameLst>
                                          <p:attrName>ppt_w</p:attrName>
                                        </p:attrNameLst>
                                      </p:cBhvr>
                                      <p:tavLst>
                                        <p:tav tm="0">
                                          <p:val>
                                            <p:fltVal val="0"/>
                                          </p:val>
                                        </p:tav>
                                        <p:tav tm="100000">
                                          <p:val>
                                            <p:strVal val="#ppt_w"/>
                                          </p:val>
                                        </p:tav>
                                      </p:tavLst>
                                    </p:anim>
                                    <p:anim calcmode="lin" valueType="num">
                                      <p:cBhvr>
                                        <p:cTn id="80" dur="750" fill="hold"/>
                                        <p:tgtEl>
                                          <p:spTgt spid="11"/>
                                        </p:tgtEl>
                                        <p:attrNameLst>
                                          <p:attrName>ppt_h</p:attrName>
                                        </p:attrNameLst>
                                      </p:cBhvr>
                                      <p:tavLst>
                                        <p:tav tm="0">
                                          <p:val>
                                            <p:fltVal val="0"/>
                                          </p:val>
                                        </p:tav>
                                        <p:tav tm="100000">
                                          <p:val>
                                            <p:strVal val="#ppt_h"/>
                                          </p:val>
                                        </p:tav>
                                      </p:tavLst>
                                    </p:anim>
                                    <p:anim calcmode="lin" valueType="num">
                                      <p:cBhvr>
                                        <p:cTn id="81" dur="750" fill="hold"/>
                                        <p:tgtEl>
                                          <p:spTgt spid="11"/>
                                        </p:tgtEl>
                                        <p:attrNameLst>
                                          <p:attrName>style.rotation</p:attrName>
                                        </p:attrNameLst>
                                      </p:cBhvr>
                                      <p:tavLst>
                                        <p:tav tm="0">
                                          <p:val>
                                            <p:fltVal val="90"/>
                                          </p:val>
                                        </p:tav>
                                        <p:tav tm="100000">
                                          <p:val>
                                            <p:fltVal val="0"/>
                                          </p:val>
                                        </p:tav>
                                      </p:tavLst>
                                    </p:anim>
                                    <p:animEffect transition="in" filter="fade">
                                      <p:cBhvr>
                                        <p:cTn id="82" dur="750"/>
                                        <p:tgtEl>
                                          <p:spTgt spid="1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750" fill="hold"/>
                                        <p:tgtEl>
                                          <p:spTgt spid="12"/>
                                        </p:tgtEl>
                                        <p:attrNameLst>
                                          <p:attrName>ppt_w</p:attrName>
                                        </p:attrNameLst>
                                      </p:cBhvr>
                                      <p:tavLst>
                                        <p:tav tm="0">
                                          <p:val>
                                            <p:fltVal val="0"/>
                                          </p:val>
                                        </p:tav>
                                        <p:tav tm="100000">
                                          <p:val>
                                            <p:strVal val="#ppt_w"/>
                                          </p:val>
                                        </p:tav>
                                      </p:tavLst>
                                    </p:anim>
                                    <p:anim calcmode="lin" valueType="num">
                                      <p:cBhvr>
                                        <p:cTn id="86" dur="750" fill="hold"/>
                                        <p:tgtEl>
                                          <p:spTgt spid="12"/>
                                        </p:tgtEl>
                                        <p:attrNameLst>
                                          <p:attrName>ppt_h</p:attrName>
                                        </p:attrNameLst>
                                      </p:cBhvr>
                                      <p:tavLst>
                                        <p:tav tm="0">
                                          <p:val>
                                            <p:fltVal val="0"/>
                                          </p:val>
                                        </p:tav>
                                        <p:tav tm="100000">
                                          <p:val>
                                            <p:strVal val="#ppt_h"/>
                                          </p:val>
                                        </p:tav>
                                      </p:tavLst>
                                    </p:anim>
                                    <p:anim calcmode="lin" valueType="num">
                                      <p:cBhvr>
                                        <p:cTn id="87" dur="750" fill="hold"/>
                                        <p:tgtEl>
                                          <p:spTgt spid="12"/>
                                        </p:tgtEl>
                                        <p:attrNameLst>
                                          <p:attrName>style.rotation</p:attrName>
                                        </p:attrNameLst>
                                      </p:cBhvr>
                                      <p:tavLst>
                                        <p:tav tm="0">
                                          <p:val>
                                            <p:fltVal val="90"/>
                                          </p:val>
                                        </p:tav>
                                        <p:tav tm="100000">
                                          <p:val>
                                            <p:fltVal val="0"/>
                                          </p:val>
                                        </p:tav>
                                      </p:tavLst>
                                    </p:anim>
                                    <p:animEffect transition="in" filter="fade">
                                      <p:cBhvr>
                                        <p:cTn id="88" dur="750"/>
                                        <p:tgtEl>
                                          <p:spTgt spid="1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 calcmode="lin" valueType="num">
                                      <p:cBhvr>
                                        <p:cTn id="93" dur="750" fill="hold"/>
                                        <p:tgtEl>
                                          <p:spTgt spid="15"/>
                                        </p:tgtEl>
                                        <p:attrNameLst>
                                          <p:attrName>style.rotation</p:attrName>
                                        </p:attrNameLst>
                                      </p:cBhvr>
                                      <p:tavLst>
                                        <p:tav tm="0">
                                          <p:val>
                                            <p:fltVal val="90"/>
                                          </p:val>
                                        </p:tav>
                                        <p:tav tm="100000">
                                          <p:val>
                                            <p:fltVal val="0"/>
                                          </p:val>
                                        </p:tav>
                                      </p:tavLst>
                                    </p:anim>
                                    <p:animEffect transition="in" filter="fade">
                                      <p:cBhvr>
                                        <p:cTn id="94" dur="750"/>
                                        <p:tgtEl>
                                          <p:spTgt spid="15"/>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750" fill="hold"/>
                                        <p:tgtEl>
                                          <p:spTgt spid="16"/>
                                        </p:tgtEl>
                                        <p:attrNameLst>
                                          <p:attrName>ppt_w</p:attrName>
                                        </p:attrNameLst>
                                      </p:cBhvr>
                                      <p:tavLst>
                                        <p:tav tm="0">
                                          <p:val>
                                            <p:fltVal val="0"/>
                                          </p:val>
                                        </p:tav>
                                        <p:tav tm="100000">
                                          <p:val>
                                            <p:strVal val="#ppt_w"/>
                                          </p:val>
                                        </p:tav>
                                      </p:tavLst>
                                    </p:anim>
                                    <p:anim calcmode="lin" valueType="num">
                                      <p:cBhvr>
                                        <p:cTn id="98" dur="750" fill="hold"/>
                                        <p:tgtEl>
                                          <p:spTgt spid="16"/>
                                        </p:tgtEl>
                                        <p:attrNameLst>
                                          <p:attrName>ppt_h</p:attrName>
                                        </p:attrNameLst>
                                      </p:cBhvr>
                                      <p:tavLst>
                                        <p:tav tm="0">
                                          <p:val>
                                            <p:fltVal val="0"/>
                                          </p:val>
                                        </p:tav>
                                        <p:tav tm="100000">
                                          <p:val>
                                            <p:strVal val="#ppt_h"/>
                                          </p:val>
                                        </p:tav>
                                      </p:tavLst>
                                    </p:anim>
                                    <p:anim calcmode="lin" valueType="num">
                                      <p:cBhvr>
                                        <p:cTn id="99" dur="750" fill="hold"/>
                                        <p:tgtEl>
                                          <p:spTgt spid="16"/>
                                        </p:tgtEl>
                                        <p:attrNameLst>
                                          <p:attrName>style.rotation</p:attrName>
                                        </p:attrNameLst>
                                      </p:cBhvr>
                                      <p:tavLst>
                                        <p:tav tm="0">
                                          <p:val>
                                            <p:fltVal val="90"/>
                                          </p:val>
                                        </p:tav>
                                        <p:tav tm="100000">
                                          <p:val>
                                            <p:fltVal val="0"/>
                                          </p:val>
                                        </p:tav>
                                      </p:tavLst>
                                    </p:anim>
                                    <p:animEffect transition="in" filter="fade">
                                      <p:cBhvr>
                                        <p:cTn id="100" dur="750"/>
                                        <p:tgtEl>
                                          <p:spTgt spid="1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750" fill="hold"/>
                                        <p:tgtEl>
                                          <p:spTgt spid="20"/>
                                        </p:tgtEl>
                                        <p:attrNameLst>
                                          <p:attrName>ppt_w</p:attrName>
                                        </p:attrNameLst>
                                      </p:cBhvr>
                                      <p:tavLst>
                                        <p:tav tm="0">
                                          <p:val>
                                            <p:fltVal val="0"/>
                                          </p:val>
                                        </p:tav>
                                        <p:tav tm="100000">
                                          <p:val>
                                            <p:strVal val="#ppt_w"/>
                                          </p:val>
                                        </p:tav>
                                      </p:tavLst>
                                    </p:anim>
                                    <p:anim calcmode="lin" valueType="num">
                                      <p:cBhvr>
                                        <p:cTn id="104" dur="750" fill="hold"/>
                                        <p:tgtEl>
                                          <p:spTgt spid="20"/>
                                        </p:tgtEl>
                                        <p:attrNameLst>
                                          <p:attrName>ppt_h</p:attrName>
                                        </p:attrNameLst>
                                      </p:cBhvr>
                                      <p:tavLst>
                                        <p:tav tm="0">
                                          <p:val>
                                            <p:fltVal val="0"/>
                                          </p:val>
                                        </p:tav>
                                        <p:tav tm="100000">
                                          <p:val>
                                            <p:strVal val="#ppt_h"/>
                                          </p:val>
                                        </p:tav>
                                      </p:tavLst>
                                    </p:anim>
                                    <p:anim calcmode="lin" valueType="num">
                                      <p:cBhvr>
                                        <p:cTn id="105" dur="750" fill="hold"/>
                                        <p:tgtEl>
                                          <p:spTgt spid="20"/>
                                        </p:tgtEl>
                                        <p:attrNameLst>
                                          <p:attrName>style.rotation</p:attrName>
                                        </p:attrNameLst>
                                      </p:cBhvr>
                                      <p:tavLst>
                                        <p:tav tm="0">
                                          <p:val>
                                            <p:fltVal val="90"/>
                                          </p:val>
                                        </p:tav>
                                        <p:tav tm="100000">
                                          <p:val>
                                            <p:fltVal val="0"/>
                                          </p:val>
                                        </p:tav>
                                      </p:tavLst>
                                    </p:anim>
                                    <p:animEffect transition="in" filter="fade">
                                      <p:cBhvr>
                                        <p:cTn id="106" dur="75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750" fill="hold"/>
                                        <p:tgtEl>
                                          <p:spTgt spid="21"/>
                                        </p:tgtEl>
                                        <p:attrNameLst>
                                          <p:attrName>ppt_w</p:attrName>
                                        </p:attrNameLst>
                                      </p:cBhvr>
                                      <p:tavLst>
                                        <p:tav tm="0">
                                          <p:val>
                                            <p:fltVal val="0"/>
                                          </p:val>
                                        </p:tav>
                                        <p:tav tm="100000">
                                          <p:val>
                                            <p:strVal val="#ppt_w"/>
                                          </p:val>
                                        </p:tav>
                                      </p:tavLst>
                                    </p:anim>
                                    <p:anim calcmode="lin" valueType="num">
                                      <p:cBhvr>
                                        <p:cTn id="110" dur="750" fill="hold"/>
                                        <p:tgtEl>
                                          <p:spTgt spid="21"/>
                                        </p:tgtEl>
                                        <p:attrNameLst>
                                          <p:attrName>ppt_h</p:attrName>
                                        </p:attrNameLst>
                                      </p:cBhvr>
                                      <p:tavLst>
                                        <p:tav tm="0">
                                          <p:val>
                                            <p:fltVal val="0"/>
                                          </p:val>
                                        </p:tav>
                                        <p:tav tm="100000">
                                          <p:val>
                                            <p:strVal val="#ppt_h"/>
                                          </p:val>
                                        </p:tav>
                                      </p:tavLst>
                                    </p:anim>
                                    <p:anim calcmode="lin" valueType="num">
                                      <p:cBhvr>
                                        <p:cTn id="111" dur="750" fill="hold"/>
                                        <p:tgtEl>
                                          <p:spTgt spid="21"/>
                                        </p:tgtEl>
                                        <p:attrNameLst>
                                          <p:attrName>style.rotation</p:attrName>
                                        </p:attrNameLst>
                                      </p:cBhvr>
                                      <p:tavLst>
                                        <p:tav tm="0">
                                          <p:val>
                                            <p:fltVal val="90"/>
                                          </p:val>
                                        </p:tav>
                                        <p:tav tm="100000">
                                          <p:val>
                                            <p:fltVal val="0"/>
                                          </p:val>
                                        </p:tav>
                                      </p:tavLst>
                                    </p:anim>
                                    <p:animEffect transition="in" filter="fade">
                                      <p:cBhvr>
                                        <p:cTn id="112" dur="75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49" presetClass="path" presetSubtype="0" accel="50000" decel="50000" fill="hold" grpId="1" nodeType="clickEffect">
                                  <p:stCondLst>
                                    <p:cond delay="0"/>
                                  </p:stCondLst>
                                  <p:childTnLst>
                                    <p:animMotion origin="layout" path="M 2.08333E-6 3.82716E-6 L -0.05868 0.07669 " pathEditMode="relative" rAng="0" ptsTypes="AA">
                                      <p:cBhvr>
                                        <p:cTn id="116" dur="750" fill="hold"/>
                                        <p:tgtEl>
                                          <p:spTgt spid="16"/>
                                        </p:tgtEl>
                                        <p:attrNameLst>
                                          <p:attrName>ppt_x</p:attrName>
                                          <p:attrName>ppt_y</p:attrName>
                                        </p:attrNameLst>
                                      </p:cBhvr>
                                      <p:rCtr x="-2934" y="3827"/>
                                    </p:animMotion>
                                  </p:childTnLst>
                                </p:cTn>
                              </p:par>
                            </p:childTnLst>
                          </p:cTn>
                        </p:par>
                      </p:childTnLst>
                    </p:cTn>
                  </p:par>
                  <p:par>
                    <p:cTn id="117" fill="hold">
                      <p:stCondLst>
                        <p:cond delay="indefinite"/>
                      </p:stCondLst>
                      <p:childTnLst>
                        <p:par>
                          <p:cTn id="118" fill="hold">
                            <p:stCondLst>
                              <p:cond delay="0"/>
                            </p:stCondLst>
                            <p:childTnLst>
                              <p:par>
                                <p:cTn id="119" presetID="49" presetClass="path" presetSubtype="0" accel="50000" decel="50000" fill="hold" grpId="1" nodeType="clickEffect">
                                  <p:stCondLst>
                                    <p:cond delay="0"/>
                                  </p:stCondLst>
                                  <p:childTnLst>
                                    <p:animMotion origin="layout" path="M 4.16667E-7 0.01481 L 0.29427 0.21728 " pathEditMode="relative" rAng="0" ptsTypes="AA">
                                      <p:cBhvr>
                                        <p:cTn id="120" dur="750" fill="hold"/>
                                        <p:tgtEl>
                                          <p:spTgt spid="6"/>
                                        </p:tgtEl>
                                        <p:attrNameLst>
                                          <p:attrName>ppt_x</p:attrName>
                                          <p:attrName>ppt_y</p:attrName>
                                        </p:attrNameLst>
                                      </p:cBhvr>
                                      <p:rCtr x="14714" y="10123"/>
                                    </p:animMotion>
                                  </p:childTnLst>
                                </p:cTn>
                              </p:par>
                            </p:childTnLst>
                          </p:cTn>
                        </p:par>
                      </p:childTnLst>
                    </p:cTn>
                  </p:par>
                  <p:par>
                    <p:cTn id="121" fill="hold">
                      <p:stCondLst>
                        <p:cond delay="indefinite"/>
                      </p:stCondLst>
                      <p:childTnLst>
                        <p:par>
                          <p:cTn id="122" fill="hold">
                            <p:stCondLst>
                              <p:cond delay="0"/>
                            </p:stCondLst>
                            <p:childTnLst>
                              <p:par>
                                <p:cTn id="123" presetID="49" presetClass="path" presetSubtype="0" accel="50000" decel="50000" fill="hold" grpId="1" nodeType="clickEffect">
                                  <p:stCondLst>
                                    <p:cond delay="0"/>
                                  </p:stCondLst>
                                  <p:childTnLst>
                                    <p:animMotion origin="layout" path="M -3.47222E-6 -1.23457E-7 L -0.30833 0.28164 " pathEditMode="relative" rAng="0" ptsTypes="AA">
                                      <p:cBhvr>
                                        <p:cTn id="124" dur="750" fill="hold"/>
                                        <p:tgtEl>
                                          <p:spTgt spid="11"/>
                                        </p:tgtEl>
                                        <p:attrNameLst>
                                          <p:attrName>ppt_x</p:attrName>
                                          <p:attrName>ppt_y</p:attrName>
                                        </p:attrNameLst>
                                      </p:cBhvr>
                                      <p:rCtr x="-15417" y="14074"/>
                                    </p:animMotion>
                                  </p:childTnLst>
                                </p:cTn>
                              </p:par>
                            </p:childTnLst>
                          </p:cTn>
                        </p:par>
                      </p:childTnLst>
                    </p:cTn>
                  </p:par>
                  <p:par>
                    <p:cTn id="125" fill="hold">
                      <p:stCondLst>
                        <p:cond delay="indefinite"/>
                      </p:stCondLst>
                      <p:childTnLst>
                        <p:par>
                          <p:cTn id="126" fill="hold">
                            <p:stCondLst>
                              <p:cond delay="0"/>
                            </p:stCondLst>
                            <p:childTnLst>
                              <p:par>
                                <p:cTn id="127" presetID="49" presetClass="path" presetSubtype="0" accel="50000" decel="50000" fill="hold" grpId="1" nodeType="clickEffect">
                                  <p:stCondLst>
                                    <p:cond delay="0"/>
                                  </p:stCondLst>
                                  <p:childTnLst>
                                    <p:animMotion origin="layout" path="M -3.61111E-6 0.02129 L 0.38976 0.27808 " pathEditMode="relative" rAng="0" ptsTypes="AA">
                                      <p:cBhvr>
                                        <p:cTn id="128" dur="750" fill="hold"/>
                                        <p:tgtEl>
                                          <p:spTgt spid="15"/>
                                        </p:tgtEl>
                                        <p:attrNameLst>
                                          <p:attrName>ppt_x</p:attrName>
                                          <p:attrName>ppt_y</p:attrName>
                                        </p:attrNameLst>
                                      </p:cBhvr>
                                      <p:rCtr x="19488" y="12840"/>
                                    </p:animMotion>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4.16667E-7 -1.23457E-7 L -0.17778 0.42238 " pathEditMode="relative" rAng="0" ptsTypes="AA">
                                      <p:cBhvr>
                                        <p:cTn id="132" dur="750" fill="hold"/>
                                        <p:tgtEl>
                                          <p:spTgt spid="8"/>
                                        </p:tgtEl>
                                        <p:attrNameLst>
                                          <p:attrName>ppt_x</p:attrName>
                                          <p:attrName>ppt_y</p:attrName>
                                        </p:attrNameLst>
                                      </p:cBhvr>
                                      <p:rCtr x="-8889" y="21111"/>
                                    </p:animMotion>
                                  </p:childTnLst>
                                </p:cTn>
                              </p:par>
                            </p:childTnLst>
                          </p:cTn>
                        </p:par>
                      </p:childTnLst>
                    </p:cTn>
                  </p:par>
                  <p:par>
                    <p:cTn id="133" fill="hold">
                      <p:stCondLst>
                        <p:cond delay="indefinite"/>
                      </p:stCondLst>
                      <p:childTnLst>
                        <p:par>
                          <p:cTn id="134" fill="hold">
                            <p:stCondLst>
                              <p:cond delay="0"/>
                            </p:stCondLst>
                            <p:childTnLst>
                              <p:par>
                                <p:cTn id="135" presetID="49" presetClass="path" presetSubtype="0" accel="50000" decel="50000" fill="hold" grpId="1" nodeType="clickEffect">
                                  <p:stCondLst>
                                    <p:cond delay="0"/>
                                  </p:stCondLst>
                                  <p:childTnLst>
                                    <p:animMotion origin="layout" path="M 9.72222E-7 -0.0034 L -0.36814 0.42037 " pathEditMode="relative" rAng="0" ptsTypes="AA">
                                      <p:cBhvr>
                                        <p:cTn id="136" dur="750" fill="hold"/>
                                        <p:tgtEl>
                                          <p:spTgt spid="21"/>
                                        </p:tgtEl>
                                        <p:attrNameLst>
                                          <p:attrName>ppt_x</p:attrName>
                                          <p:attrName>ppt_y</p:attrName>
                                        </p:attrNameLst>
                                      </p:cBhvr>
                                      <p:rCtr x="-18411" y="21188"/>
                                    </p:animMotion>
                                  </p:childTnLst>
                                </p:cTn>
                              </p:par>
                            </p:childTnLst>
                          </p:cTn>
                        </p:par>
                      </p:childTnLst>
                    </p:cTn>
                  </p:par>
                  <p:par>
                    <p:cTn id="137" fill="hold">
                      <p:stCondLst>
                        <p:cond delay="indefinite"/>
                      </p:stCondLst>
                      <p:childTnLst>
                        <p:par>
                          <p:cTn id="138" fill="hold">
                            <p:stCondLst>
                              <p:cond delay="0"/>
                            </p:stCondLst>
                            <p:childTnLst>
                              <p:par>
                                <p:cTn id="139" presetID="49" presetClass="path" presetSubtype="0" accel="50000" decel="50000" fill="hold" grpId="1" nodeType="clickEffect">
                                  <p:stCondLst>
                                    <p:cond delay="0"/>
                                  </p:stCondLst>
                                  <p:childTnLst>
                                    <p:animMotion origin="layout" path="M 3.47222E-6 4.69136E-6 L -0.22674 0.55802 " pathEditMode="relative" rAng="0" ptsTypes="AA">
                                      <p:cBhvr>
                                        <p:cTn id="140" dur="750" fill="hold"/>
                                        <p:tgtEl>
                                          <p:spTgt spid="10"/>
                                        </p:tgtEl>
                                        <p:attrNameLst>
                                          <p:attrName>ppt_x</p:attrName>
                                          <p:attrName>ppt_y</p:attrName>
                                        </p:attrNameLst>
                                      </p:cBhvr>
                                      <p:rCtr x="-11337" y="27901"/>
                                    </p:animMotion>
                                  </p:childTnLst>
                                </p:cTn>
                              </p:par>
                            </p:childTnLst>
                          </p:cTn>
                        </p:par>
                      </p:childTnLst>
                    </p:cTn>
                  </p:par>
                  <p:par>
                    <p:cTn id="141" fill="hold">
                      <p:stCondLst>
                        <p:cond delay="indefinite"/>
                      </p:stCondLst>
                      <p:childTnLst>
                        <p:par>
                          <p:cTn id="142" fill="hold">
                            <p:stCondLst>
                              <p:cond delay="0"/>
                            </p:stCondLst>
                            <p:childTnLst>
                              <p:par>
                                <p:cTn id="143" presetID="49" presetClass="path" presetSubtype="0" accel="50000" decel="50000" fill="hold" grpId="1" nodeType="clickEffect">
                                  <p:stCondLst>
                                    <p:cond delay="0"/>
                                  </p:stCondLst>
                                  <p:childTnLst>
                                    <p:animMotion origin="layout" path="M -3.05556E-6 4.69136E-6 L 0.14679 0.62469 " pathEditMode="relative" rAng="0" ptsTypes="AA">
                                      <p:cBhvr>
                                        <p:cTn id="144" dur="750" fill="hold"/>
                                        <p:tgtEl>
                                          <p:spTgt spid="7"/>
                                        </p:tgtEl>
                                        <p:attrNameLst>
                                          <p:attrName>ppt_x</p:attrName>
                                          <p:attrName>ppt_y</p:attrName>
                                        </p:attrNameLst>
                                      </p:cBhvr>
                                      <p:rCtr x="7335" y="31235"/>
                                    </p:animMotion>
                                  </p:childTnLst>
                                </p:cTn>
                              </p:par>
                            </p:childTnLst>
                          </p:cTn>
                        </p:par>
                      </p:childTnLst>
                    </p:cTn>
                  </p:par>
                  <p:par>
                    <p:cTn id="145" fill="hold">
                      <p:stCondLst>
                        <p:cond delay="indefinite"/>
                      </p:stCondLst>
                      <p:childTnLst>
                        <p:par>
                          <p:cTn id="146" fill="hold">
                            <p:stCondLst>
                              <p:cond delay="0"/>
                            </p:stCondLst>
                            <p:childTnLst>
                              <p:par>
                                <p:cTn id="147" presetID="49" presetClass="path" presetSubtype="0" accel="50000" decel="50000" fill="hold" grpId="1" nodeType="clickEffect">
                                  <p:stCondLst>
                                    <p:cond delay="0"/>
                                  </p:stCondLst>
                                  <p:childTnLst>
                                    <p:animMotion origin="layout" path="M 4.86111E-6 2.71605E-6 L 0.35928 0.62021 " pathEditMode="relative" rAng="0" ptsTypes="AA">
                                      <p:cBhvr>
                                        <p:cTn id="148" dur="750" fill="hold"/>
                                        <p:tgtEl>
                                          <p:spTgt spid="12"/>
                                        </p:tgtEl>
                                        <p:attrNameLst>
                                          <p:attrName>ppt_x</p:attrName>
                                          <p:attrName>ppt_y</p:attrName>
                                        </p:attrNameLst>
                                      </p:cBhvr>
                                      <p:rCtr x="17960" y="31003"/>
                                    </p:animMotion>
                                  </p:childTnLst>
                                </p:cTn>
                              </p:par>
                            </p:childTnLst>
                          </p:cTn>
                        </p:par>
                      </p:childTnLst>
                    </p:cTn>
                  </p:par>
                  <p:par>
                    <p:cTn id="149" fill="hold">
                      <p:stCondLst>
                        <p:cond delay="indefinite"/>
                      </p:stCondLst>
                      <p:childTnLst>
                        <p:par>
                          <p:cTn id="150" fill="hold">
                            <p:stCondLst>
                              <p:cond delay="0"/>
                            </p:stCondLst>
                            <p:childTnLst>
                              <p:par>
                                <p:cTn id="151" presetID="49" presetClass="path" presetSubtype="0" accel="50000" decel="50000" fill="hold" grpId="1" nodeType="clickEffect">
                                  <p:stCondLst>
                                    <p:cond delay="0"/>
                                  </p:stCondLst>
                                  <p:childTnLst>
                                    <p:animMotion origin="layout" path="M -2.5E-6 3.82716E-6 L -0.1875 0.68549 " pathEditMode="relative" rAng="0" ptsTypes="AA">
                                      <p:cBhvr>
                                        <p:cTn id="152" dur="750" fill="hold"/>
                                        <p:tgtEl>
                                          <p:spTgt spid="20"/>
                                        </p:tgtEl>
                                        <p:attrNameLst>
                                          <p:attrName>ppt_x</p:attrName>
                                          <p:attrName>ppt_y</p:attrName>
                                        </p:attrNameLst>
                                      </p:cBhvr>
                                      <p:rCtr x="-9375" y="342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6" grpId="0"/>
      <p:bldP spid="6" grpId="1"/>
      <p:bldP spid="7" grpId="0"/>
      <p:bldP spid="7" grpId="1"/>
      <p:bldP spid="8" grpId="0"/>
      <p:bldP spid="8" grpId="1"/>
      <p:bldP spid="10" grpId="0"/>
      <p:bldP spid="10" grpId="1"/>
      <p:bldP spid="11" grpId="0"/>
      <p:bldP spid="11" grpId="1"/>
      <p:bldP spid="12" grpId="0"/>
      <p:bldP spid="12" grpId="1"/>
      <p:bldP spid="15" grpId="0"/>
      <p:bldP spid="15" grpId="1"/>
      <p:bldP spid="16" grpId="0"/>
      <p:bldP spid="16" grpId="1"/>
      <p:bldP spid="20" grpId="0"/>
      <p:bldP spid="20" grpId="1"/>
      <p:bldP spid="21" grpId="0"/>
      <p:bldP spid="2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8851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899614" y="114300"/>
            <a:ext cx="14427283" cy="916213"/>
          </a:xfrm>
          <a:prstGeom prst="rect">
            <a:avLst/>
          </a:prstGeom>
        </p:spPr>
        <p:txBody>
          <a:bodyPr wrap="none">
            <a:spAutoFit/>
          </a:bodyPr>
          <a:lstStyle/>
          <a:p>
            <a:pPr indent="457200" algn="just">
              <a:lnSpc>
                <a:spcPct val="150000"/>
              </a:lnSpc>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5. Complete the sentences with the words from the box.</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3151" flipH="1" flipV="1">
            <a:off x="15392728" y="785503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14113" flipV="1">
            <a:off x="-4573217" y="8091122"/>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979986" y="2390992"/>
            <a:ext cx="16165014" cy="7478970"/>
          </a:xfrm>
          <a:prstGeom prst="rect">
            <a:avLst/>
          </a:prstGeom>
        </p:spPr>
        <p:txBody>
          <a:bodyPr wrap="square">
            <a:spAutoFit/>
          </a:bodyPr>
          <a:lstStyle/>
          <a:p>
            <a:pPr algn="just">
              <a:spcAft>
                <a:spcPts val="0"/>
              </a:spcAft>
              <a:tabLst>
                <a:tab pos="593090" algn="l"/>
                <a:tab pos="2016760"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AIS is an</a:t>
            </a:r>
            <a:r>
              <a:rPr lang="en-US" sz="4000">
                <a:latin typeface="Calibri" panose="020F0502020204030204" pitchFamily="34" charset="0"/>
                <a:ea typeface="Cambria" panose="02040503050406030204" pitchFamily="18" charset="0"/>
                <a:cs typeface="Cambria" panose="02040503050406030204" pitchFamily="18" charset="0"/>
              </a:rPr>
              <a:t> ___________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school in Viet Nam. It provides American education.</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282892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Vy and Phong are</a:t>
            </a:r>
            <a:r>
              <a:rPr lang="en-US" sz="4000">
                <a:latin typeface="Calibri" panose="020F0502020204030204" pitchFamily="34" charset="0"/>
                <a:ea typeface="Cambria" panose="02040503050406030204" pitchFamily="18" charset="0"/>
                <a:cs typeface="Cambria" panose="02040503050406030204" pitchFamily="18" charset="0"/>
              </a:rPr>
              <a:t> ___________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about their first day at secondary school.</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4969510"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The school gym has lots of new and modern </a:t>
            </a:r>
            <a:r>
              <a:rPr lang="en-US" sz="4000">
                <a:latin typeface="Calibri" panose="020F0502020204030204" pitchFamily="34" charset="0"/>
                <a:ea typeface="Cambria" panose="02040503050406030204" pitchFamily="18" charset="0"/>
                <a:cs typeface="Cambria" panose="02040503050406030204" pitchFamily="18" charset="0"/>
              </a:rPr>
              <a:t>___________.</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2406015" algn="r"/>
                <a:tab pos="2534920"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In the</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smtClean="0">
                <a:latin typeface="Calibri" panose="020F0502020204030204" pitchFamily="34" charset="0"/>
                <a:ea typeface="Cambria" panose="02040503050406030204" pitchFamily="18" charset="0"/>
                <a:cs typeface="Cambria" panose="02040503050406030204" pitchFamily="18" charset="0"/>
              </a:rPr>
              <a:t>______________</a:t>
            </a:r>
            <a:r>
              <a:rPr lang="en-US" sz="4000" smtClean="0">
                <a:solidFill>
                  <a:srgbClr val="000000"/>
                </a:solidFill>
                <a:latin typeface="Calibri" panose="020F0502020204030204" pitchFamily="34" charset="0"/>
                <a:ea typeface="Cambria" panose="02040503050406030204" pitchFamily="18" charset="0"/>
                <a:cs typeface="Cambria" panose="02040503050406030204" pitchFamily="18" charset="0"/>
              </a:rPr>
              <a:t>you</a:t>
            </a:r>
            <a:r>
              <a:rPr lang="en-US" sz="4000" smtClean="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	can read books and newspapers or borrow</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them to read at home.</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158305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A</a:t>
            </a:r>
            <a:r>
              <a:rPr lang="en-US" sz="4000">
                <a:latin typeface="Calibri" panose="020F0502020204030204" pitchFamily="34" charset="0"/>
                <a:ea typeface="Cambria" panose="02040503050406030204" pitchFamily="18" charset="0"/>
                <a:cs typeface="Cambria" panose="02040503050406030204" pitchFamily="18" charset="0"/>
              </a:rPr>
              <a:t> ___________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school is a school where students study and live during</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the school year.</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584771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Phong and Duy are in the same class at school. They are </a:t>
            </a:r>
            <a:r>
              <a:rPr lang="en-US" sz="4000">
                <a:latin typeface="Calibri" panose="020F0502020204030204" pitchFamily="34" charset="0"/>
                <a:ea typeface="Cambria" panose="02040503050406030204" pitchFamily="18" charset="0"/>
                <a:cs typeface="Cambria" panose="02040503050406030204" pitchFamily="18" charset="0"/>
              </a:rPr>
              <a:t>___________.</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4969510"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Most schools require children to wear school </a:t>
            </a:r>
            <a:r>
              <a:rPr lang="en-US" sz="4000">
                <a:latin typeface="Calibri" panose="020F0502020204030204" pitchFamily="34" charset="0"/>
                <a:ea typeface="Cambria" panose="02040503050406030204" pitchFamily="18" charset="0"/>
                <a:cs typeface="Cambria" panose="02040503050406030204" pitchFamily="18" charset="0"/>
              </a:rPr>
              <a:t>___________.</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3104515" algn="r"/>
                <a:tab pos="3261360"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My sister is very </a:t>
            </a:r>
            <a:r>
              <a:rPr lang="en-US" sz="4000">
                <a:latin typeface="Calibri" panose="020F0502020204030204" pitchFamily="34" charset="0"/>
                <a:ea typeface="Cambria" panose="02040503050406030204" pitchFamily="18" charset="0"/>
                <a:cs typeface="Cambria" panose="02040503050406030204" pitchFamily="18" charset="0"/>
              </a:rPr>
              <a:t>___________.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She</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	is very good at painting pictures.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318833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9.</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Thang is good at playing </a:t>
            </a:r>
            <a:r>
              <a:rPr lang="en-US" sz="4000">
                <a:latin typeface="Calibri" panose="020F0502020204030204" pitchFamily="34" charset="0"/>
                <a:ea typeface="Cambria" panose="02040503050406030204" pitchFamily="18" charset="0"/>
                <a:cs typeface="Cambria" panose="02040503050406030204" pitchFamily="18" charset="0"/>
              </a:rPr>
              <a:t>___________.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He is the best footballer in my </a:t>
            </a:r>
            <a:r>
              <a:rPr lang="en-US" sz="4000" smtClean="0">
                <a:solidFill>
                  <a:srgbClr val="000000"/>
                </a:solidFill>
                <a:latin typeface="Calibri" panose="020F0502020204030204" pitchFamily="34" charset="0"/>
                <a:ea typeface="Cambria" panose="02040503050406030204" pitchFamily="18" charset="0"/>
                <a:cs typeface="Cambria" panose="02040503050406030204" pitchFamily="18" charset="0"/>
              </a:rPr>
              <a:t>class.</a:t>
            </a:r>
            <a:endParaRPr lang="en-US" sz="4400" smtClean="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090" algn="l"/>
                <a:tab pos="3188335" algn="l"/>
              </a:tabLs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10</a:t>
            </a: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What’s your</a:t>
            </a:r>
            <a:r>
              <a:rPr lang="en-US" sz="4000">
                <a:latin typeface="Calibri" panose="020F0502020204030204" pitchFamily="34" charset="0"/>
                <a:ea typeface="Cambria" panose="02040503050406030204" pitchFamily="18" charset="0"/>
                <a:cs typeface="Cambria" panose="02040503050406030204" pitchFamily="18" charset="0"/>
              </a:rPr>
              <a:t> ___________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subject?</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a:t>
            </a:r>
            <a:r>
              <a:rPr lang="en-US" sz="4000">
                <a:latin typeface="Calibri" panose="020F0502020204030204" pitchFamily="34" charset="0"/>
                <a:ea typeface="Cambria" panose="02040503050406030204" pitchFamily="18" charset="0"/>
                <a:cs typeface="Cambria" panose="02040503050406030204" pitchFamily="18" charset="0"/>
              </a:rPr>
              <a:t> I</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 like English.</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Rectangle 5"/>
          <p:cNvSpPr/>
          <p:nvPr/>
        </p:nvSpPr>
        <p:spPr>
          <a:xfrm>
            <a:off x="1154218" y="952500"/>
            <a:ext cx="3167341"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classmates</a:t>
            </a:r>
          </a:p>
        </p:txBody>
      </p:sp>
      <p:sp>
        <p:nvSpPr>
          <p:cNvPr id="7" name="Rectangle 6"/>
          <p:cNvSpPr/>
          <p:nvPr/>
        </p:nvSpPr>
        <p:spPr>
          <a:xfrm>
            <a:off x="5225262" y="952500"/>
            <a:ext cx="2268633"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excited</a:t>
            </a:r>
          </a:p>
        </p:txBody>
      </p:sp>
      <p:sp>
        <p:nvSpPr>
          <p:cNvPr id="8" name="Rectangle 7"/>
          <p:cNvSpPr/>
          <p:nvPr/>
        </p:nvSpPr>
        <p:spPr>
          <a:xfrm>
            <a:off x="7639598" y="976981"/>
            <a:ext cx="3476978"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international</a:t>
            </a:r>
          </a:p>
        </p:txBody>
      </p:sp>
      <p:sp>
        <p:nvSpPr>
          <p:cNvPr id="10" name="Rectangle 9"/>
          <p:cNvSpPr/>
          <p:nvPr/>
        </p:nvSpPr>
        <p:spPr>
          <a:xfrm>
            <a:off x="11103256" y="952500"/>
            <a:ext cx="2328201"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football</a:t>
            </a:r>
          </a:p>
        </p:txBody>
      </p:sp>
      <p:sp>
        <p:nvSpPr>
          <p:cNvPr id="11" name="Rectangle 10"/>
          <p:cNvSpPr/>
          <p:nvPr/>
        </p:nvSpPr>
        <p:spPr>
          <a:xfrm>
            <a:off x="14053182" y="976981"/>
            <a:ext cx="2454326"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creative</a:t>
            </a:r>
          </a:p>
        </p:txBody>
      </p:sp>
      <p:sp>
        <p:nvSpPr>
          <p:cNvPr id="12" name="Rectangle 11"/>
          <p:cNvSpPr/>
          <p:nvPr/>
        </p:nvSpPr>
        <p:spPr>
          <a:xfrm>
            <a:off x="1168763" y="1684867"/>
            <a:ext cx="2658998"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boarding</a:t>
            </a:r>
          </a:p>
        </p:txBody>
      </p:sp>
      <p:sp>
        <p:nvSpPr>
          <p:cNvPr id="15" name="Rectangle 14"/>
          <p:cNvSpPr/>
          <p:nvPr/>
        </p:nvSpPr>
        <p:spPr>
          <a:xfrm>
            <a:off x="4191000" y="1698099"/>
            <a:ext cx="2101601"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library</a:t>
            </a:r>
          </a:p>
        </p:txBody>
      </p:sp>
      <p:sp>
        <p:nvSpPr>
          <p:cNvPr id="16" name="Rectangle 15"/>
          <p:cNvSpPr/>
          <p:nvPr/>
        </p:nvSpPr>
        <p:spPr>
          <a:xfrm>
            <a:off x="6705600" y="1698099"/>
            <a:ext cx="3026791"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equipment</a:t>
            </a:r>
          </a:p>
        </p:txBody>
      </p:sp>
      <p:sp>
        <p:nvSpPr>
          <p:cNvPr id="20" name="Rectangle 19"/>
          <p:cNvSpPr/>
          <p:nvPr/>
        </p:nvSpPr>
        <p:spPr>
          <a:xfrm>
            <a:off x="10032823" y="1698099"/>
            <a:ext cx="2623219"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favourite</a:t>
            </a:r>
          </a:p>
        </p:txBody>
      </p:sp>
      <p:sp>
        <p:nvSpPr>
          <p:cNvPr id="21" name="Rectangle 20"/>
          <p:cNvSpPr/>
          <p:nvPr/>
        </p:nvSpPr>
        <p:spPr>
          <a:xfrm>
            <a:off x="13272763" y="1698099"/>
            <a:ext cx="2616742" cy="646331"/>
          </a:xfrm>
          <a:prstGeom prst="rect">
            <a:avLst/>
          </a:prstGeom>
        </p:spPr>
        <p:txBody>
          <a:bodyPr wrap="none">
            <a:spAutoFit/>
          </a:bodyPr>
          <a:lstStyle/>
          <a:p>
            <a:pPr lvl="0" indent="457200" algn="ctr"/>
            <a:r>
              <a:rPr lang="en-US" sz="3600" b="1">
                <a:solidFill>
                  <a:srgbClr val="FF0000"/>
                </a:solidFill>
                <a:latin typeface="Arial Rounded MT Bold" panose="020F0704030504030204" pitchFamily="34" charset="0"/>
                <a:ea typeface="Cambria" panose="02040503050406030204" pitchFamily="18" charset="0"/>
                <a:cs typeface="Calibri" panose="020F0502020204030204" pitchFamily="34" charset="0"/>
              </a:rPr>
              <a:t>uniforms</a:t>
            </a:r>
          </a:p>
        </p:txBody>
      </p:sp>
    </p:spTree>
    <p:extLst>
      <p:ext uri="{BB962C8B-B14F-4D97-AF65-F5344CB8AC3E}">
        <p14:creationId xmlns:p14="http://schemas.microsoft.com/office/powerpoint/2010/main" val="35684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 calcmode="lin" valueType="num">
                                      <p:cBhvr>
                                        <p:cTn id="57" dur="1000" fill="hold"/>
                                        <p:tgtEl>
                                          <p:spTgt spid="6"/>
                                        </p:tgtEl>
                                        <p:attrNameLst>
                                          <p:attrName>style.rotation</p:attrName>
                                        </p:attrNameLst>
                                      </p:cBhvr>
                                      <p:tavLst>
                                        <p:tav tm="0">
                                          <p:val>
                                            <p:fltVal val="90"/>
                                          </p:val>
                                        </p:tav>
                                        <p:tav tm="100000">
                                          <p:val>
                                            <p:fltVal val="0"/>
                                          </p:val>
                                        </p:tav>
                                      </p:tavLst>
                                    </p:anim>
                                    <p:animEffect transition="in" filter="fade">
                                      <p:cBhvr>
                                        <p:cTn id="58" dur="1000"/>
                                        <p:tgtEl>
                                          <p:spTgt spid="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fltVal val="0"/>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anim calcmode="lin" valueType="num">
                                      <p:cBhvr>
                                        <p:cTn id="75" dur="1000" fill="hold"/>
                                        <p:tgtEl>
                                          <p:spTgt spid="10"/>
                                        </p:tgtEl>
                                        <p:attrNameLst>
                                          <p:attrName>style.rotation</p:attrName>
                                        </p:attrNameLst>
                                      </p:cBhvr>
                                      <p:tavLst>
                                        <p:tav tm="0">
                                          <p:val>
                                            <p:fltVal val="90"/>
                                          </p:val>
                                        </p:tav>
                                        <p:tav tm="100000">
                                          <p:val>
                                            <p:fltVal val="0"/>
                                          </p:val>
                                        </p:tav>
                                      </p:tavLst>
                                    </p:anim>
                                    <p:animEffect transition="in" filter="fade">
                                      <p:cBhvr>
                                        <p:cTn id="76" dur="1000"/>
                                        <p:tgtEl>
                                          <p:spTgt spid="10"/>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ppt_w</p:attrName>
                                        </p:attrNameLst>
                                      </p:cBhvr>
                                      <p:tavLst>
                                        <p:tav tm="0">
                                          <p:val>
                                            <p:fltVal val="0"/>
                                          </p:val>
                                        </p:tav>
                                        <p:tav tm="100000">
                                          <p:val>
                                            <p:strVal val="#ppt_w"/>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 calcmode="lin" valueType="num">
                                      <p:cBhvr>
                                        <p:cTn id="81" dur="1000" fill="hold"/>
                                        <p:tgtEl>
                                          <p:spTgt spid="11"/>
                                        </p:tgtEl>
                                        <p:attrNameLst>
                                          <p:attrName>style.rotation</p:attrName>
                                        </p:attrNameLst>
                                      </p:cBhvr>
                                      <p:tavLst>
                                        <p:tav tm="0">
                                          <p:val>
                                            <p:fltVal val="90"/>
                                          </p:val>
                                        </p:tav>
                                        <p:tav tm="100000">
                                          <p:val>
                                            <p:fltVal val="0"/>
                                          </p:val>
                                        </p:tav>
                                      </p:tavLst>
                                    </p:anim>
                                    <p:animEffect transition="in" filter="fade">
                                      <p:cBhvr>
                                        <p:cTn id="82" dur="1000"/>
                                        <p:tgtEl>
                                          <p:spTgt spid="1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1000" fill="hold"/>
                                        <p:tgtEl>
                                          <p:spTgt spid="12"/>
                                        </p:tgtEl>
                                        <p:attrNameLst>
                                          <p:attrName>ppt_w</p:attrName>
                                        </p:attrNameLst>
                                      </p:cBhvr>
                                      <p:tavLst>
                                        <p:tav tm="0">
                                          <p:val>
                                            <p:fltVal val="0"/>
                                          </p:val>
                                        </p:tav>
                                        <p:tav tm="100000">
                                          <p:val>
                                            <p:strVal val="#ppt_w"/>
                                          </p:val>
                                        </p:tav>
                                      </p:tavLst>
                                    </p:anim>
                                    <p:anim calcmode="lin" valueType="num">
                                      <p:cBhvr>
                                        <p:cTn id="86" dur="1000" fill="hold"/>
                                        <p:tgtEl>
                                          <p:spTgt spid="12"/>
                                        </p:tgtEl>
                                        <p:attrNameLst>
                                          <p:attrName>ppt_h</p:attrName>
                                        </p:attrNameLst>
                                      </p:cBhvr>
                                      <p:tavLst>
                                        <p:tav tm="0">
                                          <p:val>
                                            <p:fltVal val="0"/>
                                          </p:val>
                                        </p:tav>
                                        <p:tav tm="100000">
                                          <p:val>
                                            <p:strVal val="#ppt_h"/>
                                          </p:val>
                                        </p:tav>
                                      </p:tavLst>
                                    </p:anim>
                                    <p:anim calcmode="lin" valueType="num">
                                      <p:cBhvr>
                                        <p:cTn id="87" dur="1000" fill="hold"/>
                                        <p:tgtEl>
                                          <p:spTgt spid="12"/>
                                        </p:tgtEl>
                                        <p:attrNameLst>
                                          <p:attrName>style.rotation</p:attrName>
                                        </p:attrNameLst>
                                      </p:cBhvr>
                                      <p:tavLst>
                                        <p:tav tm="0">
                                          <p:val>
                                            <p:fltVal val="90"/>
                                          </p:val>
                                        </p:tav>
                                        <p:tav tm="100000">
                                          <p:val>
                                            <p:fltVal val="0"/>
                                          </p:val>
                                        </p:tav>
                                      </p:tavLst>
                                    </p:anim>
                                    <p:animEffect transition="in" filter="fade">
                                      <p:cBhvr>
                                        <p:cTn id="88" dur="1000"/>
                                        <p:tgtEl>
                                          <p:spTgt spid="1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1000" fill="hold"/>
                                        <p:tgtEl>
                                          <p:spTgt spid="16"/>
                                        </p:tgtEl>
                                        <p:attrNameLst>
                                          <p:attrName>ppt_w</p:attrName>
                                        </p:attrNameLst>
                                      </p:cBhvr>
                                      <p:tavLst>
                                        <p:tav tm="0">
                                          <p:val>
                                            <p:fltVal val="0"/>
                                          </p:val>
                                        </p:tav>
                                        <p:tav tm="100000">
                                          <p:val>
                                            <p:strVal val="#ppt_w"/>
                                          </p:val>
                                        </p:tav>
                                      </p:tavLst>
                                    </p:anim>
                                    <p:anim calcmode="lin" valueType="num">
                                      <p:cBhvr>
                                        <p:cTn id="98" dur="1000" fill="hold"/>
                                        <p:tgtEl>
                                          <p:spTgt spid="16"/>
                                        </p:tgtEl>
                                        <p:attrNameLst>
                                          <p:attrName>ppt_h</p:attrName>
                                        </p:attrNameLst>
                                      </p:cBhvr>
                                      <p:tavLst>
                                        <p:tav tm="0">
                                          <p:val>
                                            <p:fltVal val="0"/>
                                          </p:val>
                                        </p:tav>
                                        <p:tav tm="100000">
                                          <p:val>
                                            <p:strVal val="#ppt_h"/>
                                          </p:val>
                                        </p:tav>
                                      </p:tavLst>
                                    </p:anim>
                                    <p:anim calcmode="lin" valueType="num">
                                      <p:cBhvr>
                                        <p:cTn id="99" dur="1000" fill="hold"/>
                                        <p:tgtEl>
                                          <p:spTgt spid="16"/>
                                        </p:tgtEl>
                                        <p:attrNameLst>
                                          <p:attrName>style.rotation</p:attrName>
                                        </p:attrNameLst>
                                      </p:cBhvr>
                                      <p:tavLst>
                                        <p:tav tm="0">
                                          <p:val>
                                            <p:fltVal val="90"/>
                                          </p:val>
                                        </p:tav>
                                        <p:tav tm="100000">
                                          <p:val>
                                            <p:fltVal val="0"/>
                                          </p:val>
                                        </p:tav>
                                      </p:tavLst>
                                    </p:anim>
                                    <p:animEffect transition="in" filter="fade">
                                      <p:cBhvr>
                                        <p:cTn id="100" dur="1000"/>
                                        <p:tgtEl>
                                          <p:spTgt spid="1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fltVal val="0"/>
                                          </p:val>
                                        </p:tav>
                                        <p:tav tm="100000">
                                          <p:val>
                                            <p:strVal val="#ppt_w"/>
                                          </p:val>
                                        </p:tav>
                                      </p:tavLst>
                                    </p:anim>
                                    <p:anim calcmode="lin" valueType="num">
                                      <p:cBhvr>
                                        <p:cTn id="104" dur="1000" fill="hold"/>
                                        <p:tgtEl>
                                          <p:spTgt spid="20"/>
                                        </p:tgtEl>
                                        <p:attrNameLst>
                                          <p:attrName>ppt_h</p:attrName>
                                        </p:attrNameLst>
                                      </p:cBhvr>
                                      <p:tavLst>
                                        <p:tav tm="0">
                                          <p:val>
                                            <p:fltVal val="0"/>
                                          </p:val>
                                        </p:tav>
                                        <p:tav tm="100000">
                                          <p:val>
                                            <p:strVal val="#ppt_h"/>
                                          </p:val>
                                        </p:tav>
                                      </p:tavLst>
                                    </p:anim>
                                    <p:anim calcmode="lin" valueType="num">
                                      <p:cBhvr>
                                        <p:cTn id="105" dur="1000" fill="hold"/>
                                        <p:tgtEl>
                                          <p:spTgt spid="20"/>
                                        </p:tgtEl>
                                        <p:attrNameLst>
                                          <p:attrName>style.rotation</p:attrName>
                                        </p:attrNameLst>
                                      </p:cBhvr>
                                      <p:tavLst>
                                        <p:tav tm="0">
                                          <p:val>
                                            <p:fltVal val="90"/>
                                          </p:val>
                                        </p:tav>
                                        <p:tav tm="100000">
                                          <p:val>
                                            <p:fltVal val="0"/>
                                          </p:val>
                                        </p:tav>
                                      </p:tavLst>
                                    </p:anim>
                                    <p:animEffect transition="in" filter="fade">
                                      <p:cBhvr>
                                        <p:cTn id="106" dur="100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ppt_w</p:attrName>
                                        </p:attrNameLst>
                                      </p:cBhvr>
                                      <p:tavLst>
                                        <p:tav tm="0">
                                          <p:val>
                                            <p:fltVal val="0"/>
                                          </p:val>
                                        </p:tav>
                                        <p:tav tm="100000">
                                          <p:val>
                                            <p:strVal val="#ppt_w"/>
                                          </p:val>
                                        </p:tav>
                                      </p:tavLst>
                                    </p:anim>
                                    <p:anim calcmode="lin" valueType="num">
                                      <p:cBhvr>
                                        <p:cTn id="110" dur="1000" fill="hold"/>
                                        <p:tgtEl>
                                          <p:spTgt spid="21"/>
                                        </p:tgtEl>
                                        <p:attrNameLst>
                                          <p:attrName>ppt_h</p:attrName>
                                        </p:attrNameLst>
                                      </p:cBhvr>
                                      <p:tavLst>
                                        <p:tav tm="0">
                                          <p:val>
                                            <p:fltVal val="0"/>
                                          </p:val>
                                        </p:tav>
                                        <p:tav tm="100000">
                                          <p:val>
                                            <p:strVal val="#ppt_h"/>
                                          </p:val>
                                        </p:tav>
                                      </p:tavLst>
                                    </p:anim>
                                    <p:anim calcmode="lin" valueType="num">
                                      <p:cBhvr>
                                        <p:cTn id="111" dur="1000" fill="hold"/>
                                        <p:tgtEl>
                                          <p:spTgt spid="21"/>
                                        </p:tgtEl>
                                        <p:attrNameLst>
                                          <p:attrName>style.rotation</p:attrName>
                                        </p:attrNameLst>
                                      </p:cBhvr>
                                      <p:tavLst>
                                        <p:tav tm="0">
                                          <p:val>
                                            <p:fltVal val="90"/>
                                          </p:val>
                                        </p:tav>
                                        <p:tav tm="100000">
                                          <p:val>
                                            <p:fltVal val="0"/>
                                          </p:val>
                                        </p:tav>
                                      </p:tavLst>
                                    </p:anim>
                                    <p:animEffect transition="in" filter="fade">
                                      <p:cBhvr>
                                        <p:cTn id="112" dur="10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49" presetClass="path" presetSubtype="0" accel="50000" decel="50000" fill="hold" grpId="1" nodeType="clickEffect">
                                  <p:stCondLst>
                                    <p:cond delay="0"/>
                                  </p:stCondLst>
                                  <p:childTnLst>
                                    <p:animMotion origin="layout" path="M 0.00391 -0.00417 L -0.26484 0.13981 " pathEditMode="relative" rAng="0" ptsTypes="AA">
                                      <p:cBhvr>
                                        <p:cTn id="116" dur="2000" fill="hold"/>
                                        <p:tgtEl>
                                          <p:spTgt spid="8"/>
                                        </p:tgtEl>
                                        <p:attrNameLst>
                                          <p:attrName>ppt_x</p:attrName>
                                          <p:attrName>ppt_y</p:attrName>
                                        </p:attrNameLst>
                                      </p:cBhvr>
                                      <p:rCtr x="-13438" y="7191"/>
                                    </p:animMotion>
                                  </p:childTnLst>
                                </p:cTn>
                              </p:par>
                            </p:childTnLst>
                          </p:cTn>
                        </p:par>
                      </p:childTnLst>
                    </p:cTn>
                  </p:par>
                  <p:par>
                    <p:cTn id="117" fill="hold">
                      <p:stCondLst>
                        <p:cond delay="indefinite"/>
                      </p:stCondLst>
                      <p:childTnLst>
                        <p:par>
                          <p:cTn id="118" fill="hold">
                            <p:stCondLst>
                              <p:cond delay="0"/>
                            </p:stCondLst>
                            <p:childTnLst>
                              <p:par>
                                <p:cTn id="119" presetID="49" presetClass="path" presetSubtype="0" accel="50000" decel="50000" fill="hold" grpId="1" nodeType="clickEffect">
                                  <p:stCondLst>
                                    <p:cond delay="0"/>
                                  </p:stCondLst>
                                  <p:childTnLst>
                                    <p:animMotion origin="layout" path="M -3.05556E-6 2.46914E-7 L 0.00434 0.1983 " pathEditMode="relative" rAng="0" ptsTypes="AA">
                                      <p:cBhvr>
                                        <p:cTn id="120" dur="2000" fill="hold"/>
                                        <p:tgtEl>
                                          <p:spTgt spid="7"/>
                                        </p:tgtEl>
                                        <p:attrNameLst>
                                          <p:attrName>ppt_x</p:attrName>
                                          <p:attrName>ppt_y</p:attrName>
                                        </p:attrNameLst>
                                      </p:cBhvr>
                                      <p:rCtr x="217" y="9907"/>
                                    </p:animMotion>
                                  </p:childTnLst>
                                </p:cTn>
                              </p:par>
                            </p:childTnLst>
                          </p:cTn>
                        </p:par>
                      </p:childTnLst>
                    </p:cTn>
                  </p:par>
                  <p:par>
                    <p:cTn id="121" fill="hold">
                      <p:stCondLst>
                        <p:cond delay="indefinite"/>
                      </p:stCondLst>
                      <p:childTnLst>
                        <p:par>
                          <p:cTn id="122" fill="hold">
                            <p:stCondLst>
                              <p:cond delay="0"/>
                            </p:stCondLst>
                            <p:childTnLst>
                              <p:par>
                                <p:cTn id="123" presetID="49" presetClass="path" presetSubtype="0" accel="50000" decel="50000" fill="hold" grpId="1" nodeType="clickEffect">
                                  <p:stCondLst>
                                    <p:cond delay="0"/>
                                  </p:stCondLst>
                                  <p:childTnLst>
                                    <p:animMotion origin="layout" path="M -2.36111E-6 -6.17284E-7 L 0.20478 0.19244 " pathEditMode="relative" rAng="0" ptsTypes="AA">
                                      <p:cBhvr>
                                        <p:cTn id="124" dur="2000" fill="hold"/>
                                        <p:tgtEl>
                                          <p:spTgt spid="16"/>
                                        </p:tgtEl>
                                        <p:attrNameLst>
                                          <p:attrName>ppt_x</p:attrName>
                                          <p:attrName>ppt_y</p:attrName>
                                        </p:attrNameLst>
                                      </p:cBhvr>
                                      <p:rCtr x="10234" y="9614"/>
                                    </p:animMotion>
                                  </p:childTnLst>
                                </p:cTn>
                              </p:par>
                            </p:childTnLst>
                          </p:cTn>
                        </p:par>
                      </p:childTnLst>
                    </p:cTn>
                  </p:par>
                  <p:par>
                    <p:cTn id="125" fill="hold">
                      <p:stCondLst>
                        <p:cond delay="indefinite"/>
                      </p:stCondLst>
                      <p:childTnLst>
                        <p:par>
                          <p:cTn id="126" fill="hold">
                            <p:stCondLst>
                              <p:cond delay="0"/>
                            </p:stCondLst>
                            <p:childTnLst>
                              <p:par>
                                <p:cTn id="127" presetID="49" presetClass="path" presetSubtype="0" accel="50000" decel="50000" fill="hold" grpId="1" nodeType="clickEffect">
                                  <p:stCondLst>
                                    <p:cond delay="0"/>
                                  </p:stCondLst>
                                  <p:childTnLst>
                                    <p:animMotion origin="layout" path="M -1.94444E-6 -6.17284E-7 L -0.07387 0.2517 " pathEditMode="relative" rAng="0" ptsTypes="AA">
                                      <p:cBhvr>
                                        <p:cTn id="128" dur="2000" fill="hold"/>
                                        <p:tgtEl>
                                          <p:spTgt spid="15"/>
                                        </p:tgtEl>
                                        <p:attrNameLst>
                                          <p:attrName>ppt_x</p:attrName>
                                          <p:attrName>ppt_y</p:attrName>
                                        </p:attrNameLst>
                                      </p:cBhvr>
                                      <p:rCtr x="-3698" y="12577"/>
                                    </p:animMotion>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4.86111E-6 -1.7284E-6 L 0.03828 0.36574 " pathEditMode="relative" rAng="0" ptsTypes="AA">
                                      <p:cBhvr>
                                        <p:cTn id="132" dur="2000" fill="hold"/>
                                        <p:tgtEl>
                                          <p:spTgt spid="12"/>
                                        </p:tgtEl>
                                        <p:attrNameLst>
                                          <p:attrName>ppt_x</p:attrName>
                                          <p:attrName>ppt_y</p:attrName>
                                        </p:attrNameLst>
                                      </p:cBhvr>
                                      <p:rCtr x="1910" y="18287"/>
                                    </p:animMotion>
                                  </p:childTnLst>
                                </p:cTn>
                              </p:par>
                            </p:childTnLst>
                          </p:cTn>
                        </p:par>
                      </p:childTnLst>
                    </p:cTn>
                  </p:par>
                  <p:par>
                    <p:cTn id="133" fill="hold">
                      <p:stCondLst>
                        <p:cond delay="indefinite"/>
                      </p:stCondLst>
                      <p:childTnLst>
                        <p:par>
                          <p:cTn id="134" fill="hold">
                            <p:stCondLst>
                              <p:cond delay="0"/>
                            </p:stCondLst>
                            <p:childTnLst>
                              <p:par>
                                <p:cTn id="135" presetID="49" presetClass="path" presetSubtype="0" accel="50000" decel="50000" fill="hold" grpId="1" nodeType="clickEffect">
                                  <p:stCondLst>
                                    <p:cond delay="0"/>
                                  </p:stCondLst>
                                  <p:childTnLst>
                                    <p:animMotion origin="layout" path="M -0.00798 2.46914E-7 L 0.63004 0.56127 " pathEditMode="relative" rAng="0" ptsTypes="AA">
                                      <p:cBhvr>
                                        <p:cTn id="136" dur="2000" fill="hold"/>
                                        <p:tgtEl>
                                          <p:spTgt spid="6"/>
                                        </p:tgtEl>
                                        <p:attrNameLst>
                                          <p:attrName>ppt_x</p:attrName>
                                          <p:attrName>ppt_y</p:attrName>
                                        </p:attrNameLst>
                                      </p:cBhvr>
                                      <p:rCtr x="31901" y="28056"/>
                                    </p:animMotion>
                                  </p:childTnLst>
                                </p:cTn>
                              </p:par>
                            </p:childTnLst>
                          </p:cTn>
                        </p:par>
                      </p:childTnLst>
                    </p:cTn>
                  </p:par>
                  <p:par>
                    <p:cTn id="137" fill="hold">
                      <p:stCondLst>
                        <p:cond delay="indefinite"/>
                      </p:stCondLst>
                      <p:childTnLst>
                        <p:par>
                          <p:cTn id="138" fill="hold">
                            <p:stCondLst>
                              <p:cond delay="0"/>
                            </p:stCondLst>
                            <p:childTnLst>
                              <p:par>
                                <p:cTn id="139" presetID="49" presetClass="path" presetSubtype="0" accel="50000" decel="50000" fill="hold" grpId="1" nodeType="clickEffect">
                                  <p:stCondLst>
                                    <p:cond delay="0"/>
                                  </p:stCondLst>
                                  <p:childTnLst>
                                    <p:animMotion origin="layout" path="M 9.72222E-7 -6.17284E-7 L -0.13064 0.54799 " pathEditMode="relative" rAng="0" ptsTypes="AA">
                                      <p:cBhvr>
                                        <p:cTn id="140" dur="2000" fill="hold"/>
                                        <p:tgtEl>
                                          <p:spTgt spid="21"/>
                                        </p:tgtEl>
                                        <p:attrNameLst>
                                          <p:attrName>ppt_x</p:attrName>
                                          <p:attrName>ppt_y</p:attrName>
                                        </p:attrNameLst>
                                      </p:cBhvr>
                                      <p:rCtr x="-6536" y="27392"/>
                                    </p:animMotion>
                                  </p:childTnLst>
                                </p:cTn>
                              </p:par>
                            </p:childTnLst>
                          </p:cTn>
                        </p:par>
                      </p:childTnLst>
                    </p:cTn>
                  </p:par>
                  <p:par>
                    <p:cTn id="141" fill="hold">
                      <p:stCondLst>
                        <p:cond delay="indefinite"/>
                      </p:stCondLst>
                      <p:childTnLst>
                        <p:par>
                          <p:cTn id="142" fill="hold">
                            <p:stCondLst>
                              <p:cond delay="0"/>
                            </p:stCondLst>
                            <p:childTnLst>
                              <p:par>
                                <p:cTn id="143" presetID="49" presetClass="path" presetSubtype="0" accel="50000" decel="50000" fill="hold" grpId="1" nodeType="clickEffect">
                                  <p:stCondLst>
                                    <p:cond delay="0"/>
                                  </p:stCondLst>
                                  <p:childTnLst>
                                    <p:animMotion origin="layout" path="M -3.47222E-6 1.11111E-6 L -0.50008 0.67731 " pathEditMode="relative" rAng="0" ptsTypes="AA">
                                      <p:cBhvr>
                                        <p:cTn id="144" dur="2000" fill="hold"/>
                                        <p:tgtEl>
                                          <p:spTgt spid="11"/>
                                        </p:tgtEl>
                                        <p:attrNameLst>
                                          <p:attrName>ppt_x</p:attrName>
                                          <p:attrName>ppt_y</p:attrName>
                                        </p:attrNameLst>
                                      </p:cBhvr>
                                      <p:rCtr x="-25009" y="33858"/>
                                    </p:animMotion>
                                  </p:childTnLst>
                                </p:cTn>
                              </p:par>
                            </p:childTnLst>
                          </p:cTn>
                        </p:par>
                      </p:childTnLst>
                    </p:cTn>
                  </p:par>
                  <p:par>
                    <p:cTn id="145" fill="hold">
                      <p:stCondLst>
                        <p:cond delay="indefinite"/>
                      </p:stCondLst>
                      <p:childTnLst>
                        <p:par>
                          <p:cTn id="146" fill="hold">
                            <p:stCondLst>
                              <p:cond delay="0"/>
                            </p:stCondLst>
                            <p:childTnLst>
                              <p:par>
                                <p:cTn id="147" presetID="49" presetClass="path" presetSubtype="0" accel="50000" decel="50000" fill="hold" grpId="1" nodeType="clickEffect">
                                  <p:stCondLst>
                                    <p:cond delay="0"/>
                                  </p:stCondLst>
                                  <p:childTnLst>
                                    <p:animMotion origin="layout" path="M 3.47222E-6 2.46914E-7 L -0.24158 0.73904 " pathEditMode="relative" rAng="0" ptsTypes="AA">
                                      <p:cBhvr>
                                        <p:cTn id="148" dur="2000" fill="hold"/>
                                        <p:tgtEl>
                                          <p:spTgt spid="10"/>
                                        </p:tgtEl>
                                        <p:attrNameLst>
                                          <p:attrName>ppt_x</p:attrName>
                                          <p:attrName>ppt_y</p:attrName>
                                        </p:attrNameLst>
                                      </p:cBhvr>
                                      <p:rCtr x="-12083" y="36944"/>
                                    </p:animMotion>
                                  </p:childTnLst>
                                </p:cTn>
                              </p:par>
                            </p:childTnLst>
                          </p:cTn>
                        </p:par>
                      </p:childTnLst>
                    </p:cTn>
                  </p:par>
                  <p:par>
                    <p:cTn id="149" fill="hold">
                      <p:stCondLst>
                        <p:cond delay="indefinite"/>
                      </p:stCondLst>
                      <p:childTnLst>
                        <p:par>
                          <p:cTn id="150" fill="hold">
                            <p:stCondLst>
                              <p:cond delay="0"/>
                            </p:stCondLst>
                            <p:childTnLst>
                              <p:par>
                                <p:cTn id="151" presetID="49" presetClass="path" presetSubtype="0" accel="50000" decel="50000" fill="hold" grpId="1" nodeType="clickEffect">
                                  <p:stCondLst>
                                    <p:cond delay="0"/>
                                  </p:stCondLst>
                                  <p:childTnLst>
                                    <p:animMotion origin="layout" path="M -2.5E-6 -6.17284E-7 L -0.31198 0.71836 " pathEditMode="relative" rAng="0" ptsTypes="AA">
                                      <p:cBhvr>
                                        <p:cTn id="152" dur="2000" fill="hold"/>
                                        <p:tgtEl>
                                          <p:spTgt spid="20"/>
                                        </p:tgtEl>
                                        <p:attrNameLst>
                                          <p:attrName>ppt_x</p:attrName>
                                          <p:attrName>ppt_y</p:attrName>
                                        </p:attrNameLst>
                                      </p:cBhvr>
                                      <p:rCtr x="-15599" y="35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6" grpId="0"/>
      <p:bldP spid="6" grpId="1"/>
      <p:bldP spid="7" grpId="0"/>
      <p:bldP spid="7" grpId="1"/>
      <p:bldP spid="8" grpId="0"/>
      <p:bldP spid="8" grpId="1"/>
      <p:bldP spid="10" grpId="0"/>
      <p:bldP spid="10" grpId="1"/>
      <p:bldP spid="11" grpId="0"/>
      <p:bldP spid="11" grpId="1"/>
      <p:bldP spid="12" grpId="0"/>
      <p:bldP spid="12" grpId="1"/>
      <p:bldP spid="15" grpId="0"/>
      <p:bldP spid="15" grpId="1"/>
      <p:bldP spid="16" grpId="0"/>
      <p:bldP spid="16" grpId="1"/>
      <p:bldP spid="20" grpId="0"/>
      <p:bldP spid="20" grpId="1"/>
      <p:bldP spid="21" grpId="0"/>
      <p:bldP spid="2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854440" y="436647"/>
            <a:ext cx="11402609" cy="707886"/>
          </a:xfrm>
          <a:prstGeom prst="rect">
            <a:avLst/>
          </a:prstGeom>
        </p:spPr>
        <p:txBody>
          <a:bodyPr wrap="none">
            <a:spAutoFit/>
          </a:bodyPr>
          <a:lstStyle/>
          <a:p>
            <a:r>
              <a:rPr lang="en-US" sz="4000" b="1" dirty="0">
                <a:solidFill>
                  <a:srgbClr val="0070C0"/>
                </a:solidFill>
                <a:latin typeface="Calibri" panose="020F0502020204030204" pitchFamily="34" charset="0"/>
                <a:ea typeface="Calibri" panose="020F0502020204030204" pitchFamily="34" charset="0"/>
              </a:rPr>
              <a:t>Exercise 6. Fill in the blank with a correct preposition</a:t>
            </a:r>
            <a:endParaRPr lang="en-US" sz="4000" dirty="0"/>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2166403" y="1078359"/>
            <a:ext cx="15804820" cy="8217634"/>
          </a:xfrm>
          <a:prstGeom prst="rect">
            <a:avLst/>
          </a:prstGeom>
        </p:spPr>
        <p:txBody>
          <a:bodyPr wrap="square">
            <a:spAutoFit/>
          </a:bodyPr>
          <a:lstStyle/>
          <a:p>
            <a:pPr indent="457200" algn="just">
              <a:lnSpc>
                <a:spcPct val="150000"/>
              </a:lnSpc>
              <a:spcAft>
                <a:spcPts val="0"/>
              </a:spcAft>
              <a:tabLst>
                <a:tab pos="593090" algn="l"/>
                <a:tab pos="3409950" algn="l"/>
              </a:tabLs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400" dirty="0">
                <a:latin typeface="Calibri" panose="020F0502020204030204" pitchFamily="34" charset="0"/>
                <a:ea typeface="Cambria" panose="02040503050406030204" pitchFamily="18" charset="0"/>
                <a:cs typeface="Cambria" panose="02040503050406030204" pitchFamily="18" charset="0"/>
              </a:rPr>
              <a:t> T</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h</a:t>
            </a:r>
            <a:r>
              <a:rPr lang="en-US" sz="4400" dirty="0">
                <a:latin typeface="Calibri" panose="020F0502020204030204" pitchFamily="34" charset="0"/>
                <a:ea typeface="Cambria" panose="02040503050406030204" pitchFamily="18" charset="0"/>
                <a:cs typeface="Cambria" panose="02040503050406030204" pitchFamily="18" charset="0"/>
              </a:rPr>
              <a:t>e</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 children are e</a:t>
            </a:r>
            <a:r>
              <a:rPr lang="en-US" sz="4400" dirty="0">
                <a:latin typeface="Calibri" panose="020F0502020204030204" pitchFamily="34" charset="0"/>
                <a:ea typeface="Cambria" panose="02040503050406030204" pitchFamily="18" charset="0"/>
                <a:cs typeface="Cambria" panose="02040503050406030204" pitchFamily="18" charset="0"/>
              </a:rPr>
              <a:t>xc</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i</a:t>
            </a:r>
            <a:r>
              <a:rPr lang="en-US" sz="4400" dirty="0">
                <a:latin typeface="Calibri" panose="020F0502020204030204" pitchFamily="34" charset="0"/>
                <a:ea typeface="Cambria" panose="02040503050406030204" pitchFamily="18" charset="0"/>
                <a:cs typeface="Cambria" panose="02040503050406030204" pitchFamily="18" charset="0"/>
              </a:rPr>
              <a:t>t</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ed</a:t>
            </a:r>
            <a:r>
              <a:rPr lang="en-US" sz="4400" dirty="0">
                <a:latin typeface="Calibri" panose="020F0502020204030204" pitchFamily="34" charset="0"/>
                <a:ea typeface="Cambria" panose="02040503050406030204" pitchFamily="18" charset="0"/>
                <a:cs typeface="Cambria" panose="02040503050406030204" pitchFamily="18" charset="0"/>
              </a:rPr>
              <a:t> ___________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the holiday.</a:t>
            </a:r>
            <a:endParaRPr lang="en-US" sz="4400" dirty="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Ls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400" dirty="0">
                <a:latin typeface="Calibri" panose="020F0502020204030204" pitchFamily="34" charset="0"/>
                <a:ea typeface="Cambria" panose="02040503050406030204" pitchFamily="18" charset="0"/>
                <a:cs typeface="Cambria" panose="02040503050406030204" pitchFamily="18" charset="0"/>
              </a:rPr>
              <a:t> J</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enny</a:t>
            </a:r>
            <a:r>
              <a:rPr lang="en-US" sz="4400" dirty="0">
                <a:latin typeface="Calibri" panose="020F0502020204030204" pitchFamily="34" charset="0"/>
                <a:ea typeface="Cambria" panose="02040503050406030204" pitchFamily="18" charset="0"/>
                <a:cs typeface="Cambria" panose="02040503050406030204" pitchFamily="18" charset="0"/>
              </a:rPr>
              <a:t>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put </a:t>
            </a:r>
            <a:r>
              <a:rPr lang="en-US" sz="4400" dirty="0">
                <a:latin typeface="Calibri" panose="020F0502020204030204" pitchFamily="34" charset="0"/>
                <a:ea typeface="Cambria" panose="02040503050406030204" pitchFamily="18" charset="0"/>
                <a:cs typeface="Cambria" panose="02040503050406030204" pitchFamily="18" charset="0"/>
              </a:rPr>
              <a:t>___________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her coa</a:t>
            </a:r>
            <a:r>
              <a:rPr lang="en-US" sz="4400" dirty="0">
                <a:latin typeface="Calibri" panose="020F0502020204030204" pitchFamily="34" charset="0"/>
                <a:ea typeface="Cambria" panose="02040503050406030204" pitchFamily="18" charset="0"/>
                <a:cs typeface="Cambria" panose="02040503050406030204" pitchFamily="18" charset="0"/>
              </a:rPr>
              <a:t>s</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t and went </a:t>
            </a:r>
            <a:r>
              <a:rPr lang="en-US" sz="4400" dirty="0">
                <a:latin typeface="Calibri" panose="020F0502020204030204" pitchFamily="34" charset="0"/>
                <a:ea typeface="Cambria" panose="02040503050406030204" pitchFamily="18" charset="0"/>
                <a:cs typeface="Cambria" panose="02040503050406030204" pitchFamily="18" charset="0"/>
              </a:rPr>
              <a:t>out.</a:t>
            </a:r>
            <a:endParaRPr lang="en-US" sz="4400" dirty="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400" dirty="0">
                <a:latin typeface="Calibri" panose="020F0502020204030204" pitchFamily="34" charset="0"/>
                <a:ea typeface="Cambria" panose="02040503050406030204" pitchFamily="18" charset="0"/>
                <a:cs typeface="Cambria" panose="02040503050406030204" pitchFamily="18" charset="0"/>
              </a:rPr>
              <a:t>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We ha</a:t>
            </a:r>
            <a:r>
              <a:rPr lang="en-US" sz="4400" dirty="0">
                <a:latin typeface="Calibri" panose="020F0502020204030204" pitchFamily="34" charset="0"/>
                <a:ea typeface="Cambria" panose="02040503050406030204" pitchFamily="18" charset="0"/>
                <a:cs typeface="Cambria" panose="02040503050406030204" pitchFamily="18" charset="0"/>
              </a:rPr>
              <a:t>ve</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 English and Vietnamese </a:t>
            </a:r>
            <a:r>
              <a:rPr lang="en-US" sz="4400" dirty="0">
                <a:latin typeface="Calibri" panose="020F0502020204030204" pitchFamily="34" charset="0"/>
                <a:ea typeface="Cambria" panose="02040503050406030204" pitchFamily="18" charset="0"/>
                <a:cs typeface="Cambria" panose="02040503050406030204" pitchFamily="18" charset="0"/>
              </a:rPr>
              <a:t>___________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Tuesday</a:t>
            </a:r>
            <a:endParaRPr lang="en-US" sz="4400" dirty="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3242945" algn="l"/>
                <a:tab pos="3367405" algn="l"/>
              </a:tabLs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400" dirty="0">
                <a:latin typeface="Calibri" panose="020F0502020204030204" pitchFamily="34" charset="0"/>
                <a:ea typeface="Cambria" panose="02040503050406030204" pitchFamily="18" charset="0"/>
                <a:cs typeface="Cambria" panose="02040503050406030204" pitchFamily="18" charset="0"/>
              </a:rPr>
              <a:t>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What do they usually do</a:t>
            </a:r>
            <a:r>
              <a:rPr lang="en-US" sz="4400" dirty="0">
                <a:latin typeface="Calibri" panose="020F0502020204030204" pitchFamily="34" charset="0"/>
                <a:ea typeface="Cambria" panose="02040503050406030204" pitchFamily="18" charset="0"/>
                <a:cs typeface="Cambria" panose="02040503050406030204" pitchFamily="18" charset="0"/>
              </a:rPr>
              <a:t> ___________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break time</a:t>
            </a:r>
            <a:r>
              <a:rPr lang="en-US" sz="4400" dirty="0">
                <a:latin typeface="Calibri" panose="020F0502020204030204" pitchFamily="34" charset="0"/>
                <a:ea typeface="Cambria" panose="02040503050406030204" pitchFamily="18" charset="0"/>
                <a:cs typeface="Cambria" panose="02040503050406030204" pitchFamily="18" charset="0"/>
              </a:rPr>
              <a:t>.</a:t>
            </a:r>
            <a:endParaRPr lang="en-US" sz="4400" dirty="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4220210" algn="l"/>
              </a:tabLs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400" dirty="0">
                <a:latin typeface="Calibri" panose="020F0502020204030204" pitchFamily="34" charset="0"/>
                <a:ea typeface="Cambria" panose="02040503050406030204" pitchFamily="18" charset="0"/>
                <a:cs typeface="Cambria" panose="02040503050406030204" pitchFamily="18" charset="0"/>
              </a:rPr>
              <a:t>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W</a:t>
            </a:r>
            <a:r>
              <a:rPr lang="en-US" sz="4400" dirty="0">
                <a:latin typeface="Calibri" panose="020F0502020204030204" pitchFamily="34" charset="0"/>
                <a:ea typeface="Cambria" panose="02040503050406030204" pitchFamily="18" charset="0"/>
                <a:cs typeface="Cambria" panose="02040503050406030204" pitchFamily="18" charset="0"/>
              </a:rPr>
              <a:t>e</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 play football the playgroun</a:t>
            </a:r>
            <a:r>
              <a:rPr lang="en-US" sz="4400" dirty="0">
                <a:latin typeface="Calibri" panose="020F0502020204030204" pitchFamily="34" charset="0"/>
                <a:ea typeface="Cambria" panose="02040503050406030204" pitchFamily="18" charset="0"/>
                <a:cs typeface="Cambria" panose="02040503050406030204" pitchFamily="18" charset="0"/>
              </a:rPr>
              <a:t>d ___________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the morning.</a:t>
            </a:r>
            <a:endParaRPr lang="en-US" sz="4400" dirty="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2751455" algn="l"/>
              </a:tabLs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400" dirty="0">
                <a:latin typeface="Calibri" panose="020F0502020204030204" pitchFamily="34" charset="0"/>
                <a:ea typeface="Cambria" panose="02040503050406030204" pitchFamily="18" charset="0"/>
                <a:cs typeface="Cambria" panose="02040503050406030204" pitchFamily="18" charset="0"/>
              </a:rPr>
              <a:t>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She goes home</a:t>
            </a:r>
            <a:r>
              <a:rPr lang="en-US" sz="4400" dirty="0">
                <a:latin typeface="Calibri" panose="020F0502020204030204" pitchFamily="34" charset="0"/>
                <a:ea typeface="Cambria" panose="02040503050406030204" pitchFamily="18" charset="0"/>
                <a:cs typeface="Cambria" panose="02040503050406030204" pitchFamily="18" charset="0"/>
              </a:rPr>
              <a:t> ___________ </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4 o'clock every </a:t>
            </a:r>
            <a:r>
              <a:rPr lang="en-US" sz="4400" dirty="0">
                <a:latin typeface="Calibri" panose="020F0502020204030204" pitchFamily="34" charset="0"/>
                <a:ea typeface="Cambria" panose="02040503050406030204" pitchFamily="18" charset="0"/>
                <a:cs typeface="Cambria" panose="02040503050406030204" pitchFamily="18" charset="0"/>
              </a:rPr>
              <a:t>d</a:t>
            </a:r>
            <a:r>
              <a:rPr lang="en-US" sz="4400" dirty="0">
                <a:solidFill>
                  <a:srgbClr val="000000"/>
                </a:solidFill>
                <a:latin typeface="Calibri" panose="020F0502020204030204" pitchFamily="34" charset="0"/>
                <a:ea typeface="Cambria" panose="02040503050406030204" pitchFamily="18" charset="0"/>
                <a:cs typeface="Cambria" panose="02040503050406030204" pitchFamily="18" charset="0"/>
              </a:rPr>
              <a:t>ay</a:t>
            </a:r>
            <a:endParaRPr lang="en-US" sz="4400" dirty="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3242945" algn="l"/>
                <a:tab pos="3783330" algn="l"/>
              </a:tabLst>
            </a:pPr>
            <a:r>
              <a:rPr lang="en-US" sz="4400" b="1" dirty="0">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400" dirty="0">
                <a:latin typeface="Calibri" panose="020F0502020204030204" pitchFamily="34" charset="0"/>
                <a:ea typeface="Cambria" panose="02040503050406030204" pitchFamily="18" charset="0"/>
                <a:cs typeface="Cambria" panose="02040503050406030204" pitchFamily="18" charset="0"/>
              </a:rPr>
              <a:t> </a:t>
            </a:r>
            <a:r>
              <a:rPr lang="en-US" sz="4400" dirty="0" err="1">
                <a:solidFill>
                  <a:srgbClr val="000000"/>
                </a:solidFill>
                <a:latin typeface="Calibri" panose="020F0502020204030204" pitchFamily="34" charset="0"/>
                <a:ea typeface="Cambria" panose="02040503050406030204" pitchFamily="18" charset="0"/>
                <a:cs typeface="Cambria" panose="02040503050406030204" pitchFamily="18" charset="0"/>
              </a:rPr>
              <a:t>Phong</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is doing her homework</a:t>
            </a:r>
            <a:r>
              <a:rPr lang="en-US" sz="4400">
                <a:latin typeface="Calibri" panose="020F0502020204030204" pitchFamily="34" charset="0"/>
                <a:ea typeface="Cambria" panose="02040503050406030204" pitchFamily="18" charset="0"/>
                <a:cs typeface="Cambria" panose="02040503050406030204" pitchFamily="18" charset="0"/>
              </a:rPr>
              <a:t> ___________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 library.</a:t>
            </a:r>
            <a:endParaRPr lang="en-US" sz="44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They sometimes go home </a:t>
            </a:r>
            <a:r>
              <a:rPr lang="en-US" sz="4400">
                <a:latin typeface="Calibri" panose="020F0502020204030204" pitchFamily="34" charset="0"/>
                <a:ea typeface="Cambria" panose="02040503050406030204" pitchFamily="18" charset="0"/>
                <a:cs typeface="Cambria" panose="02040503050406030204" pitchFamily="18" charset="0"/>
              </a:rPr>
              <a:t>___________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weekends</a:t>
            </a:r>
            <a:r>
              <a:rPr lang="en-US" sz="4400">
                <a:latin typeface="Calibri" panose="020F0502020204030204" pitchFamily="34" charset="0"/>
                <a:ea typeface="Cambria" panose="02040503050406030204" pitchFamily="18" charset="0"/>
                <a:cs typeface="Cambria" panose="02040503050406030204" pitchFamily="18" charset="0"/>
              </a:rPr>
              <a:t>.</a:t>
            </a:r>
            <a:endParaRPr lang="en-US" sz="4400">
              <a:effectLst/>
              <a:latin typeface="Cambria" panose="02040503050406030204" pitchFamily="18" charset="0"/>
              <a:ea typeface="Cambria" panose="02040503050406030204" pitchFamily="18" charset="0"/>
              <a:cs typeface="Cambria" panose="02040503050406030204" pitchFamily="18" charset="0"/>
            </a:endParaRPr>
          </a:p>
        </p:txBody>
      </p:sp>
      <p:sp>
        <p:nvSpPr>
          <p:cNvPr id="5" name="Rectangle 4"/>
          <p:cNvSpPr/>
          <p:nvPr/>
        </p:nvSpPr>
        <p:spPr>
          <a:xfrm>
            <a:off x="9525000" y="1240646"/>
            <a:ext cx="1832553"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about </a:t>
            </a:r>
            <a:endParaRPr lang="en-US" sz="4800" b="1">
              <a:solidFill>
                <a:srgbClr val="FF0000"/>
              </a:solidFill>
            </a:endParaRPr>
          </a:p>
        </p:txBody>
      </p:sp>
      <p:sp>
        <p:nvSpPr>
          <p:cNvPr id="16" name="Rectangle 15"/>
          <p:cNvSpPr/>
          <p:nvPr/>
        </p:nvSpPr>
        <p:spPr>
          <a:xfrm>
            <a:off x="6253771" y="2305860"/>
            <a:ext cx="845103"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on</a:t>
            </a:r>
            <a:endParaRPr lang="en-US" sz="4800" b="1">
              <a:solidFill>
                <a:srgbClr val="FF0000"/>
              </a:solidFill>
            </a:endParaRPr>
          </a:p>
        </p:txBody>
      </p:sp>
      <p:sp>
        <p:nvSpPr>
          <p:cNvPr id="20" name="Rectangle 19"/>
          <p:cNvSpPr/>
          <p:nvPr/>
        </p:nvSpPr>
        <p:spPr>
          <a:xfrm>
            <a:off x="11809122" y="3321903"/>
            <a:ext cx="845103"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on</a:t>
            </a:r>
            <a:endParaRPr lang="en-US" sz="4800" b="1">
              <a:solidFill>
                <a:srgbClr val="FF0000"/>
              </a:solidFill>
            </a:endParaRPr>
          </a:p>
        </p:txBody>
      </p:sp>
      <p:sp>
        <p:nvSpPr>
          <p:cNvPr id="21" name="Rectangle 20"/>
          <p:cNvSpPr/>
          <p:nvPr/>
        </p:nvSpPr>
        <p:spPr>
          <a:xfrm>
            <a:off x="9742671" y="4325792"/>
            <a:ext cx="696729"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a:t>
            </a:r>
            <a:endParaRPr lang="en-US" sz="4800" b="1">
              <a:solidFill>
                <a:srgbClr val="FF0000"/>
              </a:solidFill>
            </a:endParaRPr>
          </a:p>
        </p:txBody>
      </p:sp>
      <p:sp>
        <p:nvSpPr>
          <p:cNvPr id="24" name="Rectangle 23"/>
          <p:cNvSpPr/>
          <p:nvPr/>
        </p:nvSpPr>
        <p:spPr>
          <a:xfrm>
            <a:off x="11755033" y="5383002"/>
            <a:ext cx="665567"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a:t>
            </a:r>
            <a:endParaRPr lang="en-US" sz="4800" b="1">
              <a:solidFill>
                <a:srgbClr val="FF0000"/>
              </a:solidFill>
            </a:endParaRPr>
          </a:p>
        </p:txBody>
      </p:sp>
      <p:sp>
        <p:nvSpPr>
          <p:cNvPr id="25" name="Rectangle 24"/>
          <p:cNvSpPr/>
          <p:nvPr/>
        </p:nvSpPr>
        <p:spPr>
          <a:xfrm>
            <a:off x="7732649" y="6286500"/>
            <a:ext cx="696729"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a:t>
            </a:r>
            <a:endParaRPr lang="en-US" sz="4800" b="1">
              <a:solidFill>
                <a:srgbClr val="FF0000"/>
              </a:solidFill>
            </a:endParaRPr>
          </a:p>
        </p:txBody>
      </p:sp>
      <p:sp>
        <p:nvSpPr>
          <p:cNvPr id="26" name="Rectangle 25"/>
          <p:cNvSpPr/>
          <p:nvPr/>
        </p:nvSpPr>
        <p:spPr>
          <a:xfrm>
            <a:off x="11295677" y="7339497"/>
            <a:ext cx="665567" cy="830997"/>
          </a:xfrm>
          <a:prstGeom prst="rect">
            <a:avLst/>
          </a:prstGeom>
        </p:spPr>
        <p:txBody>
          <a:bodyPr wrap="none">
            <a:spAutoFit/>
          </a:bodyPr>
          <a:lstStyle/>
          <a:p>
            <a:r>
              <a:rPr lang="en-US" sz="4800" b="1" smtClean="0">
                <a:solidFill>
                  <a:srgbClr val="FF0000"/>
                </a:solidFill>
                <a:latin typeface="Calibri" panose="020F0502020204030204" pitchFamily="34" charset="0"/>
                <a:cs typeface="Times New Roman" panose="02020603050405020304" pitchFamily="18" charset="0"/>
              </a:rPr>
              <a:t>in</a:t>
            </a:r>
            <a:endParaRPr lang="en-US" sz="4800" b="1">
              <a:solidFill>
                <a:srgbClr val="FF0000"/>
              </a:solidFill>
            </a:endParaRPr>
          </a:p>
        </p:txBody>
      </p:sp>
      <p:sp>
        <p:nvSpPr>
          <p:cNvPr id="27" name="Rectangle 26"/>
          <p:cNvSpPr/>
          <p:nvPr/>
        </p:nvSpPr>
        <p:spPr>
          <a:xfrm>
            <a:off x="10268901" y="8363753"/>
            <a:ext cx="696729"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a:t>
            </a:r>
            <a:endParaRPr lang="en-US" sz="4800" b="1">
              <a:solidFill>
                <a:srgbClr val="FF0000"/>
              </a:solidFill>
            </a:endParaRPr>
          </a:p>
        </p:txBody>
      </p:sp>
    </p:spTree>
    <p:extLst>
      <p:ext uri="{BB962C8B-B14F-4D97-AF65-F5344CB8AC3E}">
        <p14:creationId xmlns:p14="http://schemas.microsoft.com/office/powerpoint/2010/main" val="25054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inVertic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arn(inVertical)">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16" grpId="0"/>
      <p:bldP spid="20" grpId="0"/>
      <p:bldP spid="21" grpId="0"/>
      <p:bldP spid="24" grpId="0"/>
      <p:bldP spid="25" grpId="0"/>
      <p:bldP spid="26"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II. GRAMMAR</a:t>
            </a:r>
          </a:p>
        </p:txBody>
      </p:sp>
    </p:spTree>
    <p:extLst>
      <p:ext uri="{BB962C8B-B14F-4D97-AF65-F5344CB8AC3E}">
        <p14:creationId xmlns:p14="http://schemas.microsoft.com/office/powerpoint/2010/main" val="13610460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645219" y="419100"/>
            <a:ext cx="12991570" cy="769441"/>
          </a:xfrm>
          <a:prstGeom prst="rect">
            <a:avLst/>
          </a:prstGeom>
        </p:spPr>
        <p:txBody>
          <a:bodyPr wrap="none">
            <a:spAutoFit/>
          </a:bodyPr>
          <a:lstStyle/>
          <a:p>
            <a:pPr algn="ctr"/>
            <a:r>
              <a:rPr lang="en-US" sz="4400" b="1">
                <a:solidFill>
                  <a:srgbClr val="0070C0"/>
                </a:solidFill>
                <a:latin typeface="Calibri" panose="020F0502020204030204" pitchFamily="34" charset="0"/>
                <a:ea typeface="Calibri" panose="020F0502020204030204" pitchFamily="34" charset="0"/>
              </a:rPr>
              <a:t>Exercise 1. Complete the sentence with </a:t>
            </a:r>
            <a:r>
              <a:rPr lang="en-US" sz="4400" b="1">
                <a:solidFill>
                  <a:srgbClr val="FF0000"/>
                </a:solidFill>
                <a:latin typeface="Calibri" panose="020F0502020204030204" pitchFamily="34" charset="0"/>
                <a:ea typeface="Calibri" panose="020F0502020204030204" pitchFamily="34" charset="0"/>
              </a:rPr>
              <a:t>don’t/ </a:t>
            </a:r>
            <a:r>
              <a:rPr lang="en-US" sz="4400" b="1" smtClean="0">
                <a:solidFill>
                  <a:srgbClr val="FF0000"/>
                </a:solidFill>
                <a:latin typeface="Calibri" panose="020F0502020204030204" pitchFamily="34" charset="0"/>
                <a:ea typeface="Calibri" panose="020F0502020204030204" pitchFamily="34" charset="0"/>
              </a:rPr>
              <a:t>doesn’t</a:t>
            </a:r>
            <a:r>
              <a:rPr lang="en-US" sz="4400" b="1" smtClean="0">
                <a:solidFill>
                  <a:srgbClr val="0070C0"/>
                </a:solidFill>
                <a:latin typeface="Calibri" panose="020F0502020204030204" pitchFamily="34" charset="0"/>
                <a:ea typeface="Calibri" panose="020F0502020204030204" pitchFamily="34" charset="0"/>
              </a:rPr>
              <a:t>.</a:t>
            </a:r>
            <a:endParaRPr lang="en-US" sz="4400"/>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2823372" y="891267"/>
            <a:ext cx="15804820" cy="8956298"/>
          </a:xfrm>
          <a:prstGeom prst="rect">
            <a:avLst/>
          </a:prstGeom>
        </p:spPr>
        <p:txBody>
          <a:bodyPr wrap="square">
            <a:spAutoFit/>
          </a:bodyPr>
          <a:lstStyle/>
          <a:p>
            <a:pPr indent="457200" algn="just">
              <a:lnSpc>
                <a:spcPct val="150000"/>
              </a:lnSpc>
              <a:spcAft>
                <a:spcPts val="0"/>
              </a:spcAft>
              <a:tabLst>
                <a:tab pos="593090" algn="l"/>
                <a:tab pos="1689100" algn="r"/>
                <a:tab pos="181800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800">
                <a:latin typeface="Calibri" panose="020F0502020204030204" pitchFamily="34" charset="0"/>
                <a:ea typeface="Cambria" panose="02040503050406030204" pitchFamily="18" charset="0"/>
                <a:cs typeface="Cambria" panose="02040503050406030204" pitchFamily="18" charset="0"/>
              </a:rPr>
              <a:t> I ___________ prefer coffee.</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 pos="1689100" algn="r"/>
                <a:tab pos="181800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She</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ride a hike to her office.</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 pos="224790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Their friends </a:t>
            </a:r>
            <a:r>
              <a:rPr lang="en-US" sz="4800">
                <a:latin typeface="Calibri" panose="020F0502020204030204" pitchFamily="34" charset="0"/>
                <a:ea typeface="Cambria" panose="02040503050406030204" pitchFamily="18" charset="0"/>
                <a:cs typeface="Cambria" panose="02040503050406030204" pitchFamily="18" charset="0"/>
              </a:rPr>
              <a:t>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live in a small house.</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They </a:t>
            </a:r>
            <a:r>
              <a:rPr lang="en-US" sz="4800">
                <a:latin typeface="Calibri" panose="020F0502020204030204" pitchFamily="34" charset="0"/>
                <a:ea typeface="Cambria" panose="02040503050406030204" pitchFamily="18" charset="0"/>
                <a:cs typeface="Cambria" panose="02040503050406030204" pitchFamily="18" charset="0"/>
              </a:rPr>
              <a:t>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do the homework on weekends.</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 pos="2174875" algn="r"/>
                <a:tab pos="230378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Mike</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play	</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soccer in the afternoons.</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 bus</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arrive at 8.30 a m.</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We </a:t>
            </a:r>
            <a:r>
              <a:rPr lang="en-US" sz="4800">
                <a:latin typeface="Calibri" panose="020F0502020204030204" pitchFamily="34" charset="0"/>
                <a:ea typeface="Cambria" panose="02040503050406030204" pitchFamily="18" charset="0"/>
                <a:cs typeface="Cambria" panose="02040503050406030204" pitchFamily="18" charset="0"/>
              </a:rPr>
              <a:t>___________ go</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to bed at midnight</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593090" algn="l"/>
                <a:tab pos="1762125" algn="l"/>
                <a:tab pos="224790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My brother</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finish work at 8 p.m.</a:t>
            </a:r>
            <a:endParaRPr lang="en-US" sz="7200">
              <a:effectLst/>
              <a:latin typeface="Cambria" panose="02040503050406030204" pitchFamily="18" charset="0"/>
              <a:ea typeface="Cambria" panose="02040503050406030204" pitchFamily="18" charset="0"/>
              <a:cs typeface="Cambria" panose="02040503050406030204" pitchFamily="18" charset="0"/>
            </a:endParaRPr>
          </a:p>
        </p:txBody>
      </p:sp>
      <p:sp>
        <p:nvSpPr>
          <p:cNvPr id="2" name="Rectangle 1"/>
          <p:cNvSpPr/>
          <p:nvPr/>
        </p:nvSpPr>
        <p:spPr>
          <a:xfrm>
            <a:off x="4865691" y="1028700"/>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1" name="Rectangle 10"/>
          <p:cNvSpPr/>
          <p:nvPr/>
        </p:nvSpPr>
        <p:spPr>
          <a:xfrm>
            <a:off x="5717046" y="2164281"/>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
        <p:nvSpPr>
          <p:cNvPr id="12" name="Rectangle 11"/>
          <p:cNvSpPr/>
          <p:nvPr/>
        </p:nvSpPr>
        <p:spPr>
          <a:xfrm>
            <a:off x="8072077" y="3198801"/>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5" name="Rectangle 14"/>
          <p:cNvSpPr/>
          <p:nvPr/>
        </p:nvSpPr>
        <p:spPr>
          <a:xfrm>
            <a:off x="6145890" y="4344516"/>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6" name="Rectangle 15"/>
          <p:cNvSpPr/>
          <p:nvPr/>
        </p:nvSpPr>
        <p:spPr>
          <a:xfrm>
            <a:off x="6145890" y="5505956"/>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
        <p:nvSpPr>
          <p:cNvPr id="20" name="Rectangle 19"/>
          <p:cNvSpPr/>
          <p:nvPr/>
        </p:nvSpPr>
        <p:spPr>
          <a:xfrm>
            <a:off x="5776091" y="7710366"/>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21" name="Rectangle 20"/>
          <p:cNvSpPr/>
          <p:nvPr/>
        </p:nvSpPr>
        <p:spPr>
          <a:xfrm>
            <a:off x="7548035" y="8779650"/>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
        <p:nvSpPr>
          <p:cNvPr id="22" name="Rectangle 21"/>
          <p:cNvSpPr/>
          <p:nvPr/>
        </p:nvSpPr>
        <p:spPr>
          <a:xfrm>
            <a:off x="6696680" y="6542223"/>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Tree>
    <p:extLst>
      <p:ext uri="{BB962C8B-B14F-4D97-AF65-F5344CB8AC3E}">
        <p14:creationId xmlns:p14="http://schemas.microsoft.com/office/powerpoint/2010/main" val="36644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 grpId="0"/>
      <p:bldP spid="11" grpId="0"/>
      <p:bldP spid="12" grpId="0"/>
      <p:bldP spid="15" grpId="0"/>
      <p:bldP spid="16" grpId="0"/>
      <p:bldP spid="20" grpId="0"/>
      <p:bldP spid="21"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621478" y="661813"/>
            <a:ext cx="12991570" cy="769441"/>
          </a:xfrm>
          <a:prstGeom prst="rect">
            <a:avLst/>
          </a:prstGeom>
        </p:spPr>
        <p:txBody>
          <a:bodyPr wrap="none">
            <a:spAutoFit/>
          </a:bodyPr>
          <a:lstStyle/>
          <a:p>
            <a:r>
              <a:rPr lang="en-US" sz="4400" b="1">
                <a:solidFill>
                  <a:srgbClr val="0070C0"/>
                </a:solidFill>
                <a:latin typeface="Calibri" panose="020F0502020204030204" pitchFamily="34" charset="0"/>
                <a:ea typeface="Calibri" panose="020F0502020204030204" pitchFamily="34" charset="0"/>
              </a:rPr>
              <a:t>Exercise 1. Complete the sentence with </a:t>
            </a:r>
            <a:r>
              <a:rPr lang="en-US" sz="4400" b="1">
                <a:solidFill>
                  <a:srgbClr val="FF0000"/>
                </a:solidFill>
                <a:latin typeface="Calibri" panose="020F0502020204030204" pitchFamily="34" charset="0"/>
                <a:ea typeface="Calibri" panose="020F0502020204030204" pitchFamily="34" charset="0"/>
              </a:rPr>
              <a:t>don’t/ </a:t>
            </a:r>
            <a:r>
              <a:rPr lang="en-US" sz="4400" b="1" smtClean="0">
                <a:solidFill>
                  <a:srgbClr val="FF0000"/>
                </a:solidFill>
                <a:latin typeface="Calibri" panose="020F0502020204030204" pitchFamily="34" charset="0"/>
                <a:ea typeface="Calibri" panose="020F0502020204030204" pitchFamily="34" charset="0"/>
              </a:rPr>
              <a:t>doesn’t</a:t>
            </a:r>
            <a:r>
              <a:rPr lang="en-US" sz="4400" b="1" smtClean="0">
                <a:solidFill>
                  <a:srgbClr val="0070C0"/>
                </a:solidFill>
                <a:latin typeface="Calibri" panose="020F0502020204030204" pitchFamily="34" charset="0"/>
                <a:ea typeface="Calibri" panose="020F0502020204030204" pitchFamily="34" charset="0"/>
              </a:rPr>
              <a:t>.</a:t>
            </a:r>
            <a:endParaRPr lang="en-US" sz="4400"/>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2409364" y="1302477"/>
            <a:ext cx="15804820" cy="7848302"/>
          </a:xfrm>
          <a:prstGeom prst="rect">
            <a:avLst/>
          </a:prstGeom>
        </p:spPr>
        <p:txBody>
          <a:bodyPr wrap="square">
            <a:spAutoFit/>
          </a:bodyPr>
          <a:lstStyle/>
          <a:p>
            <a:pPr indent="457200" algn="just">
              <a:lnSpc>
                <a:spcPct val="150000"/>
              </a:lnSpc>
              <a:spcAft>
                <a:spcPts val="0"/>
              </a:spcAft>
              <a:tabLst>
                <a:tab pos="593090" algn="l"/>
                <a:tab pos="148336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9.</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I</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like tea.</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652780" algn="l"/>
                <a:tab pos="148336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10.</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He</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play football in the afternoon.</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661035" algn="l"/>
                <a:tab pos="1036320" algn="l"/>
                <a:tab pos="1174750" algn="l"/>
                <a:tab pos="1483360" algn="l"/>
                <a:tab pos="176212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11.</a:t>
            </a: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You</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go to bed at midnight.</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661035" algn="l"/>
                <a:tab pos="176212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12</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They</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do the homework on weekends.</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661035" algn="l"/>
                <a:tab pos="201168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13.</a:t>
            </a: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 bus</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arrive at 8.30 a.m.</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tabLst>
                <a:tab pos="669290" algn="l"/>
                <a:tab pos="2247900" algn="l"/>
                <a:tab pos="2359025"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14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My brother</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finish work at 8 p.m.</a:t>
            </a:r>
            <a:endParaRPr lang="en-US" sz="7200">
              <a:latin typeface="Cambria" panose="02040503050406030204" pitchFamily="18" charset="0"/>
              <a:ea typeface="Cambria" panose="02040503050406030204" pitchFamily="18" charset="0"/>
              <a:cs typeface="Cambria" panose="02040503050406030204" pitchFamily="18" charset="0"/>
            </a:endParaRPr>
          </a:p>
          <a:p>
            <a:pPr indent="457200" algn="just">
              <a:lnSpc>
                <a:spcPct val="15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15.</a:t>
            </a: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Our friends</a:t>
            </a:r>
            <a:r>
              <a:rPr lang="en-US" sz="4800">
                <a:latin typeface="Calibri" panose="020F0502020204030204" pitchFamily="34" charset="0"/>
                <a:ea typeface="Cambria" panose="02040503050406030204" pitchFamily="18" charset="0"/>
                <a:cs typeface="Cambria" panose="02040503050406030204" pitchFamily="18" charset="0"/>
              </a:rPr>
              <a:t> ___________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live in a big house.</a:t>
            </a:r>
            <a:endParaRPr lang="en-US" sz="7200">
              <a:effectLst/>
              <a:latin typeface="Cambria" panose="02040503050406030204" pitchFamily="18" charset="0"/>
              <a:ea typeface="Cambria" panose="02040503050406030204" pitchFamily="18" charset="0"/>
              <a:cs typeface="Cambria" panose="02040503050406030204" pitchFamily="18" charset="0"/>
            </a:endParaRPr>
          </a:p>
        </p:txBody>
      </p:sp>
      <p:sp>
        <p:nvSpPr>
          <p:cNvPr id="10" name="Rectangle 9"/>
          <p:cNvSpPr/>
          <p:nvPr/>
        </p:nvSpPr>
        <p:spPr>
          <a:xfrm>
            <a:off x="4482635" y="1464271"/>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1" name="Rectangle 10"/>
          <p:cNvSpPr/>
          <p:nvPr/>
        </p:nvSpPr>
        <p:spPr>
          <a:xfrm>
            <a:off x="5333990" y="2599852"/>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
        <p:nvSpPr>
          <p:cNvPr id="12" name="Rectangle 11"/>
          <p:cNvSpPr/>
          <p:nvPr/>
        </p:nvSpPr>
        <p:spPr>
          <a:xfrm>
            <a:off x="5717046" y="3608899"/>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5" name="Rectangle 14"/>
          <p:cNvSpPr/>
          <p:nvPr/>
        </p:nvSpPr>
        <p:spPr>
          <a:xfrm>
            <a:off x="5762834" y="4780087"/>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6" name="Rectangle 15"/>
          <p:cNvSpPr/>
          <p:nvPr/>
        </p:nvSpPr>
        <p:spPr>
          <a:xfrm>
            <a:off x="6597154" y="5836595"/>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
        <p:nvSpPr>
          <p:cNvPr id="20" name="Rectangle 19"/>
          <p:cNvSpPr/>
          <p:nvPr/>
        </p:nvSpPr>
        <p:spPr>
          <a:xfrm>
            <a:off x="7414553" y="8039536"/>
            <a:ext cx="1702710" cy="923330"/>
          </a:xfrm>
          <a:prstGeom prst="rect">
            <a:avLst/>
          </a:prstGeom>
        </p:spPr>
        <p:txBody>
          <a:bodyPr wrap="non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21" name="Rectangle 20"/>
          <p:cNvSpPr/>
          <p:nvPr/>
        </p:nvSpPr>
        <p:spPr>
          <a:xfrm>
            <a:off x="7361376" y="6928294"/>
            <a:ext cx="2326278" cy="923330"/>
          </a:xfrm>
          <a:prstGeom prst="rect">
            <a:avLst/>
          </a:prstGeom>
        </p:spPr>
        <p:txBody>
          <a:bodyPr wrap="non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Tree>
    <p:extLst>
      <p:ext uri="{BB962C8B-B14F-4D97-AF65-F5344CB8AC3E}">
        <p14:creationId xmlns:p14="http://schemas.microsoft.com/office/powerpoint/2010/main" val="1711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10" grpId="0"/>
      <p:bldP spid="11" grpId="0"/>
      <p:bldP spid="12" grpId="0"/>
      <p:bldP spid="15" grpId="0"/>
      <p:bldP spid="16"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037635" y="514997"/>
            <a:ext cx="13771591" cy="707886"/>
          </a:xfrm>
          <a:prstGeom prst="rect">
            <a:avLst/>
          </a:prstGeom>
        </p:spPr>
        <p:txBody>
          <a:bodyPr wrap="none">
            <a:spAutoFit/>
          </a:bodyPr>
          <a:lstStyle/>
          <a:p>
            <a:r>
              <a:rPr lang="en-US" sz="4000" b="1">
                <a:solidFill>
                  <a:srgbClr val="0070C0"/>
                </a:solidFill>
                <a:latin typeface="Calibri" panose="020F0502020204030204" pitchFamily="34" charset="0"/>
                <a:ea typeface="Calibri" panose="020F0502020204030204" pitchFamily="34" charset="0"/>
              </a:rPr>
              <a:t>Exercise 2. Put the verbs in brackets in the present simple form. </a:t>
            </a:r>
            <a:endParaRPr lang="en-US" sz="4000"/>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1763030" y="1222883"/>
            <a:ext cx="16224235" cy="8217634"/>
          </a:xfrm>
          <a:prstGeom prst="rect">
            <a:avLst/>
          </a:prstGeom>
        </p:spPr>
        <p:txBody>
          <a:bodyPr wrap="square">
            <a:spAutoFit/>
          </a:bodyPr>
          <a:lstStyle/>
          <a:p>
            <a:pPr algn="just">
              <a:lnSpc>
                <a:spcPct val="120000"/>
              </a:lnSpc>
              <a:spcAft>
                <a:spcPts val="0"/>
              </a:spcAft>
              <a:tabLst>
                <a:tab pos="3453765" algn="r"/>
                <a:tab pos="3583305" algn="l"/>
              </a:tabLst>
            </a:pPr>
            <a:r>
              <a:rPr lang="en-US" sz="4400" b="1">
                <a:solidFill>
                  <a:srgbClr val="0070C0"/>
                </a:solidFill>
                <a:latin typeface="Calibri" panose="020F0502020204030204" pitchFamily="34" charset="0"/>
                <a:ea typeface="Cambria" panose="02040503050406030204" pitchFamily="18" charset="0"/>
              </a:rPr>
              <a:t>1.</a:t>
            </a:r>
            <a:r>
              <a:rPr lang="en-US" sz="4400">
                <a:latin typeface="Calibri" panose="020F0502020204030204" pitchFamily="34" charset="0"/>
                <a:ea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rPr>
              <a:t>My mom always</a:t>
            </a:r>
            <a:r>
              <a:rPr lang="en-US" sz="4400">
                <a:latin typeface="Calibri" panose="020F0502020204030204" pitchFamily="34" charset="0"/>
                <a:ea typeface="Cambria" panose="02040503050406030204" pitchFamily="18" charset="0"/>
              </a:rPr>
              <a:t> </a:t>
            </a:r>
            <a:r>
              <a:rPr lang="en-US" sz="4400">
                <a:latin typeface="Calibri" panose="020F0502020204030204" pitchFamily="34" charset="0"/>
                <a:ea typeface="Arial" panose="020B0604020202020204" pitchFamily="34" charset="0"/>
              </a:rPr>
              <a:t>_______________</a:t>
            </a:r>
            <a:r>
              <a:rPr lang="en-US" sz="4400" b="1">
                <a:latin typeface="Calibri" panose="020F0502020204030204" pitchFamily="34" charset="0"/>
                <a:ea typeface="Arial" panose="020B0604020202020204" pitchFamily="34" charset="0"/>
              </a:rPr>
              <a:t> </a:t>
            </a:r>
            <a:r>
              <a:rPr lang="en-US" sz="4400">
                <a:solidFill>
                  <a:srgbClr val="000000"/>
                </a:solidFill>
                <a:latin typeface="Calibri" panose="020F0502020204030204" pitchFamily="34" charset="0"/>
                <a:ea typeface="Cambria" panose="02040503050406030204" pitchFamily="18" charset="0"/>
              </a:rPr>
              <a:t>delicious</a:t>
            </a:r>
            <a:r>
              <a:rPr lang="en-US" sz="4400">
                <a:latin typeface="Calibri" panose="020F0502020204030204" pitchFamily="34" charset="0"/>
                <a:ea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rPr>
              <a:t>meals</a:t>
            </a:r>
            <a:r>
              <a:rPr lang="en-US" sz="4400">
                <a:latin typeface="Calibri" panose="020F0502020204030204" pitchFamily="34" charset="0"/>
                <a:ea typeface="Cambria" panose="02040503050406030204" pitchFamily="18" charset="0"/>
              </a:rPr>
              <a:t>.</a:t>
            </a:r>
            <a:r>
              <a:rPr lang="en-US" sz="4400">
                <a:solidFill>
                  <a:srgbClr val="000000"/>
                </a:solidFill>
                <a:latin typeface="Calibri" panose="020F0502020204030204" pitchFamily="34" charset="0"/>
                <a:ea typeface="Cambria" panose="02040503050406030204" pitchFamily="18" charset="0"/>
              </a:rPr>
              <a:t> (make</a:t>
            </a:r>
            <a:r>
              <a:rPr lang="en-US" sz="4400">
                <a:latin typeface="Calibri" panose="020F0502020204030204" pitchFamily="34" charset="0"/>
                <a:ea typeface="Cambria" panose="02040503050406030204" pitchFamily="18" charset="0"/>
              </a:rPr>
              <a:t>)</a:t>
            </a:r>
            <a:endParaRPr lang="en-US" sz="5400" b="1">
              <a:latin typeface="Arial" panose="020B0604020202020204" pitchFamily="34" charset="0"/>
              <a:ea typeface="Arial" panose="020B0604020202020204" pitchFamily="34" charset="0"/>
            </a:endParaRPr>
          </a:p>
          <a:p>
            <a:pPr algn="just">
              <a:lnSpc>
                <a:spcPct val="120000"/>
              </a:lnSpc>
              <a:spcAft>
                <a:spcPts val="0"/>
              </a:spcAft>
              <a:tabLst>
                <a:tab pos="121856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Charlie</a:t>
            </a:r>
            <a:r>
              <a:rPr lang="en-US" sz="4400">
                <a:latin typeface="Calibri" panose="020F0502020204030204" pitchFamily="34" charset="0"/>
                <a:ea typeface="Cambria" panose="02040503050406030204" pitchFamily="18" charset="0"/>
                <a:cs typeface="Cambria" panose="02040503050406030204" pitchFamily="18" charset="0"/>
              </a:rPr>
              <a:t> ____________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eggs</a:t>
            </a:r>
            <a:r>
              <a:rPr lang="en-US" sz="4400">
                <a:latin typeface="Calibri" panose="020F0502020204030204" pitchFamily="34" charset="0"/>
                <a:ea typeface="Cambria" panose="02040503050406030204" pitchFamily="18" charset="0"/>
                <a:cs typeface="Cambria" panose="02040503050406030204" pitchFamily="18" charset="0"/>
              </a:rPr>
              <a:t>.</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(not eat</a:t>
            </a:r>
            <a:r>
              <a:rPr lang="en-US" sz="4400">
                <a:latin typeface="Calibri" panose="020F0502020204030204" pitchFamily="34" charset="0"/>
                <a:ea typeface="Cambria" panose="02040503050406030204" pitchFamily="18" charset="0"/>
                <a:cs typeface="Cambria" panose="02040503050406030204" pitchFamily="18" charset="0"/>
              </a:rPr>
              <a:t>)</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tabLst>
                <a:tab pos="121856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Susie</a:t>
            </a:r>
            <a:r>
              <a:rPr lang="en-US" sz="4400">
                <a:latin typeface="Calibri" panose="020F0502020204030204" pitchFamily="34" charset="0"/>
                <a:ea typeface="Cambria" panose="02040503050406030204" pitchFamily="18" charset="0"/>
                <a:cs typeface="Cambria" panose="02040503050406030204" pitchFamily="18" charset="0"/>
              </a:rPr>
              <a:t> _____________</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shopping every week</a:t>
            </a:r>
            <a:r>
              <a:rPr lang="en-US" sz="4400">
                <a:latin typeface="Calibri" panose="020F0502020204030204" pitchFamily="34" charset="0"/>
                <a:ea typeface="Cambria" panose="02040503050406030204" pitchFamily="18" charset="0"/>
                <a:cs typeface="Cambria" panose="02040503050406030204" pitchFamily="18" charset="0"/>
              </a:rPr>
              <a:t>.</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(go</a:t>
            </a:r>
            <a:r>
              <a:rPr lang="en-US" sz="4400">
                <a:latin typeface="Calibri" panose="020F0502020204030204" pitchFamily="34" charset="0"/>
                <a:ea typeface="Cambria" panose="02040503050406030204" pitchFamily="18" charset="0"/>
                <a:cs typeface="Cambria" panose="02040503050406030204" pitchFamily="18" charset="0"/>
              </a:rPr>
              <a:t>)</a:t>
            </a:r>
            <a:endParaRPr lang="en-US" sz="4800">
              <a:latin typeface="Cambria" panose="02040503050406030204" pitchFamily="18" charset="0"/>
              <a:ea typeface="Cambria" panose="02040503050406030204" pitchFamily="18" charset="0"/>
              <a:cs typeface="Cambria" panose="02040503050406030204" pitchFamily="18" charset="0"/>
            </a:endParaRPr>
          </a:p>
          <a:p>
            <a:pPr marL="457200" indent="-457200" algn="just">
              <a:lnSpc>
                <a:spcPct val="120000"/>
              </a:lnSpc>
              <a:spcAft>
                <a:spcPts val="0"/>
              </a:spcAft>
              <a:tabLst>
                <a:tab pos="798195" algn="l"/>
                <a:tab pos="2967355" algn="r"/>
                <a:tab pos="3096895" algn="l"/>
                <a:tab pos="309689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smtClean="0">
                <a:latin typeface="Calibri" panose="020F0502020204030204" pitchFamily="34" charset="0"/>
                <a:ea typeface="Cambria" panose="02040503050406030204" pitchFamily="18" charset="0"/>
                <a:cs typeface="Cambria" panose="02040503050406030204" pitchFamily="18" charset="0"/>
              </a:rPr>
              <a:t>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Minh and Hoa</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smtClean="0">
                <a:latin typeface="Calibri" panose="020F0502020204030204" pitchFamily="34" charset="0"/>
                <a:ea typeface="Cambria" panose="02040503050406030204" pitchFamily="18" charset="0"/>
                <a:cs typeface="Cambria" panose="02040503050406030204" pitchFamily="18" charset="0"/>
              </a:rPr>
              <a:t>________</a:t>
            </a:r>
            <a:r>
              <a:rPr lang="en-US" sz="44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to</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work by bus every day? (go</a:t>
            </a:r>
            <a:r>
              <a:rPr lang="en-US" sz="4400">
                <a:latin typeface="Calibri" panose="020F0502020204030204" pitchFamily="34" charset="0"/>
                <a:ea typeface="Cambria" panose="02040503050406030204" pitchFamily="18" charset="0"/>
                <a:cs typeface="Cambria" panose="02040503050406030204" pitchFamily="18" charset="0"/>
              </a:rPr>
              <a:t>)</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a:t>
            </a:r>
          </a:p>
          <a:p>
            <a:pPr marL="457200" indent="-457200" algn="just">
              <a:lnSpc>
                <a:spcPct val="120000"/>
              </a:lnSpc>
              <a:spcAft>
                <a:spcPts val="0"/>
              </a:spcAft>
              <a:tabLst>
                <a:tab pos="798195" algn="l"/>
                <a:tab pos="2967355" algn="r"/>
                <a:tab pos="3096895" algn="l"/>
                <a:tab pos="3096895" algn="l"/>
              </a:tabLst>
            </a:pPr>
            <a:r>
              <a:rPr lang="en-US" sz="4400" b="1" smtClean="0">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400" smtClean="0">
                <a:latin typeface="Calibri" panose="020F0502020204030204" pitchFamily="34" charset="0"/>
                <a:ea typeface="Cambria" panose="02040503050406030204" pitchFamily="18" charset="0"/>
                <a:cs typeface="Cambria" panose="02040503050406030204" pitchFamily="18" charset="0"/>
              </a:rPr>
              <a:t> __________</a:t>
            </a:r>
            <a:r>
              <a:rPr lang="en-US" sz="4400" b="1" smtClean="0">
                <a:latin typeface="Calibri" panose="020F0502020204030204" pitchFamily="34" charset="0"/>
                <a:ea typeface="Cambria" panose="02040503050406030204" pitchFamily="18" charset="0"/>
                <a:cs typeface="Cambria" panose="02040503050406030204" pitchFamily="18" charset="0"/>
              </a:rPr>
              <a:t> </a:t>
            </a:r>
            <a:r>
              <a:rPr lang="en-US" sz="4400" smtClean="0">
                <a:latin typeface="Calibri" panose="020F0502020204030204" pitchFamily="34" charset="0"/>
                <a:ea typeface="Cambria" panose="02040503050406030204" pitchFamily="18" charset="0"/>
                <a:cs typeface="Cambria" panose="02040503050406030204" pitchFamily="18" charset="0"/>
              </a:rPr>
              <a:t>y</a:t>
            </a:r>
            <a:r>
              <a:rPr lang="en-US" sz="4400" smtClean="0">
                <a:solidFill>
                  <a:srgbClr val="000000"/>
                </a:solidFill>
                <a:latin typeface="Calibri" panose="020F0502020204030204" pitchFamily="34" charset="0"/>
                <a:ea typeface="Cambria" panose="02040503050406030204" pitchFamily="18" charset="0"/>
                <a:cs typeface="Cambria" panose="02040503050406030204" pitchFamily="18" charset="0"/>
              </a:rPr>
              <a:t>our</a:t>
            </a:r>
            <a:r>
              <a:rPr lang="en-US" sz="4400" smtClean="0">
                <a:latin typeface="Calibri" panose="020F0502020204030204" pitchFamily="34" charset="0"/>
                <a:ea typeface="Cambria" panose="02040503050406030204" pitchFamily="18" charset="0"/>
                <a:cs typeface="Cambria" panose="02040503050406030204" pitchFamily="18" charset="0"/>
              </a:rPr>
              <a:t> </a:t>
            </a:r>
            <a:r>
              <a:rPr lang="en-US" sz="4400" smtClean="0">
                <a:solidFill>
                  <a:srgbClr val="000000"/>
                </a:solidFill>
                <a:latin typeface="Calibri" panose="020F0502020204030204" pitchFamily="34" charset="0"/>
                <a:ea typeface="Cambria" panose="02040503050406030204" pitchFamily="18" charset="0"/>
                <a:cs typeface="Cambria" panose="02040503050406030204" pitchFamily="18" charset="0"/>
              </a:rPr>
              <a:t>parents</a:t>
            </a:r>
            <a:r>
              <a:rPr lang="en-US" sz="4400" smtClean="0">
                <a:latin typeface="Calibri" panose="020F0502020204030204" pitchFamily="34" charset="0"/>
                <a:ea typeface="Cambria" panose="02040503050406030204" pitchFamily="18" charset="0"/>
                <a:cs typeface="Cambria" panose="02040503050406030204" pitchFamily="18" charset="0"/>
              </a:rPr>
              <a:t> _________</a:t>
            </a:r>
            <a:r>
              <a:rPr lang="en-US" sz="4400" b="1" smtClean="0">
                <a:latin typeface="Calibri" panose="020F0502020204030204" pitchFamily="34" charset="0"/>
                <a:ea typeface="Cambria" panose="02040503050406030204" pitchFamily="18" charset="0"/>
                <a:cs typeface="Cambria" panose="02040503050406030204" pitchFamily="18" charset="0"/>
              </a:rPr>
              <a:t> </a:t>
            </a:r>
            <a:r>
              <a:rPr lang="en-US" sz="4400" smtClean="0">
                <a:solidFill>
                  <a:srgbClr val="000000"/>
                </a:solidFill>
                <a:latin typeface="Calibri" panose="020F0502020204030204" pitchFamily="34" charset="0"/>
                <a:ea typeface="Cambria" panose="02040503050406030204" pitchFamily="18" charset="0"/>
                <a:cs typeface="Cambria" panose="02040503050406030204" pitchFamily="18" charset="0"/>
              </a:rPr>
              <a:t>with your decision? (agree</a:t>
            </a:r>
            <a:r>
              <a:rPr lang="en-US" sz="4400" smtClean="0">
                <a:latin typeface="Calibri" panose="020F0502020204030204" pitchFamily="34" charset="0"/>
                <a:ea typeface="Cambria" panose="02040503050406030204" pitchFamily="18" charset="0"/>
                <a:cs typeface="Cambria" panose="02040503050406030204" pitchFamily="18" charset="0"/>
              </a:rPr>
              <a:t>)</a:t>
            </a:r>
          </a:p>
          <a:p>
            <a:pPr marL="457200" indent="-457200" algn="just">
              <a:lnSpc>
                <a:spcPct val="120000"/>
              </a:lnSpc>
              <a:spcAft>
                <a:spcPts val="0"/>
              </a:spcAft>
              <a:tabLst>
                <a:tab pos="798195" algn="l"/>
                <a:tab pos="2967355" algn="r"/>
                <a:tab pos="3096895" algn="l"/>
                <a:tab pos="309689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Where</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he</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from? (come</a:t>
            </a:r>
            <a:r>
              <a:rPr lang="en-US" sz="4400">
                <a:latin typeface="Calibri" panose="020F0502020204030204" pitchFamily="34" charset="0"/>
                <a:ea typeface="Cambria" panose="02040503050406030204" pitchFamily="18" charset="0"/>
                <a:cs typeface="Cambria" panose="02040503050406030204" pitchFamily="18" charset="0"/>
              </a:rPr>
              <a:t>)</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tabLst>
                <a:tab pos="1218565" algn="l"/>
                <a:tab pos="2607310" algn="l"/>
                <a:tab pos="4406265" algn="r"/>
                <a:tab pos="45351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Where</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your father </a:t>
            </a:r>
            <a:r>
              <a:rPr lang="en-US" sz="4400">
                <a:latin typeface="Calibri" panose="020F0502020204030204" pitchFamily="34" charset="0"/>
                <a:ea typeface="Cambria" panose="02040503050406030204" pitchFamily="18" charset="0"/>
                <a:cs typeface="Cambria" panose="02040503050406030204" pitchFamily="18" charset="0"/>
              </a:rPr>
              <a:t>____________</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(work</a:t>
            </a:r>
            <a:r>
              <a:rPr lang="en-US" sz="4400">
                <a:latin typeface="Calibri" panose="020F0502020204030204" pitchFamily="34" charset="0"/>
                <a:ea typeface="Cambria" panose="02040503050406030204" pitchFamily="18" charset="0"/>
                <a:cs typeface="Cambria" panose="02040503050406030204" pitchFamily="18" charset="0"/>
              </a:rPr>
              <a:t>)</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tabLst>
                <a:tab pos="1218565" algn="l"/>
                <a:tab pos="2607310" algn="l"/>
                <a:tab pos="399034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Jimmy</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usually</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 trees</a:t>
            </a:r>
            <a:r>
              <a:rPr lang="en-US" sz="4400">
                <a:latin typeface="Calibri" panose="020F0502020204030204" pitchFamily="34" charset="0"/>
                <a:ea typeface="Cambria" panose="02040503050406030204" pitchFamily="18" charset="0"/>
                <a:cs typeface="Cambria" panose="02040503050406030204" pitchFamily="18" charset="0"/>
              </a:rPr>
              <a:t>.</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(not water)</a:t>
            </a:r>
            <a:endParaRPr lang="en-US" sz="48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tabLst>
                <a:tab pos="1218565" algn="l"/>
                <a:tab pos="2733040" algn="r"/>
                <a:tab pos="285178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9.</a:t>
            </a:r>
            <a:r>
              <a:rPr lang="en-US" sz="44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Who</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washing in your house? (</a:t>
            </a:r>
            <a:r>
              <a:rPr lang="en-US" sz="4400" smtClean="0">
                <a:solidFill>
                  <a:srgbClr val="000000"/>
                </a:solidFill>
                <a:latin typeface="Calibri" panose="020F0502020204030204" pitchFamily="34" charset="0"/>
                <a:ea typeface="Cambria" panose="02040503050406030204" pitchFamily="18" charset="0"/>
                <a:cs typeface="Cambria" panose="02040503050406030204" pitchFamily="18" charset="0"/>
              </a:rPr>
              <a:t>do</a:t>
            </a:r>
          </a:p>
          <a:p>
            <a:pPr algn="just">
              <a:lnSpc>
                <a:spcPct val="120000"/>
              </a:lnSpc>
              <a:spcAft>
                <a:spcPts val="0"/>
              </a:spcAft>
              <a:tabLst>
                <a:tab pos="1218565" algn="l"/>
                <a:tab pos="2733040" algn="r"/>
                <a:tab pos="2851785" algn="l"/>
              </a:tabLst>
            </a:pPr>
            <a:r>
              <a:rPr lang="en-US" sz="4400" b="1" smtClean="0">
                <a:solidFill>
                  <a:srgbClr val="0070C0"/>
                </a:solidFill>
                <a:latin typeface="Calibri" panose="020F0502020204030204" pitchFamily="34" charset="0"/>
                <a:ea typeface="Cambria" panose="02040503050406030204" pitchFamily="18" charset="0"/>
                <a:cs typeface="Cambria" panose="02040503050406030204" pitchFamily="18" charset="0"/>
              </a:rPr>
              <a:t>10</a:t>
            </a: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They</a:t>
            </a:r>
            <a:r>
              <a:rPr lang="en-US" sz="4400">
                <a:latin typeface="Calibri" panose="020F0502020204030204" pitchFamily="34" charset="0"/>
                <a:ea typeface="Cambria" panose="02040503050406030204" pitchFamily="18" charset="0"/>
                <a:cs typeface="Cambria" panose="02040503050406030204" pitchFamily="18" charset="0"/>
              </a:rPr>
              <a:t> ____________</a:t>
            </a:r>
            <a:r>
              <a:rPr lang="en-US" sz="4400" b="1">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out</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once a month</a:t>
            </a:r>
            <a:r>
              <a:rPr lang="en-US" sz="4400">
                <a:latin typeface="Calibri" panose="020F0502020204030204" pitchFamily="34" charset="0"/>
                <a:ea typeface="Cambria" panose="02040503050406030204" pitchFamily="18" charset="0"/>
                <a:cs typeface="Cambria" panose="02040503050406030204" pitchFamily="18" charset="0"/>
              </a:rPr>
              <a:t>.</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 (eat</a:t>
            </a:r>
            <a:r>
              <a:rPr lang="en-US" sz="4400" smtClean="0">
                <a:solidFill>
                  <a:srgbClr val="000000"/>
                </a:solidFill>
                <a:latin typeface="Calibri" panose="020F0502020204030204" pitchFamily="34" charset="0"/>
                <a:ea typeface="Cambria" panose="02040503050406030204" pitchFamily="18" charset="0"/>
                <a:cs typeface="Cambria" panose="02040503050406030204" pitchFamily="18" charset="0"/>
              </a:rPr>
              <a:t>)</a:t>
            </a:r>
            <a:endParaRPr lang="en-US" sz="6600">
              <a:latin typeface="Cambria" panose="02040503050406030204" pitchFamily="18" charset="0"/>
              <a:ea typeface="Cambria" panose="02040503050406030204" pitchFamily="18" charset="0"/>
              <a:cs typeface="Cambria" panose="02040503050406030204" pitchFamily="18" charset="0"/>
            </a:endParaRPr>
          </a:p>
        </p:txBody>
      </p:sp>
      <p:sp>
        <p:nvSpPr>
          <p:cNvPr id="2" name="Rectangle 1"/>
          <p:cNvSpPr/>
          <p:nvPr/>
        </p:nvSpPr>
        <p:spPr>
          <a:xfrm>
            <a:off x="7206159" y="1236499"/>
            <a:ext cx="1961563"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makes</a:t>
            </a:r>
            <a:r>
              <a:rPr lang="vi-VN"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4800" b="1">
              <a:solidFill>
                <a:srgbClr val="FF0000"/>
              </a:solidFill>
            </a:endParaRPr>
          </a:p>
        </p:txBody>
      </p:sp>
      <p:sp>
        <p:nvSpPr>
          <p:cNvPr id="11" name="Rectangle 10"/>
          <p:cNvSpPr/>
          <p:nvPr/>
        </p:nvSpPr>
        <p:spPr>
          <a:xfrm>
            <a:off x="4196490" y="2114609"/>
            <a:ext cx="3062762"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 eat</a:t>
            </a:r>
            <a:endParaRPr lang="en-US" sz="4800" b="1">
              <a:solidFill>
                <a:srgbClr val="FF0000"/>
              </a:solidFill>
            </a:endParaRPr>
          </a:p>
        </p:txBody>
      </p:sp>
      <p:sp>
        <p:nvSpPr>
          <p:cNvPr id="12" name="Rectangle 11"/>
          <p:cNvSpPr/>
          <p:nvPr/>
        </p:nvSpPr>
        <p:spPr>
          <a:xfrm>
            <a:off x="4606838" y="2912109"/>
            <a:ext cx="1355243"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goes</a:t>
            </a:r>
            <a:endParaRPr lang="en-US" sz="4800" b="1">
              <a:solidFill>
                <a:srgbClr val="FF0000"/>
              </a:solidFill>
            </a:endParaRPr>
          </a:p>
        </p:txBody>
      </p:sp>
      <p:sp>
        <p:nvSpPr>
          <p:cNvPr id="15" name="Rectangle 14"/>
          <p:cNvSpPr/>
          <p:nvPr/>
        </p:nvSpPr>
        <p:spPr>
          <a:xfrm>
            <a:off x="2933972" y="3658600"/>
            <a:ext cx="902811" cy="830997"/>
          </a:xfrm>
          <a:prstGeom prst="rect">
            <a:avLst/>
          </a:prstGeom>
        </p:spPr>
        <p:txBody>
          <a:bodyPr wrap="none">
            <a:spAutoFit/>
          </a:bodyPr>
          <a:lstStyle/>
          <a:p>
            <a:r>
              <a:rPr lang="en-US" sz="4800" b="1" smtClean="0">
                <a:solidFill>
                  <a:srgbClr val="FF0000"/>
                </a:solidFill>
                <a:latin typeface="Calibri" panose="020F0502020204030204" pitchFamily="34" charset="0"/>
                <a:cs typeface="Times New Roman" panose="02020603050405020304" pitchFamily="18" charset="0"/>
              </a:rPr>
              <a:t>Do</a:t>
            </a:r>
            <a:endParaRPr lang="en-US" sz="4800" b="1">
              <a:solidFill>
                <a:srgbClr val="FF0000"/>
              </a:solidFill>
            </a:endParaRPr>
          </a:p>
        </p:txBody>
      </p:sp>
      <p:sp>
        <p:nvSpPr>
          <p:cNvPr id="16" name="Rectangle 15"/>
          <p:cNvSpPr/>
          <p:nvPr/>
        </p:nvSpPr>
        <p:spPr>
          <a:xfrm>
            <a:off x="8923430" y="3627912"/>
            <a:ext cx="800604"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go</a:t>
            </a:r>
            <a:endParaRPr lang="en-US" sz="4800" b="1">
              <a:solidFill>
                <a:srgbClr val="FF0000"/>
              </a:solidFill>
            </a:endParaRPr>
          </a:p>
        </p:txBody>
      </p:sp>
      <p:sp>
        <p:nvSpPr>
          <p:cNvPr id="20" name="Rectangle 19"/>
          <p:cNvSpPr/>
          <p:nvPr/>
        </p:nvSpPr>
        <p:spPr>
          <a:xfrm>
            <a:off x="3293679" y="4523483"/>
            <a:ext cx="902811"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a:t>
            </a:r>
            <a:endParaRPr lang="en-US" sz="4800" b="1">
              <a:solidFill>
                <a:srgbClr val="FF0000"/>
              </a:solidFill>
            </a:endParaRPr>
          </a:p>
        </p:txBody>
      </p:sp>
      <p:sp>
        <p:nvSpPr>
          <p:cNvPr id="23" name="Rectangle 22"/>
          <p:cNvSpPr/>
          <p:nvPr/>
        </p:nvSpPr>
        <p:spPr>
          <a:xfrm>
            <a:off x="8890026" y="4530708"/>
            <a:ext cx="1612429"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agree</a:t>
            </a:r>
            <a:endParaRPr lang="en-US" sz="4800" b="1">
              <a:solidFill>
                <a:srgbClr val="FF0000"/>
              </a:solidFill>
            </a:endParaRPr>
          </a:p>
        </p:txBody>
      </p:sp>
      <p:sp>
        <p:nvSpPr>
          <p:cNvPr id="24" name="Rectangle 23"/>
          <p:cNvSpPr/>
          <p:nvPr/>
        </p:nvSpPr>
        <p:spPr>
          <a:xfrm>
            <a:off x="4780884" y="5323192"/>
            <a:ext cx="1399742"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a:t>
            </a:r>
            <a:endParaRPr lang="en-US" sz="4800" b="1">
              <a:solidFill>
                <a:srgbClr val="FF0000"/>
              </a:solidFill>
            </a:endParaRPr>
          </a:p>
        </p:txBody>
      </p:sp>
      <p:sp>
        <p:nvSpPr>
          <p:cNvPr id="25" name="Rectangle 24"/>
          <p:cNvSpPr/>
          <p:nvPr/>
        </p:nvSpPr>
        <p:spPr>
          <a:xfrm>
            <a:off x="9017483" y="5314245"/>
            <a:ext cx="1579471"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come</a:t>
            </a:r>
            <a:endParaRPr lang="en-US" sz="4800" b="1">
              <a:solidFill>
                <a:srgbClr val="FF0000"/>
              </a:solidFill>
            </a:endParaRPr>
          </a:p>
        </p:txBody>
      </p:sp>
      <p:sp>
        <p:nvSpPr>
          <p:cNvPr id="26" name="Rectangle 25"/>
          <p:cNvSpPr/>
          <p:nvPr/>
        </p:nvSpPr>
        <p:spPr>
          <a:xfrm>
            <a:off x="4838868" y="6145242"/>
            <a:ext cx="1399742"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a:t>
            </a:r>
            <a:endParaRPr lang="en-US" sz="4800" b="1">
              <a:solidFill>
                <a:srgbClr val="FF0000"/>
              </a:solidFill>
            </a:endParaRPr>
          </a:p>
        </p:txBody>
      </p:sp>
      <p:sp>
        <p:nvSpPr>
          <p:cNvPr id="27" name="Rectangle 26"/>
          <p:cNvSpPr/>
          <p:nvPr/>
        </p:nvSpPr>
        <p:spPr>
          <a:xfrm>
            <a:off x="10760208" y="6145242"/>
            <a:ext cx="1482778"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work</a:t>
            </a:r>
            <a:endParaRPr lang="en-US" sz="4800" b="1">
              <a:solidFill>
                <a:srgbClr val="FF0000"/>
              </a:solidFill>
            </a:endParaRPr>
          </a:p>
        </p:txBody>
      </p:sp>
      <p:sp>
        <p:nvSpPr>
          <p:cNvPr id="28" name="Rectangle 27"/>
          <p:cNvSpPr/>
          <p:nvPr/>
        </p:nvSpPr>
        <p:spPr>
          <a:xfrm>
            <a:off x="4861986" y="6909246"/>
            <a:ext cx="2159566"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4800" b="1">
              <a:solidFill>
                <a:srgbClr val="FF0000"/>
              </a:solidFill>
            </a:endParaRPr>
          </a:p>
        </p:txBody>
      </p:sp>
      <p:sp>
        <p:nvSpPr>
          <p:cNvPr id="29" name="Rectangle 28"/>
          <p:cNvSpPr/>
          <p:nvPr/>
        </p:nvSpPr>
        <p:spPr>
          <a:xfrm>
            <a:off x="9946568" y="6889258"/>
            <a:ext cx="1670073"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water</a:t>
            </a:r>
            <a:endParaRPr lang="en-US" sz="4800" b="1">
              <a:solidFill>
                <a:srgbClr val="FF0000"/>
              </a:solidFill>
            </a:endParaRPr>
          </a:p>
        </p:txBody>
      </p:sp>
      <p:sp>
        <p:nvSpPr>
          <p:cNvPr id="30" name="Rectangle 29"/>
          <p:cNvSpPr/>
          <p:nvPr/>
        </p:nvSpPr>
        <p:spPr>
          <a:xfrm>
            <a:off x="4415404" y="7754561"/>
            <a:ext cx="1399742"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a:t>
            </a:r>
            <a:endParaRPr lang="en-US" sz="4800" b="1">
              <a:solidFill>
                <a:srgbClr val="FF0000"/>
              </a:solidFill>
            </a:endParaRPr>
          </a:p>
        </p:txBody>
      </p:sp>
      <p:sp>
        <p:nvSpPr>
          <p:cNvPr id="31" name="Rectangle 30"/>
          <p:cNvSpPr/>
          <p:nvPr/>
        </p:nvSpPr>
        <p:spPr>
          <a:xfrm>
            <a:off x="5224816" y="8494104"/>
            <a:ext cx="1006109"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eat</a:t>
            </a:r>
            <a:endParaRPr lang="en-US" sz="4800" b="1">
              <a:solidFill>
                <a:srgbClr val="FF0000"/>
              </a:solidFill>
            </a:endParaRPr>
          </a:p>
        </p:txBody>
      </p:sp>
    </p:spTree>
    <p:extLst>
      <p:ext uri="{BB962C8B-B14F-4D97-AF65-F5344CB8AC3E}">
        <p14:creationId xmlns:p14="http://schemas.microsoft.com/office/powerpoint/2010/main" val="4477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inVertic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arn(inVertical)">
                                      <p:cBhvr>
                                        <p:cTn id="80" dur="500"/>
                                        <p:tgtEl>
                                          <p:spTgt spid="20"/>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arn(inVertical)">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barn(inVertical)">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arn(inVertical)">
                                      <p:cBhvr>
                                        <p:cTn id="96" dur="500"/>
                                        <p:tgtEl>
                                          <p:spTgt spid="26"/>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arn(inVertical)">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arn(inVertical)">
                                      <p:cBhvr>
                                        <p:cTn id="104" dur="500"/>
                                        <p:tgtEl>
                                          <p:spTgt spid="2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arn(inVertic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arn(inVertical)">
                                      <p:cBhvr>
                                        <p:cTn id="1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 grpId="0"/>
      <p:bldP spid="11" grpId="0"/>
      <p:bldP spid="12" grpId="0"/>
      <p:bldP spid="15" grpId="0"/>
      <p:bldP spid="16" grpId="0"/>
      <p:bldP spid="20" grpId="0"/>
      <p:bldP spid="23" grpId="0"/>
      <p:bldP spid="24" grpId="0"/>
      <p:bldP spid="25" grpId="0"/>
      <p:bldP spid="26" grpId="0"/>
      <p:bldP spid="27" grpId="0"/>
      <p:bldP spid="28" grpId="0"/>
      <p:bldP spid="29" grpId="0"/>
      <p:bldP spid="30" grpId="0"/>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351915" y="469925"/>
            <a:ext cx="14329500" cy="998671"/>
          </a:xfrm>
          <a:prstGeom prst="rect">
            <a:avLst/>
          </a:prstGeom>
        </p:spPr>
        <p:txBody>
          <a:bodyPr wrap="none">
            <a:spAutoFit/>
          </a:bodyPr>
          <a:lstStyle/>
          <a:p>
            <a:pPr algn="just">
              <a:lnSpc>
                <a:spcPct val="150000"/>
              </a:lnSpc>
              <a:spcAft>
                <a:spcPts val="0"/>
              </a:spcAft>
            </a:pPr>
            <a:r>
              <a:rPr lang="en-US" sz="4400" b="1">
                <a:solidFill>
                  <a:srgbClr val="0070C0"/>
                </a:solidFill>
                <a:latin typeface="Calibri" panose="020F0502020204030204" pitchFamily="34" charset="0"/>
                <a:ea typeface="Arial" panose="020B0604020202020204" pitchFamily="34" charset="0"/>
              </a:rPr>
              <a:t>Exercise 3. Underline the mistake in the following sentences.</a:t>
            </a:r>
            <a:endParaRPr lang="en-US" sz="5400" b="1">
              <a:effectLst/>
              <a:latin typeface="Arial" panose="020B0604020202020204" pitchFamily="34" charset="0"/>
              <a:ea typeface="Arial" panose="020B0604020202020204" pitchFamily="34"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2000448" y="1147930"/>
            <a:ext cx="15995633" cy="7895175"/>
          </a:xfrm>
          <a:prstGeom prst="rect">
            <a:avLst/>
          </a:prstGeom>
        </p:spPr>
        <p:txBody>
          <a:bodyPr wrap="square">
            <a:spAutoFit/>
          </a:bodyPr>
          <a:lstStyle/>
          <a:p>
            <a:pPr algn="just">
              <a:lnSpc>
                <a:spcPct val="180000"/>
              </a:lnSpc>
              <a:spcAft>
                <a:spcPts val="0"/>
              </a:spcAft>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I often gets up early to catch the bus to go to work.</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80000"/>
              </a:lnSpc>
              <a:spcAft>
                <a:spcPts val="0"/>
              </a:spcAft>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She teach students in a local secondary school.</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80000"/>
              </a:lnSpc>
              <a:spcAft>
                <a:spcPts val="0"/>
              </a:spcAft>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They doesn’t own a house. They still have to rent one to live.</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80000"/>
              </a:lnSpc>
              <a:spcAft>
                <a:spcPts val="0"/>
              </a:spcAft>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Bui Tien Dung am a famous goalkeeper in the National Football Team.</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80000"/>
              </a:lnSpc>
              <a:spcAft>
                <a:spcPts val="0"/>
              </a:spcAft>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What do your sister do</a:t>
            </a: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a:t>
            </a:r>
            <a:endParaRPr lang="en-US" sz="5400">
              <a:latin typeface="Cambria" panose="02040503050406030204" pitchFamily="18" charset="0"/>
              <a:ea typeface="Cambria" panose="02040503050406030204" pitchFamily="18" charset="0"/>
              <a:cs typeface="Cambria" panose="02040503050406030204" pitchFamily="18" charset="0"/>
            </a:endParaRPr>
          </a:p>
        </p:txBody>
      </p:sp>
      <p:sp>
        <p:nvSpPr>
          <p:cNvPr id="5" name="Rectangle 4"/>
          <p:cNvSpPr/>
          <p:nvPr/>
        </p:nvSpPr>
        <p:spPr>
          <a:xfrm>
            <a:off x="4313760" y="2247900"/>
            <a:ext cx="1477440" cy="923330"/>
          </a:xfrm>
          <a:prstGeom prst="rect">
            <a:avLst/>
          </a:prstGeom>
        </p:spPr>
        <p:txBody>
          <a:bodyPr wrap="square">
            <a:spAutoFit/>
          </a:bodyPr>
          <a:lstStyle/>
          <a:p>
            <a:r>
              <a:rPr lang="en-US" sz="5400" b="1">
                <a:solidFill>
                  <a:srgbClr val="FF0000"/>
                </a:solidFill>
                <a:latin typeface="Calibri" panose="020F0502020204030204" pitchFamily="34" charset="0"/>
                <a:ea typeface="Calibri" panose="020F0502020204030204" pitchFamily="34" charset="0"/>
                <a:cs typeface="Times New Roman" panose="02020603050405020304" pitchFamily="18" charset="0"/>
              </a:rPr>
              <a:t>get</a:t>
            </a:r>
            <a:endParaRPr lang="en-US" sz="5400" b="1">
              <a:solidFill>
                <a:srgbClr val="FF0000"/>
              </a:solidFill>
            </a:endParaRPr>
          </a:p>
        </p:txBody>
      </p:sp>
      <p:sp>
        <p:nvSpPr>
          <p:cNvPr id="2" name="Rectangle 1"/>
          <p:cNvSpPr/>
          <p:nvPr/>
        </p:nvSpPr>
        <p:spPr>
          <a:xfrm>
            <a:off x="4419600" y="2324100"/>
            <a:ext cx="914400"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650190" y="3633901"/>
            <a:ext cx="1538820"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07390" y="4951384"/>
            <a:ext cx="1683810"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006695" y="6286500"/>
            <a:ext cx="841905" cy="76200"/>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56134" y="8952868"/>
            <a:ext cx="841905" cy="76200"/>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53414" y="3543300"/>
            <a:ext cx="3246771"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teaches</a:t>
            </a:r>
            <a:endParaRPr lang="en-US" sz="5400" b="1">
              <a:solidFill>
                <a:srgbClr val="FF0000"/>
              </a:solidFill>
            </a:endParaRPr>
          </a:p>
        </p:txBody>
      </p:sp>
      <p:sp>
        <p:nvSpPr>
          <p:cNvPr id="28" name="Rectangle 27"/>
          <p:cNvSpPr/>
          <p:nvPr/>
        </p:nvSpPr>
        <p:spPr>
          <a:xfrm>
            <a:off x="4061689" y="4928629"/>
            <a:ext cx="2254641"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29" name="Rectangle 28"/>
          <p:cNvSpPr/>
          <p:nvPr/>
        </p:nvSpPr>
        <p:spPr>
          <a:xfrm>
            <a:off x="7006695" y="6286500"/>
            <a:ext cx="1477440"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is</a:t>
            </a:r>
            <a:endParaRPr lang="en-US" sz="5400" b="1">
              <a:solidFill>
                <a:srgbClr val="FF0000"/>
              </a:solidFill>
            </a:endParaRPr>
          </a:p>
        </p:txBody>
      </p:sp>
      <p:sp>
        <p:nvSpPr>
          <p:cNvPr id="32" name="Rectangle 31"/>
          <p:cNvSpPr/>
          <p:nvPr/>
        </p:nvSpPr>
        <p:spPr>
          <a:xfrm>
            <a:off x="3979126" y="8935770"/>
            <a:ext cx="20378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a:t>
            </a:r>
            <a:endParaRPr lang="en-US" sz="5400" b="1">
              <a:solidFill>
                <a:srgbClr val="FF0000"/>
              </a:solidFill>
            </a:endParaRPr>
          </a:p>
        </p:txBody>
      </p:sp>
    </p:spTree>
    <p:extLst>
      <p:ext uri="{BB962C8B-B14F-4D97-AF65-F5344CB8AC3E}">
        <p14:creationId xmlns:p14="http://schemas.microsoft.com/office/powerpoint/2010/main" val="4105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arn(inVertic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arn(inVertic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arn(inVertic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arn(inVertical)">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2" grpId="0" animBg="1"/>
      <p:bldP spid="23" grpId="0" animBg="1"/>
      <p:bldP spid="24" grpId="0" animBg="1"/>
      <p:bldP spid="25" grpId="0" animBg="1"/>
      <p:bldP spid="26" grpId="0" animBg="1"/>
      <p:bldP spid="27" grpId="0"/>
      <p:bldP spid="28" grpId="0"/>
      <p:bldP spid="29" grpId="0"/>
      <p:bldP spid="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046211" y="653327"/>
            <a:ext cx="14329500" cy="998671"/>
          </a:xfrm>
          <a:prstGeom prst="rect">
            <a:avLst/>
          </a:prstGeom>
        </p:spPr>
        <p:txBody>
          <a:bodyPr wrap="none">
            <a:spAutoFit/>
          </a:bodyPr>
          <a:lstStyle/>
          <a:p>
            <a:pPr algn="just">
              <a:lnSpc>
                <a:spcPct val="150000"/>
              </a:lnSpc>
              <a:spcAft>
                <a:spcPts val="0"/>
              </a:spcAft>
            </a:pPr>
            <a:r>
              <a:rPr lang="en-US" sz="4400" b="1">
                <a:solidFill>
                  <a:srgbClr val="0070C0"/>
                </a:solidFill>
                <a:latin typeface="Calibri" panose="020F0502020204030204" pitchFamily="34" charset="0"/>
                <a:ea typeface="Arial" panose="020B0604020202020204" pitchFamily="34" charset="0"/>
              </a:rPr>
              <a:t>Exercise 3. Underline the mistake in the following sentences.</a:t>
            </a:r>
            <a:endParaRPr lang="en-US" sz="5400" b="1">
              <a:effectLst/>
              <a:latin typeface="Arial" panose="020B0604020202020204" pitchFamily="34" charset="0"/>
              <a:ea typeface="Arial" panose="020B0604020202020204" pitchFamily="34"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2351915" y="1200260"/>
            <a:ext cx="15995633" cy="7267310"/>
          </a:xfrm>
          <a:prstGeom prst="rect">
            <a:avLst/>
          </a:prstGeom>
        </p:spPr>
        <p:txBody>
          <a:bodyPr wrap="square">
            <a:spAutoFit/>
          </a:bodyPr>
          <a:lstStyle/>
          <a:p>
            <a:pPr lvl="0" algn="just">
              <a:lnSpc>
                <a:spcPct val="200000"/>
              </a:lnSpc>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John and Harry doesn’t go swimming in the lake.</a:t>
            </a: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200000"/>
              </a:lnSpc>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Liam speak </a:t>
            </a: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Chinese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very well.</a:t>
            </a: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200000"/>
              </a:lnSpc>
              <a:tabLst>
                <a:tab pos="121856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How often does she goes shopping in the supermarket?</a:t>
            </a:r>
            <a:endParaRPr lang="en-US" sz="54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200000"/>
              </a:lnSpc>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9.</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Our dogs aren't eat </a:t>
            </a: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bones.</a:t>
            </a:r>
            <a:endParaRPr lang="en-US" sz="440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200000"/>
              </a:lnSpc>
            </a:pPr>
            <a:r>
              <a:rPr lang="en-US" sz="4800" b="1" smtClean="0">
                <a:solidFill>
                  <a:srgbClr val="0070C0"/>
                </a:solidFill>
                <a:latin typeface="Calibri" panose="020F0502020204030204" pitchFamily="34" charset="0"/>
                <a:ea typeface="Cambria" panose="02040503050406030204" pitchFamily="18" charset="0"/>
                <a:cs typeface="Cambria" panose="02040503050406030204" pitchFamily="18" charset="0"/>
              </a:rPr>
              <a:t>10</a:t>
            </a: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Claire’s parents is very friendly and helpful.</a:t>
            </a:r>
            <a:endParaRPr lang="en-US" sz="7200">
              <a:solidFill>
                <a:prstClr val="black"/>
              </a:solidFill>
              <a:latin typeface="Cambria" panose="02040503050406030204" pitchFamily="18" charset="0"/>
              <a:ea typeface="Cambria" panose="02040503050406030204" pitchFamily="18" charset="0"/>
              <a:cs typeface="Cambria" panose="02040503050406030204" pitchFamily="18" charset="0"/>
            </a:endParaRPr>
          </a:p>
        </p:txBody>
      </p:sp>
      <p:sp>
        <p:nvSpPr>
          <p:cNvPr id="10" name="Rectangle 9"/>
          <p:cNvSpPr/>
          <p:nvPr/>
        </p:nvSpPr>
        <p:spPr>
          <a:xfrm flipV="1">
            <a:off x="7109880" y="2486545"/>
            <a:ext cx="1653120"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09879" y="2532264"/>
            <a:ext cx="18854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don’t</a:t>
            </a:r>
            <a:endParaRPr lang="en-US" sz="5400" b="1">
              <a:solidFill>
                <a:srgbClr val="FF0000"/>
              </a:solidFill>
            </a:endParaRPr>
          </a:p>
        </p:txBody>
      </p:sp>
      <p:sp>
        <p:nvSpPr>
          <p:cNvPr id="12" name="Rectangle 11"/>
          <p:cNvSpPr/>
          <p:nvPr/>
        </p:nvSpPr>
        <p:spPr>
          <a:xfrm>
            <a:off x="4419600" y="3924300"/>
            <a:ext cx="1385326"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76902" y="3910585"/>
            <a:ext cx="2537879" cy="923330"/>
          </a:xfrm>
          <a:prstGeom prst="rect">
            <a:avLst/>
          </a:prstGeom>
        </p:spPr>
        <p:txBody>
          <a:bodyPr wrap="square">
            <a:spAutoFit/>
          </a:bodyPr>
          <a:lstStyle/>
          <a:p>
            <a:r>
              <a:rPr lang="en-US" sz="5400" b="1" smtClean="0">
                <a:solidFill>
                  <a:srgbClr val="FF0000"/>
                </a:solidFill>
                <a:latin typeface="Calibri" panose="020F0502020204030204" pitchFamily="34" charset="0"/>
                <a:cs typeface="Times New Roman" panose="02020603050405020304" pitchFamily="18" charset="0"/>
              </a:rPr>
              <a:t>speaks</a:t>
            </a:r>
            <a:endParaRPr lang="en-US" sz="5400" b="1">
              <a:solidFill>
                <a:srgbClr val="FF0000"/>
              </a:solidFill>
            </a:endParaRPr>
          </a:p>
        </p:txBody>
      </p:sp>
      <p:sp>
        <p:nvSpPr>
          <p:cNvPr id="16" name="Rectangle 15"/>
          <p:cNvSpPr/>
          <p:nvPr/>
        </p:nvSpPr>
        <p:spPr>
          <a:xfrm flipV="1">
            <a:off x="8028767" y="5402581"/>
            <a:ext cx="1179983"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184712" y="5410984"/>
            <a:ext cx="1477440" cy="923330"/>
          </a:xfrm>
          <a:prstGeom prst="rect">
            <a:avLst/>
          </a:prstGeom>
        </p:spPr>
        <p:txBody>
          <a:bodyPr wrap="square">
            <a:spAutoFit/>
          </a:bodyPr>
          <a:lstStyle/>
          <a:p>
            <a:r>
              <a:rPr lang="en-US" sz="5400" b="1" smtClean="0">
                <a:solidFill>
                  <a:srgbClr val="FF0000"/>
                </a:solidFill>
                <a:latin typeface="Calibri" panose="020F0502020204030204" pitchFamily="34" charset="0"/>
                <a:cs typeface="Times New Roman" panose="02020603050405020304" pitchFamily="18" charset="0"/>
              </a:rPr>
              <a:t>go</a:t>
            </a:r>
            <a:endParaRPr lang="en-US" sz="5400" b="1">
              <a:solidFill>
                <a:srgbClr val="FF0000"/>
              </a:solidFill>
            </a:endParaRPr>
          </a:p>
        </p:txBody>
      </p:sp>
      <p:sp>
        <p:nvSpPr>
          <p:cNvPr id="21" name="Rectangle 20"/>
          <p:cNvSpPr/>
          <p:nvPr/>
        </p:nvSpPr>
        <p:spPr>
          <a:xfrm>
            <a:off x="5486771" y="6826531"/>
            <a:ext cx="1228010" cy="5782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053771" y="6879028"/>
            <a:ext cx="3508533"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a:t>
            </a:r>
            <a:endParaRPr lang="en-US" sz="5400" b="1">
              <a:solidFill>
                <a:srgbClr val="FF0000"/>
              </a:solidFill>
            </a:endParaRPr>
          </a:p>
        </p:txBody>
      </p:sp>
      <p:sp>
        <p:nvSpPr>
          <p:cNvPr id="23" name="Rectangle 22"/>
          <p:cNvSpPr/>
          <p:nvPr/>
        </p:nvSpPr>
        <p:spPr>
          <a:xfrm>
            <a:off x="7228969" y="8327020"/>
            <a:ext cx="467231" cy="45719"/>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57480" y="8278262"/>
            <a:ext cx="1477440"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are</a:t>
            </a:r>
            <a:endParaRPr lang="en-US" sz="5400" b="1">
              <a:solidFill>
                <a:srgbClr val="FF0000"/>
              </a:solidFill>
            </a:endParaRPr>
          </a:p>
        </p:txBody>
      </p:sp>
    </p:spTree>
    <p:extLst>
      <p:ext uri="{BB962C8B-B14F-4D97-AF65-F5344CB8AC3E}">
        <p14:creationId xmlns:p14="http://schemas.microsoft.com/office/powerpoint/2010/main" val="28658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arn(inVertic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arn(inVertical)">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10" grpId="0" animBg="1"/>
      <p:bldP spid="11" grpId="0"/>
      <p:bldP spid="12" grpId="0" animBg="1"/>
      <p:bldP spid="15" grpId="0"/>
      <p:bldP spid="16" grpId="0" animBg="1"/>
      <p:bldP spid="20" grpId="0"/>
      <p:bldP spid="21" grpId="0" animBg="1"/>
      <p:bldP spid="22" grpId="0"/>
      <p:bldP spid="23" grpId="0" animBg="1"/>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409094" y="366601"/>
            <a:ext cx="13647967" cy="998607"/>
          </a:xfrm>
          <a:prstGeom prst="rect">
            <a:avLst/>
          </a:prstGeom>
        </p:spPr>
        <p:txBody>
          <a:bodyPr wrap="none">
            <a:spAutoFit/>
          </a:bodyPr>
          <a:lstStyle/>
          <a:p>
            <a:pPr indent="457200" algn="just">
              <a:lnSpc>
                <a:spcPct val="150000"/>
              </a:lnSpc>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Exercise 4. Put the verbs in brackets in the correct form.</a:t>
            </a:r>
            <a:endParaRPr lang="en-US" sz="66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1088709" y="1226328"/>
            <a:ext cx="16154399" cy="8010783"/>
          </a:xfrm>
          <a:prstGeom prst="rect">
            <a:avLst/>
          </a:prstGeom>
        </p:spPr>
        <p:txBody>
          <a:bodyPr wrap="square">
            <a:spAutoFit/>
          </a:bodyPr>
          <a:lstStyle/>
          <a:p>
            <a:pPr indent="457200" algn="just">
              <a:lnSpc>
                <a:spcPct val="12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It (be) __________</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 fact that smart phone (help)</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__________</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us a lot in our life.</a:t>
            </a:r>
            <a:endParaRPr lang="en-US" sz="7200">
              <a:latin typeface="Cambria" panose="02040503050406030204" pitchFamily="18" charset="0"/>
              <a:ea typeface="Cambria" panose="02040503050406030204" pitchFamily="18" charset="0"/>
              <a:cs typeface="Cambria" panose="02040503050406030204" pitchFamily="18" charset="0"/>
            </a:endParaRPr>
          </a:p>
          <a:p>
            <a:pPr algn="just">
              <a:lnSpc>
                <a:spcPct val="12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2.</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I often (travel) 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to some of my favorite destinations every summer.</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Our Math lesson usually (finish)</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at 4.00 p.m.</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4.</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The reason why Susan (not eat)</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smtClean="0">
                <a:latin typeface="Calibri" panose="020F0502020204030204" pitchFamily="34" charset="0"/>
                <a:ea typeface="Calibri" panose="020F0502020204030204" pitchFamily="34" charset="0"/>
                <a:cs typeface="Calibri" panose="020F0502020204030204" pitchFamily="34" charset="0"/>
              </a:rPr>
              <a:t>__</a:t>
            </a: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smtClean="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meat is that she (be)</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a vegetarian.</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5.</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People in Ho Chi Minh City (be)</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very friendly and they (smile)</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a lot.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682075" y="1226328"/>
            <a:ext cx="21665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is</a:t>
            </a:r>
            <a:endParaRPr lang="en-US" sz="5400" b="1">
              <a:solidFill>
                <a:srgbClr val="FF0000"/>
              </a:solidFill>
            </a:endParaRPr>
          </a:p>
        </p:txBody>
      </p:sp>
      <p:sp>
        <p:nvSpPr>
          <p:cNvPr id="11" name="Rectangle 10"/>
          <p:cNvSpPr/>
          <p:nvPr/>
        </p:nvSpPr>
        <p:spPr>
          <a:xfrm>
            <a:off x="1825432" y="2087736"/>
            <a:ext cx="21665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hepls</a:t>
            </a:r>
            <a:endParaRPr lang="en-US" sz="5400" b="1">
              <a:solidFill>
                <a:srgbClr val="FF0000"/>
              </a:solidFill>
            </a:endParaRPr>
          </a:p>
        </p:txBody>
      </p:sp>
      <p:sp>
        <p:nvSpPr>
          <p:cNvPr id="12" name="Rectangle 11"/>
          <p:cNvSpPr/>
          <p:nvPr/>
        </p:nvSpPr>
        <p:spPr>
          <a:xfrm>
            <a:off x="7343859" y="2967089"/>
            <a:ext cx="21665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travel</a:t>
            </a:r>
            <a:endParaRPr lang="en-US" sz="5400" b="1">
              <a:solidFill>
                <a:srgbClr val="FF0000"/>
              </a:solidFill>
            </a:endParaRPr>
          </a:p>
        </p:txBody>
      </p:sp>
      <p:sp>
        <p:nvSpPr>
          <p:cNvPr id="15" name="Rectangle 14"/>
          <p:cNvSpPr/>
          <p:nvPr/>
        </p:nvSpPr>
        <p:spPr>
          <a:xfrm>
            <a:off x="9998266" y="4770054"/>
            <a:ext cx="2626882" cy="923330"/>
          </a:xfrm>
          <a:prstGeom prst="rect">
            <a:avLst/>
          </a:prstGeom>
        </p:spPr>
        <p:txBody>
          <a:bodyPr wrap="square">
            <a:spAutoFit/>
          </a:bodyPr>
          <a:lstStyle/>
          <a:p>
            <a:r>
              <a:rPr lang="en-US" sz="5400" b="1" smtClean="0">
                <a:solidFill>
                  <a:srgbClr val="FF0000"/>
                </a:solidFill>
                <a:latin typeface="Calibri" panose="020F0502020204030204" pitchFamily="34" charset="0"/>
                <a:cs typeface="Times New Roman" panose="02020603050405020304" pitchFamily="18" charset="0"/>
              </a:rPr>
              <a:t>finishes</a:t>
            </a:r>
            <a:endParaRPr lang="en-US" sz="5400" b="1">
              <a:solidFill>
                <a:srgbClr val="FF0000"/>
              </a:solidFill>
            </a:endParaRPr>
          </a:p>
        </p:txBody>
      </p:sp>
      <p:sp>
        <p:nvSpPr>
          <p:cNvPr id="16" name="Rectangle 15"/>
          <p:cNvSpPr/>
          <p:nvPr/>
        </p:nvSpPr>
        <p:spPr>
          <a:xfrm>
            <a:off x="10462985" y="5606066"/>
            <a:ext cx="408811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 eat</a:t>
            </a:r>
            <a:endParaRPr lang="en-US" sz="5400" b="1">
              <a:solidFill>
                <a:srgbClr val="FF0000"/>
              </a:solidFill>
            </a:endParaRPr>
          </a:p>
        </p:txBody>
      </p:sp>
      <p:sp>
        <p:nvSpPr>
          <p:cNvPr id="20" name="Rectangle 19"/>
          <p:cNvSpPr/>
          <p:nvPr/>
        </p:nvSpPr>
        <p:spPr>
          <a:xfrm>
            <a:off x="4451953" y="6527855"/>
            <a:ext cx="21665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is</a:t>
            </a:r>
            <a:endParaRPr lang="en-US" sz="5400" b="1">
              <a:solidFill>
                <a:srgbClr val="FF0000"/>
              </a:solidFill>
            </a:endParaRPr>
          </a:p>
        </p:txBody>
      </p:sp>
      <p:sp>
        <p:nvSpPr>
          <p:cNvPr id="21" name="Rectangle 20"/>
          <p:cNvSpPr/>
          <p:nvPr/>
        </p:nvSpPr>
        <p:spPr>
          <a:xfrm>
            <a:off x="10383130" y="7365409"/>
            <a:ext cx="21665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are</a:t>
            </a:r>
            <a:endParaRPr lang="en-US" sz="5400" b="1">
              <a:solidFill>
                <a:srgbClr val="FF0000"/>
              </a:solidFill>
            </a:endParaRPr>
          </a:p>
        </p:txBody>
      </p:sp>
      <p:sp>
        <p:nvSpPr>
          <p:cNvPr id="22" name="Rectangle 21"/>
          <p:cNvSpPr/>
          <p:nvPr/>
        </p:nvSpPr>
        <p:spPr>
          <a:xfrm>
            <a:off x="5039175" y="8260832"/>
            <a:ext cx="21665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smile</a:t>
            </a:r>
            <a:endParaRPr lang="en-US" sz="5400" b="1">
              <a:solidFill>
                <a:srgbClr val="FF0000"/>
              </a:solidFill>
            </a:endParaRPr>
          </a:p>
        </p:txBody>
      </p:sp>
    </p:spTree>
    <p:extLst>
      <p:ext uri="{BB962C8B-B14F-4D97-AF65-F5344CB8AC3E}">
        <p14:creationId xmlns:p14="http://schemas.microsoft.com/office/powerpoint/2010/main" val="30454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arn(inVertical)">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10" grpId="0"/>
      <p:bldP spid="11" grpId="0"/>
      <p:bldP spid="12" grpId="0"/>
      <p:bldP spid="15" grpId="0"/>
      <p:bldP spid="16"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1969577" y="634607"/>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9. desk </a:t>
            </a:r>
            <a:r>
              <a:rPr lang="en-US" sz="4800" smtClean="0">
                <a:solidFill>
                  <a:srgbClr val="FF0000"/>
                </a:solidFill>
                <a:latin typeface="Britannic Bold" panose="020B0903060703020204" pitchFamily="34" charset="0"/>
              </a:rPr>
              <a:t>(n):  </a:t>
            </a:r>
          </a:p>
        </p:txBody>
      </p:sp>
      <p:sp>
        <p:nvSpPr>
          <p:cNvPr id="13" name="TextBox 19"/>
          <p:cNvSpPr txBox="1"/>
          <p:nvPr/>
        </p:nvSpPr>
        <p:spPr>
          <a:xfrm>
            <a:off x="4628644" y="692299"/>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/desk/</a:t>
            </a:r>
          </a:p>
          <a:p>
            <a:pPr algn="just">
              <a:lnSpc>
                <a:spcPct val="150000"/>
              </a:lnSpc>
              <a:spcBef>
                <a:spcPct val="0"/>
              </a:spcBef>
            </a:pPr>
            <a:r>
              <a:rPr lang="en-US" sz="4400" b="1">
                <a:solidFill>
                  <a:srgbClr val="0070C0"/>
                </a:solidFill>
                <a:latin typeface="+mj-lt"/>
              </a:rPr>
              <a:t>bàn học</a:t>
            </a:r>
          </a:p>
        </p:txBody>
      </p:sp>
      <p:sp>
        <p:nvSpPr>
          <p:cNvPr id="14" name="TextBox 13"/>
          <p:cNvSpPr txBox="1"/>
          <p:nvPr/>
        </p:nvSpPr>
        <p:spPr>
          <a:xfrm>
            <a:off x="5902423" y="602291"/>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10. </a:t>
            </a:r>
            <a:r>
              <a:rPr lang="en-US" sz="4800" smtClean="0">
                <a:solidFill>
                  <a:srgbClr val="FF0000"/>
                </a:solidFill>
                <a:latin typeface="Britannic Bold" panose="020B0903060703020204" pitchFamily="34" charset="0"/>
              </a:rPr>
              <a:t>dictionary (n):  </a:t>
            </a:r>
          </a:p>
        </p:txBody>
      </p:sp>
      <p:sp>
        <p:nvSpPr>
          <p:cNvPr id="15" name="TextBox 19"/>
          <p:cNvSpPr txBox="1"/>
          <p:nvPr/>
        </p:nvSpPr>
        <p:spPr>
          <a:xfrm>
            <a:off x="13450760" y="659983"/>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/'dikʃənerɪ/</a:t>
            </a:r>
          </a:p>
          <a:p>
            <a:pPr algn="just">
              <a:lnSpc>
                <a:spcPct val="150000"/>
              </a:lnSpc>
              <a:spcBef>
                <a:spcPct val="0"/>
              </a:spcBef>
            </a:pPr>
            <a:r>
              <a:rPr lang="en-US" sz="4400" b="1">
                <a:solidFill>
                  <a:srgbClr val="0070C0"/>
                </a:solidFill>
                <a:latin typeface="+mj-lt"/>
              </a:rPr>
              <a:t>từ điển</a:t>
            </a:r>
          </a:p>
        </p:txBody>
      </p:sp>
      <p:sp>
        <p:nvSpPr>
          <p:cNvPr id="18" name="TextBox 17"/>
          <p:cNvSpPr txBox="1"/>
          <p:nvPr/>
        </p:nvSpPr>
        <p:spPr>
          <a:xfrm>
            <a:off x="-1447598" y="4897486"/>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11. English </a:t>
            </a:r>
            <a:r>
              <a:rPr lang="en-US" sz="4800" smtClean="0">
                <a:solidFill>
                  <a:srgbClr val="FF0000"/>
                </a:solidFill>
                <a:latin typeface="Britannic Bold" panose="020B0903060703020204" pitchFamily="34" charset="0"/>
              </a:rPr>
              <a:t>(n):  </a:t>
            </a:r>
          </a:p>
        </p:txBody>
      </p:sp>
      <p:sp>
        <p:nvSpPr>
          <p:cNvPr id="19" name="TextBox 19"/>
          <p:cNvSpPr txBox="1"/>
          <p:nvPr/>
        </p:nvSpPr>
        <p:spPr>
          <a:xfrm>
            <a:off x="5521332" y="4951271"/>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/'ɪ</a:t>
            </a:r>
            <a:r>
              <a:rPr lang="el-GR" sz="4400" b="1">
                <a:solidFill>
                  <a:srgbClr val="0070C0"/>
                </a:solidFill>
                <a:latin typeface="+mj-lt"/>
              </a:rPr>
              <a:t>η</a:t>
            </a:r>
            <a:r>
              <a:rPr lang="en-US" sz="4400" b="1">
                <a:solidFill>
                  <a:srgbClr val="0070C0"/>
                </a:solidFill>
                <a:latin typeface="+mj-lt"/>
              </a:rPr>
              <a:t>glɪʃ/</a:t>
            </a:r>
          </a:p>
          <a:p>
            <a:pPr algn="just">
              <a:lnSpc>
                <a:spcPct val="150000"/>
              </a:lnSpc>
              <a:spcBef>
                <a:spcPct val="0"/>
              </a:spcBef>
            </a:pPr>
            <a:r>
              <a:rPr lang="en-US" sz="4400" b="1">
                <a:solidFill>
                  <a:srgbClr val="0070C0"/>
                </a:solidFill>
                <a:latin typeface="+mj-lt"/>
              </a:rPr>
              <a:t>môn Tiếng Anh</a:t>
            </a:r>
          </a:p>
        </p:txBody>
      </p:sp>
      <p:sp>
        <p:nvSpPr>
          <p:cNvPr id="20" name="TextBox 19"/>
          <p:cNvSpPr txBox="1"/>
          <p:nvPr/>
        </p:nvSpPr>
        <p:spPr>
          <a:xfrm>
            <a:off x="7400211" y="4787136"/>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12. exercise </a:t>
            </a:r>
            <a:r>
              <a:rPr lang="en-US" sz="4800" smtClean="0">
                <a:solidFill>
                  <a:srgbClr val="FF0000"/>
                </a:solidFill>
                <a:latin typeface="Britannic Bold" panose="020B0903060703020204" pitchFamily="34" charset="0"/>
              </a:rPr>
              <a:t>(n):  </a:t>
            </a:r>
          </a:p>
        </p:txBody>
      </p:sp>
      <p:sp>
        <p:nvSpPr>
          <p:cNvPr id="21" name="TextBox 19"/>
          <p:cNvSpPr txBox="1"/>
          <p:nvPr/>
        </p:nvSpPr>
        <p:spPr>
          <a:xfrm>
            <a:off x="14642623" y="4859559"/>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/'eksəsaɪz/</a:t>
            </a:r>
          </a:p>
          <a:p>
            <a:pPr algn="just">
              <a:lnSpc>
                <a:spcPct val="150000"/>
              </a:lnSpc>
              <a:spcBef>
                <a:spcPct val="0"/>
              </a:spcBef>
            </a:pPr>
            <a:r>
              <a:rPr lang="en-US" sz="4400" b="1">
                <a:solidFill>
                  <a:srgbClr val="0070C0"/>
                </a:solidFill>
                <a:latin typeface="+mj-lt"/>
              </a:rPr>
              <a:t>bài tập</a:t>
            </a:r>
          </a:p>
        </p:txBody>
      </p:sp>
      <p:pic>
        <p:nvPicPr>
          <p:cNvPr id="7" name="desk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523852" y="1387978"/>
            <a:ext cx="914400" cy="914400"/>
          </a:xfrm>
          <a:prstGeom prst="rect">
            <a:avLst/>
          </a:prstGeom>
        </p:spPr>
      </p:pic>
      <p:pic>
        <p:nvPicPr>
          <p:cNvPr id="8" name="dictionary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8192634" y="1738997"/>
            <a:ext cx="914400" cy="914400"/>
          </a:xfrm>
          <a:prstGeom prst="rect">
            <a:avLst/>
          </a:prstGeom>
        </p:spPr>
      </p:pic>
      <p:pic>
        <p:nvPicPr>
          <p:cNvPr id="22" name="english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1332153" y="5864354"/>
            <a:ext cx="914400" cy="914400"/>
          </a:xfrm>
          <a:prstGeom prst="rect">
            <a:avLst/>
          </a:prstGeom>
        </p:spPr>
      </p:pic>
      <p:pic>
        <p:nvPicPr>
          <p:cNvPr id="23" name="exercise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9985335" y="5839862"/>
            <a:ext cx="838200" cy="838200"/>
          </a:xfrm>
          <a:prstGeom prst="rect">
            <a:avLst/>
          </a:prstGeom>
        </p:spPr>
      </p:pic>
      <p:pic>
        <p:nvPicPr>
          <p:cNvPr id="24" name="Picture 23"/>
          <p:cNvPicPr>
            <a:picLocks noChangeAspect="1"/>
          </p:cNvPicPr>
          <p:nvPr/>
        </p:nvPicPr>
        <p:blipFill>
          <a:blip r:embed="rId26"/>
          <a:stretch>
            <a:fillRect/>
          </a:stretch>
        </p:blipFill>
        <p:spPr>
          <a:xfrm>
            <a:off x="1533036" y="1655478"/>
            <a:ext cx="2971800" cy="2867995"/>
          </a:xfrm>
          <a:prstGeom prst="rect">
            <a:avLst/>
          </a:prstGeom>
        </p:spPr>
      </p:pic>
      <p:pic>
        <p:nvPicPr>
          <p:cNvPr id="26" name="Picture 25"/>
          <p:cNvPicPr>
            <a:picLocks noChangeAspect="1"/>
          </p:cNvPicPr>
          <p:nvPr/>
        </p:nvPicPr>
        <p:blipFill>
          <a:blip r:embed="rId27"/>
          <a:stretch>
            <a:fillRect/>
          </a:stretch>
        </p:blipFill>
        <p:spPr>
          <a:xfrm>
            <a:off x="9421664" y="1877512"/>
            <a:ext cx="3605182" cy="2371725"/>
          </a:xfrm>
          <a:prstGeom prst="rect">
            <a:avLst/>
          </a:prstGeom>
        </p:spPr>
      </p:pic>
      <p:pic>
        <p:nvPicPr>
          <p:cNvPr id="27" name="Picture 26"/>
          <p:cNvPicPr>
            <a:picLocks noChangeAspect="1"/>
          </p:cNvPicPr>
          <p:nvPr/>
        </p:nvPicPr>
        <p:blipFill rotWithShape="1">
          <a:blip r:embed="rId28"/>
          <a:srcRect l="20629" r="23372"/>
          <a:stretch/>
        </p:blipFill>
        <p:spPr>
          <a:xfrm>
            <a:off x="2351274" y="5974704"/>
            <a:ext cx="2906525" cy="2673996"/>
          </a:xfrm>
          <a:prstGeom prst="rect">
            <a:avLst/>
          </a:prstGeom>
        </p:spPr>
      </p:pic>
      <p:pic>
        <p:nvPicPr>
          <p:cNvPr id="28" name="Picture 27"/>
          <p:cNvPicPr>
            <a:picLocks noChangeAspect="1"/>
          </p:cNvPicPr>
          <p:nvPr/>
        </p:nvPicPr>
        <p:blipFill>
          <a:blip r:embed="rId29"/>
          <a:stretch>
            <a:fillRect/>
          </a:stretch>
        </p:blipFill>
        <p:spPr>
          <a:xfrm>
            <a:off x="11224255" y="5789071"/>
            <a:ext cx="3154835" cy="4063606"/>
          </a:xfrm>
          <a:prstGeom prst="rect">
            <a:avLst/>
          </a:prstGeom>
        </p:spPr>
      </p:pic>
    </p:spTree>
    <p:extLst>
      <p:ext uri="{BB962C8B-B14F-4D97-AF65-F5344CB8AC3E}">
        <p14:creationId xmlns:p14="http://schemas.microsoft.com/office/powerpoint/2010/main" val="24781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ppt_x"/>
                                          </p:val>
                                        </p:tav>
                                        <p:tav tm="100000">
                                          <p:val>
                                            <p:strVal val="#ppt_x"/>
                                          </p:val>
                                        </p:tav>
                                      </p:tavLst>
                                    </p:anim>
                                    <p:anim calcmode="lin" valueType="num">
                                      <p:cBhvr additive="base">
                                        <p:cTn id="10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2"/>
                </p:tgtEl>
              </p:cMediaNode>
            </p:audio>
            <p:audio>
              <p:cMediaNode vol="80000">
                <p:cTn id="106" fill="hold" display="0">
                  <p:stCondLst>
                    <p:cond delay="indefinite"/>
                  </p:stCondLst>
                  <p:endCondLst>
                    <p:cond evt="onStopAudio" delay="0">
                      <p:tgtEl>
                        <p:sldTgt/>
                      </p:tgtEl>
                    </p:cond>
                  </p:endCondLst>
                </p:cTn>
                <p:tgtEl>
                  <p:spTgt spid="23"/>
                </p:tgtEl>
              </p:cMediaNode>
            </p:audio>
          </p:childTnLst>
        </p:cTn>
      </p:par>
    </p:tnLst>
    <p:bldLst>
      <p:bldP spid="12" grpId="0"/>
      <p:bldP spid="13" grpId="0"/>
      <p:bldP spid="14" grpId="0"/>
      <p:bldP spid="15" grpId="0"/>
      <p:bldP spid="18" grpId="0"/>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249078" y="910494"/>
            <a:ext cx="13647967" cy="998607"/>
          </a:xfrm>
          <a:prstGeom prst="rect">
            <a:avLst/>
          </a:prstGeom>
        </p:spPr>
        <p:txBody>
          <a:bodyPr wrap="none">
            <a:spAutoFit/>
          </a:bodyPr>
          <a:lstStyle/>
          <a:p>
            <a:pPr indent="457200" algn="just">
              <a:lnSpc>
                <a:spcPct val="150000"/>
              </a:lnSpc>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Exercise 4. Put the verbs in brackets in the correct form.</a:t>
            </a:r>
            <a:endParaRPr lang="en-US" sz="66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1256205" y="1845257"/>
            <a:ext cx="16154399" cy="6740307"/>
          </a:xfrm>
          <a:prstGeom prst="rect">
            <a:avLst/>
          </a:prstGeom>
        </p:spPr>
        <p:txBody>
          <a:bodyPr wrap="square">
            <a:spAutoFit/>
          </a:bodyPr>
          <a:lstStyle/>
          <a:p>
            <a:pPr algn="just">
              <a:lnSpc>
                <a:spcPct val="15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6.</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The flight (start)</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at 6 a.m every Thursday.</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7.</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Peter (not study)</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_____________</a:t>
            </a:r>
            <a:r>
              <a:rPr lang="en-US" sz="4800" smtClean="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very hard. He never gets high scores.</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8.</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I like oranges and she (like)</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apples.</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9.</a:t>
            </a:r>
            <a:r>
              <a:rPr lang="en-US" sz="48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My mom and my sister (cook)</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lunch everyday.</a:t>
            </a:r>
            <a:endParaRPr lang="en-US" sz="4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10.</a:t>
            </a:r>
            <a:r>
              <a:rPr lang="en-US" sz="48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They (have)</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breakfast together every morning.</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568401" y="2029005"/>
            <a:ext cx="18854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starts</a:t>
            </a:r>
            <a:endParaRPr lang="en-US" sz="5400" b="1">
              <a:solidFill>
                <a:srgbClr val="FF0000"/>
              </a:solidFill>
            </a:endParaRPr>
          </a:p>
        </p:txBody>
      </p:sp>
      <p:sp>
        <p:nvSpPr>
          <p:cNvPr id="11" name="Rectangle 10"/>
          <p:cNvSpPr/>
          <p:nvPr/>
        </p:nvSpPr>
        <p:spPr>
          <a:xfrm>
            <a:off x="6693074" y="3120066"/>
            <a:ext cx="4545819"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doesn’t study</a:t>
            </a:r>
            <a:endParaRPr lang="en-US" sz="5400" b="1">
              <a:solidFill>
                <a:srgbClr val="FF0000"/>
              </a:solidFill>
            </a:endParaRPr>
          </a:p>
        </p:txBody>
      </p:sp>
      <p:sp>
        <p:nvSpPr>
          <p:cNvPr id="12" name="Rectangle 11"/>
          <p:cNvSpPr/>
          <p:nvPr/>
        </p:nvSpPr>
        <p:spPr>
          <a:xfrm>
            <a:off x="9353468" y="5372100"/>
            <a:ext cx="18854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likes</a:t>
            </a:r>
            <a:endParaRPr lang="en-US" sz="5400" b="1">
              <a:solidFill>
                <a:srgbClr val="FF0000"/>
              </a:solidFill>
            </a:endParaRPr>
          </a:p>
        </p:txBody>
      </p:sp>
      <p:sp>
        <p:nvSpPr>
          <p:cNvPr id="15" name="Rectangle 14"/>
          <p:cNvSpPr/>
          <p:nvPr/>
        </p:nvSpPr>
        <p:spPr>
          <a:xfrm>
            <a:off x="9848030" y="6426187"/>
            <a:ext cx="18854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cook</a:t>
            </a:r>
            <a:endParaRPr lang="en-US" sz="5400" b="1">
              <a:solidFill>
                <a:srgbClr val="FF0000"/>
              </a:solidFill>
            </a:endParaRPr>
          </a:p>
        </p:txBody>
      </p:sp>
      <p:sp>
        <p:nvSpPr>
          <p:cNvPr id="16" name="Rectangle 15"/>
          <p:cNvSpPr/>
          <p:nvPr/>
        </p:nvSpPr>
        <p:spPr>
          <a:xfrm>
            <a:off x="5933009" y="7505700"/>
            <a:ext cx="1885425" cy="923330"/>
          </a:xfrm>
          <a:prstGeom prst="rect">
            <a:avLst/>
          </a:prstGeom>
        </p:spPr>
        <p:txBody>
          <a:bodyPr wrap="square">
            <a:spAutoFit/>
          </a:bodyPr>
          <a:lstStyle/>
          <a:p>
            <a:r>
              <a:rPr lang="en-US" sz="54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have</a:t>
            </a:r>
            <a:endParaRPr lang="en-US" sz="5400" b="1">
              <a:solidFill>
                <a:srgbClr val="FF0000"/>
              </a:solidFill>
            </a:endParaRPr>
          </a:p>
        </p:txBody>
      </p:sp>
    </p:spTree>
    <p:extLst>
      <p:ext uri="{BB962C8B-B14F-4D97-AF65-F5344CB8AC3E}">
        <p14:creationId xmlns:p14="http://schemas.microsoft.com/office/powerpoint/2010/main" val="7638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10" grpId="0"/>
      <p:bldP spid="11" grpId="0"/>
      <p:bldP spid="12" grpId="0"/>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8851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258751" y="114300"/>
            <a:ext cx="13709009" cy="1323439"/>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5. Complete the sentence with the words in the box. </a:t>
            </a:r>
          </a:p>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Remember to put it in the present simple form.</a:t>
            </a:r>
          </a:p>
        </p:txBody>
      </p:sp>
      <p:sp>
        <p:nvSpPr>
          <p:cNvPr id="13" name="Freeform 13"/>
          <p:cNvSpPr/>
          <p:nvPr/>
        </p:nvSpPr>
        <p:spPr>
          <a:xfrm rot="19513151" flipH="1" flipV="1">
            <a:off x="14548890" y="754332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14113" flipV="1">
            <a:off x="-3657600" y="7896152"/>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1920010" y="2604502"/>
            <a:ext cx="16165014" cy="6801862"/>
          </a:xfrm>
          <a:prstGeom prst="rect">
            <a:avLst/>
          </a:prstGeom>
        </p:spPr>
        <p:txBody>
          <a:bodyPr wrap="square">
            <a:spAutoFit/>
          </a:bodyPr>
          <a:lstStyle/>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sz="44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Ann</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handball very well.</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2.</a:t>
            </a:r>
            <a:r>
              <a:rPr lang="en-US" sz="44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I never</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coffee.</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The swimming pool</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at 7:00 in the morning.</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4.</a:t>
            </a:r>
            <a:r>
              <a:rPr lang="en-US" sz="44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It</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at 9:00 in the evening.</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5.</a:t>
            </a:r>
            <a:r>
              <a:rPr lang="en-US" sz="44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Bad driving</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many accidents.</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6.</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My parents</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in a very small flat.</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7.</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The Olympic Games</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place every four years.</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8.</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They are good students. They always</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their homework.</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9.</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My students</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little English.</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10.</a:t>
            </a:r>
            <a:r>
              <a:rPr lang="en-US" sz="44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400">
                <a:latin typeface="Calibri" panose="020F0502020204030204" pitchFamily="34" charset="0"/>
                <a:ea typeface="Calibri" panose="020F0502020204030204" pitchFamily="34" charset="0"/>
                <a:cs typeface="Calibri" panose="020F0502020204030204" pitchFamily="34" charset="0"/>
              </a:rPr>
              <a:t>I</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 always</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__________</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early in the morning.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854473" y="1272288"/>
            <a:ext cx="1766830"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open</a:t>
            </a:r>
          </a:p>
        </p:txBody>
      </p:sp>
      <p:sp>
        <p:nvSpPr>
          <p:cNvPr id="7" name="Rectangle 6"/>
          <p:cNvSpPr/>
          <p:nvPr/>
        </p:nvSpPr>
        <p:spPr>
          <a:xfrm>
            <a:off x="5112891" y="1272288"/>
            <a:ext cx="2493375"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wake up</a:t>
            </a:r>
          </a:p>
        </p:txBody>
      </p:sp>
      <p:sp>
        <p:nvSpPr>
          <p:cNvPr id="8" name="Rectangle 7"/>
          <p:cNvSpPr/>
          <p:nvPr/>
        </p:nvSpPr>
        <p:spPr>
          <a:xfrm>
            <a:off x="8379255" y="1296769"/>
            <a:ext cx="1997663"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cause</a:t>
            </a:r>
          </a:p>
        </p:txBody>
      </p:sp>
      <p:sp>
        <p:nvSpPr>
          <p:cNvPr id="10" name="Rectangle 9"/>
          <p:cNvSpPr/>
          <p:nvPr/>
        </p:nvSpPr>
        <p:spPr>
          <a:xfrm>
            <a:off x="11478358" y="1272288"/>
            <a:ext cx="1577996"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play</a:t>
            </a:r>
          </a:p>
        </p:txBody>
      </p:sp>
      <p:sp>
        <p:nvSpPr>
          <p:cNvPr id="11" name="Rectangle 10"/>
          <p:cNvSpPr/>
          <p:nvPr/>
        </p:nvSpPr>
        <p:spPr>
          <a:xfrm>
            <a:off x="14673448" y="1296769"/>
            <a:ext cx="1213794"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do</a:t>
            </a:r>
          </a:p>
        </p:txBody>
      </p:sp>
      <p:sp>
        <p:nvSpPr>
          <p:cNvPr id="12" name="Rectangle 11"/>
          <p:cNvSpPr/>
          <p:nvPr/>
        </p:nvSpPr>
        <p:spPr>
          <a:xfrm>
            <a:off x="1499430" y="1893137"/>
            <a:ext cx="1997663"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speak</a:t>
            </a:r>
          </a:p>
        </p:txBody>
      </p:sp>
      <p:sp>
        <p:nvSpPr>
          <p:cNvPr id="15" name="Rectangle 14"/>
          <p:cNvSpPr/>
          <p:nvPr/>
        </p:nvSpPr>
        <p:spPr>
          <a:xfrm>
            <a:off x="4439305" y="1906369"/>
            <a:ext cx="1604991"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take</a:t>
            </a:r>
          </a:p>
        </p:txBody>
      </p:sp>
      <p:sp>
        <p:nvSpPr>
          <p:cNvPr id="16" name="Rectangle 15"/>
          <p:cNvSpPr/>
          <p:nvPr/>
        </p:nvSpPr>
        <p:spPr>
          <a:xfrm>
            <a:off x="7511750" y="1906369"/>
            <a:ext cx="1414490"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live</a:t>
            </a:r>
          </a:p>
        </p:txBody>
      </p:sp>
      <p:sp>
        <p:nvSpPr>
          <p:cNvPr id="20" name="Rectangle 19"/>
          <p:cNvSpPr/>
          <p:nvPr/>
        </p:nvSpPr>
        <p:spPr>
          <a:xfrm>
            <a:off x="10425880" y="1906369"/>
            <a:ext cx="1837105"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close</a:t>
            </a:r>
          </a:p>
        </p:txBody>
      </p:sp>
      <p:sp>
        <p:nvSpPr>
          <p:cNvPr id="21" name="Rectangle 20"/>
          <p:cNvSpPr/>
          <p:nvPr/>
        </p:nvSpPr>
        <p:spPr>
          <a:xfrm>
            <a:off x="13678483" y="1906369"/>
            <a:ext cx="1805301" cy="646331"/>
          </a:xfrm>
          <a:prstGeom prst="rect">
            <a:avLst/>
          </a:prstGeom>
        </p:spPr>
        <p:txBody>
          <a:bodyPr wrap="none">
            <a:spAutoFit/>
          </a:bodyPr>
          <a:lstStyle/>
          <a:p>
            <a:pPr lvl="0" indent="457200" algn="ctr"/>
            <a:r>
              <a:rPr lang="en-US" sz="3600" b="1">
                <a:solidFill>
                  <a:srgbClr val="00B050"/>
                </a:solidFill>
                <a:latin typeface="Arial Rounded MT Bold" panose="020F0704030504030204" pitchFamily="34" charset="0"/>
                <a:ea typeface="Cambria" panose="02040503050406030204" pitchFamily="18" charset="0"/>
                <a:cs typeface="Calibri" panose="020F0502020204030204" pitchFamily="34" charset="0"/>
              </a:rPr>
              <a:t>drink</a:t>
            </a:r>
          </a:p>
        </p:txBody>
      </p:sp>
      <p:sp>
        <p:nvSpPr>
          <p:cNvPr id="27" name="Rectangle 26"/>
          <p:cNvSpPr/>
          <p:nvPr/>
        </p:nvSpPr>
        <p:spPr>
          <a:xfrm>
            <a:off x="4439305" y="2619739"/>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plays</a:t>
            </a:r>
            <a:endParaRPr lang="en-US" sz="4800" b="1">
              <a:solidFill>
                <a:srgbClr val="FF0000"/>
              </a:solidFill>
            </a:endParaRPr>
          </a:p>
        </p:txBody>
      </p:sp>
      <p:sp>
        <p:nvSpPr>
          <p:cNvPr id="28" name="Rectangle 27"/>
          <p:cNvSpPr/>
          <p:nvPr/>
        </p:nvSpPr>
        <p:spPr>
          <a:xfrm>
            <a:off x="4662596" y="3286404"/>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drink</a:t>
            </a:r>
            <a:endParaRPr lang="en-US" sz="4800" b="1">
              <a:solidFill>
                <a:srgbClr val="FF0000"/>
              </a:solidFill>
            </a:endParaRPr>
          </a:p>
        </p:txBody>
      </p:sp>
      <p:sp>
        <p:nvSpPr>
          <p:cNvPr id="29" name="Rectangle 28"/>
          <p:cNvSpPr/>
          <p:nvPr/>
        </p:nvSpPr>
        <p:spPr>
          <a:xfrm>
            <a:off x="7853043" y="3920797"/>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opens</a:t>
            </a:r>
            <a:endParaRPr lang="en-US" sz="4800" b="1">
              <a:solidFill>
                <a:srgbClr val="FF0000"/>
              </a:solidFill>
            </a:endParaRPr>
          </a:p>
        </p:txBody>
      </p:sp>
      <p:sp>
        <p:nvSpPr>
          <p:cNvPr id="30" name="Rectangle 29"/>
          <p:cNvSpPr/>
          <p:nvPr/>
        </p:nvSpPr>
        <p:spPr>
          <a:xfrm>
            <a:off x="3719883" y="4547966"/>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closes</a:t>
            </a:r>
            <a:endParaRPr lang="en-US" sz="4800" b="1">
              <a:solidFill>
                <a:srgbClr val="FF0000"/>
              </a:solidFill>
            </a:endParaRPr>
          </a:p>
        </p:txBody>
      </p:sp>
      <p:sp>
        <p:nvSpPr>
          <p:cNvPr id="31" name="Rectangle 30"/>
          <p:cNvSpPr/>
          <p:nvPr/>
        </p:nvSpPr>
        <p:spPr>
          <a:xfrm>
            <a:off x="5963175" y="5237092"/>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causes</a:t>
            </a:r>
            <a:endParaRPr lang="en-US" sz="4800" b="1">
              <a:solidFill>
                <a:srgbClr val="FF0000"/>
              </a:solidFill>
            </a:endParaRPr>
          </a:p>
        </p:txBody>
      </p:sp>
      <p:sp>
        <p:nvSpPr>
          <p:cNvPr id="32" name="Rectangle 31"/>
          <p:cNvSpPr/>
          <p:nvPr/>
        </p:nvSpPr>
        <p:spPr>
          <a:xfrm>
            <a:off x="6010240" y="5886142"/>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live</a:t>
            </a:r>
            <a:endParaRPr lang="en-US" sz="4800" b="1">
              <a:solidFill>
                <a:srgbClr val="FF0000"/>
              </a:solidFill>
            </a:endParaRPr>
          </a:p>
        </p:txBody>
      </p:sp>
      <p:sp>
        <p:nvSpPr>
          <p:cNvPr id="33" name="Rectangle 32"/>
          <p:cNvSpPr/>
          <p:nvPr/>
        </p:nvSpPr>
        <p:spPr>
          <a:xfrm>
            <a:off x="7848600" y="6660165"/>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take</a:t>
            </a:r>
            <a:endParaRPr lang="en-US" sz="4800" b="1">
              <a:solidFill>
                <a:srgbClr val="FF0000"/>
              </a:solidFill>
            </a:endParaRPr>
          </a:p>
        </p:txBody>
      </p:sp>
      <p:sp>
        <p:nvSpPr>
          <p:cNvPr id="36" name="Rectangle 35"/>
          <p:cNvSpPr/>
          <p:nvPr/>
        </p:nvSpPr>
        <p:spPr>
          <a:xfrm>
            <a:off x="11793058" y="7277100"/>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a:t>
            </a:r>
            <a:endParaRPr lang="en-US" sz="4800" b="1">
              <a:solidFill>
                <a:srgbClr val="FF0000"/>
              </a:solidFill>
            </a:endParaRPr>
          </a:p>
        </p:txBody>
      </p:sp>
      <p:sp>
        <p:nvSpPr>
          <p:cNvPr id="37" name="Rectangle 36"/>
          <p:cNvSpPr/>
          <p:nvPr/>
        </p:nvSpPr>
        <p:spPr>
          <a:xfrm>
            <a:off x="6114550" y="7958747"/>
            <a:ext cx="1885425"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speak</a:t>
            </a:r>
            <a:endParaRPr lang="en-US" sz="4800" b="1">
              <a:solidFill>
                <a:srgbClr val="FF0000"/>
              </a:solidFill>
            </a:endParaRPr>
          </a:p>
        </p:txBody>
      </p:sp>
      <p:sp>
        <p:nvSpPr>
          <p:cNvPr id="38" name="Rectangle 37"/>
          <p:cNvSpPr/>
          <p:nvPr/>
        </p:nvSpPr>
        <p:spPr>
          <a:xfrm>
            <a:off x="5112892" y="8660603"/>
            <a:ext cx="2377842" cy="830997"/>
          </a:xfrm>
          <a:prstGeom prst="rect">
            <a:avLst/>
          </a:prstGeom>
        </p:spPr>
        <p:txBody>
          <a:bodyPr wrap="squar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wake up</a:t>
            </a:r>
            <a:endParaRPr lang="en-US" sz="4800" b="1">
              <a:solidFill>
                <a:srgbClr val="FF0000"/>
              </a:solidFill>
            </a:endParaRPr>
          </a:p>
        </p:txBody>
      </p:sp>
    </p:spTree>
    <p:extLst>
      <p:ext uri="{BB962C8B-B14F-4D97-AF65-F5344CB8AC3E}">
        <p14:creationId xmlns:p14="http://schemas.microsoft.com/office/powerpoint/2010/main" val="599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0" presetClass="exit" presetSubtype="0" fill="hold" grpId="0"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500"/>
                                        <p:tgtEl>
                                          <p:spTgt spid="28"/>
                                        </p:tgtEl>
                                      </p:cBhvr>
                                    </p:animEffect>
                                  </p:childTnLst>
                                </p:cTn>
                              </p:par>
                              <p:par>
                                <p:cTn id="66" presetID="10" presetClass="exit" presetSubtype="0" fill="hold" grpId="0" nodeType="with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par>
                                <p:cTn id="74" presetID="10" presetClass="exit" presetSubtype="0" fill="hold" grpId="0"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par>
                                <p:cTn id="82" presetID="10" presetClass="exit" presetSubtype="0" fill="hold" grpId="0" nodeType="withEffect">
                                  <p:stCondLst>
                                    <p:cond delay="0"/>
                                  </p:stCondLst>
                                  <p:childTnLst>
                                    <p:animEffect transition="out" filter="fade">
                                      <p:cBhvr>
                                        <p:cTn id="83" dur="500"/>
                                        <p:tgtEl>
                                          <p:spTgt spid="20"/>
                                        </p:tgtEl>
                                      </p:cBhvr>
                                    </p:animEffect>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par>
                                <p:cTn id="90" presetID="10" presetClass="exit" presetSubtype="0" fill="hold" grpId="0" nodeType="withEffect">
                                  <p:stCondLst>
                                    <p:cond delay="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arn(inVertical)">
                                      <p:cBhvr>
                                        <p:cTn id="97" dur="500"/>
                                        <p:tgtEl>
                                          <p:spTgt spid="32"/>
                                        </p:tgtEl>
                                      </p:cBhvr>
                                    </p:animEffect>
                                  </p:childTnLst>
                                </p:cTn>
                              </p:par>
                              <p:par>
                                <p:cTn id="98" presetID="10" presetClass="exit" presetSubtype="0" fill="hold" grpId="0" nodeType="withEffect">
                                  <p:stCondLst>
                                    <p:cond delay="0"/>
                                  </p:stCondLst>
                                  <p:childTnLst>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barn(inVertical)">
                                      <p:cBhvr>
                                        <p:cTn id="105" dur="500"/>
                                        <p:tgtEl>
                                          <p:spTgt spid="33"/>
                                        </p:tgtEl>
                                      </p:cBhvr>
                                    </p:animEffect>
                                  </p:childTnLst>
                                </p:cTn>
                              </p:par>
                              <p:par>
                                <p:cTn id="106" presetID="10" presetClass="exit" presetSubtype="0" fill="hold" grpId="0" nodeType="withEffect">
                                  <p:stCondLst>
                                    <p:cond delay="0"/>
                                  </p:stCondLst>
                                  <p:childTnLst>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barn(inVertical)">
                                      <p:cBhvr>
                                        <p:cTn id="113" dur="500"/>
                                        <p:tgtEl>
                                          <p:spTgt spid="36"/>
                                        </p:tgtEl>
                                      </p:cBhvr>
                                    </p:animEffect>
                                  </p:childTnLst>
                                </p:cTn>
                              </p:par>
                              <p:par>
                                <p:cTn id="114" presetID="10" presetClass="exit" presetSubtype="0" fill="hold" grpId="0" nodeType="withEffect">
                                  <p:stCondLst>
                                    <p:cond delay="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arn(inVertical)">
                                      <p:cBhvr>
                                        <p:cTn id="121" dur="500"/>
                                        <p:tgtEl>
                                          <p:spTgt spid="37"/>
                                        </p:tgtEl>
                                      </p:cBhvr>
                                    </p:animEffect>
                                  </p:childTnLst>
                                </p:cTn>
                              </p:par>
                              <p:par>
                                <p:cTn id="122" presetID="10" presetClass="exit" presetSubtype="0" fill="hold" grpId="0" nodeType="withEffect">
                                  <p:stCondLst>
                                    <p:cond delay="0"/>
                                  </p:stCondLst>
                                  <p:childTnLst>
                                    <p:animEffect transition="out" filter="fade">
                                      <p:cBhvr>
                                        <p:cTn id="123" dur="500"/>
                                        <p:tgtEl>
                                          <p:spTgt spid="12"/>
                                        </p:tgtEl>
                                      </p:cBhvr>
                                    </p:animEffect>
                                    <p:set>
                                      <p:cBhvr>
                                        <p:cTn id="124" dur="1" fill="hold">
                                          <p:stCondLst>
                                            <p:cond delay="499"/>
                                          </p:stCondLst>
                                        </p:cTn>
                                        <p:tgtEl>
                                          <p:spTgt spid="1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barn(inVertical)">
                                      <p:cBhvr>
                                        <p:cTn id="129" dur="500"/>
                                        <p:tgtEl>
                                          <p:spTgt spid="38"/>
                                        </p:tgtEl>
                                      </p:cBhvr>
                                    </p:animEffect>
                                  </p:childTnLst>
                                </p:cTn>
                              </p:par>
                              <p:par>
                                <p:cTn id="130" presetID="10" presetClass="exit" presetSubtype="0" fill="hold" grpId="0" nodeType="withEffect">
                                  <p:stCondLst>
                                    <p:cond delay="0"/>
                                  </p:stCondLst>
                                  <p:childTnLst>
                                    <p:animEffect transition="out" filter="fade">
                                      <p:cBhvr>
                                        <p:cTn id="131" dur="500"/>
                                        <p:tgtEl>
                                          <p:spTgt spid="7"/>
                                        </p:tgtEl>
                                      </p:cBhvr>
                                    </p:animEffect>
                                    <p:set>
                                      <p:cBhvr>
                                        <p:cTn id="1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6" grpId="0"/>
      <p:bldP spid="7" grpId="0"/>
      <p:bldP spid="8" grpId="0"/>
      <p:bldP spid="10" grpId="0"/>
      <p:bldP spid="11" grpId="0"/>
      <p:bldP spid="12" grpId="0"/>
      <p:bldP spid="15" grpId="0"/>
      <p:bldP spid="16" grpId="0"/>
      <p:bldP spid="20" grpId="0"/>
      <p:bldP spid="21" grpId="0"/>
      <p:bldP spid="27" grpId="0"/>
      <p:bldP spid="28" grpId="0"/>
      <p:bldP spid="29" grpId="0"/>
      <p:bldP spid="30" grpId="0"/>
      <p:bldP spid="31" grpId="0"/>
      <p:bldP spid="32" grpId="0"/>
      <p:bldP spid="33" grpId="0"/>
      <p:bldP spid="36" grpId="0"/>
      <p:bldP spid="37" grpId="0"/>
      <p:bldP spid="3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882435" y="979186"/>
            <a:ext cx="16000599" cy="769441"/>
          </a:xfrm>
          <a:prstGeom prst="rect">
            <a:avLst/>
          </a:prstGeom>
        </p:spPr>
        <p:txBody>
          <a:bodyPr wrap="none">
            <a:spAutoFit/>
          </a:bodyPr>
          <a:lstStyle/>
          <a:p>
            <a:pPr indent="457200" algn="ctr">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Exercise 6. Write in complete sentences using the present simple. </a:t>
            </a:r>
            <a:endParaRPr lang="en-US" sz="66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3581400" y="1907759"/>
            <a:ext cx="16154399" cy="7478970"/>
          </a:xfrm>
          <a:prstGeom prst="rect">
            <a:avLst/>
          </a:prstGeom>
        </p:spPr>
        <p:txBody>
          <a:bodyPr wrap="square">
            <a:spAutoFit/>
          </a:bodyPr>
          <a:lstStyle/>
          <a:p>
            <a:pPr algn="just">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sz="48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he/drive to work every day</a:t>
            </a:r>
            <a:r>
              <a:rPr lang="en-US" sz="4800">
                <a:latin typeface="Calibri" panose="020F0502020204030204" pitchFamily="34" charset="0"/>
                <a:ea typeface="Calibri" panose="020F0502020204030204" pitchFamily="34" charset="0"/>
                <a:cs typeface="Calibri" panose="020F0502020204030204" pitchFamily="34" charset="0"/>
              </a:rPr>
              <a:t>.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 He drives to work every day.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2.</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I/not/think you/be/right</a:t>
            </a:r>
            <a:r>
              <a:rPr lang="en-US" sz="4800">
                <a:latin typeface="Calibri" panose="020F0502020204030204" pitchFamily="34" charset="0"/>
                <a:ea typeface="Calibri" panose="020F0502020204030204" pitchFamily="34" charset="0"/>
                <a:cs typeface="Calibri" panose="020F0502020204030204" pitchFamily="34" charset="0"/>
              </a:rPr>
              <a:t>.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 I don't think you're right.</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we/have/enough time?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Do we have enough time?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4.</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I/ eat cereal/ the morning</a:t>
            </a:r>
            <a:r>
              <a:rPr lang="en-US" sz="4800">
                <a:latin typeface="Calibri" panose="020F0502020204030204" pitchFamily="34" charset="0"/>
                <a:ea typeface="Calibri" panose="020F0502020204030204" pitchFamily="34" charset="0"/>
                <a:cs typeface="Calibri" panose="020F0502020204030204" pitchFamily="34" charset="0"/>
              </a:rPr>
              <a:t>.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I eat cereal in the morning.</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5.</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they/write e-mails/every day? 	</a:t>
            </a:r>
            <a:endParaRPr lang="en-US" sz="4800">
              <a:latin typeface="Calibri" panose="020F0502020204030204" pitchFamily="34" charset="0"/>
              <a:ea typeface="Calibri" panose="020F0502020204030204" pitchFamily="34" charset="0"/>
              <a:cs typeface="Times New Roman" panose="02020603050405020304" pitchFamily="18" charset="0"/>
            </a:endParaRPr>
          </a:p>
          <a:p>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Do they write e-mails every day?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0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p:cTn id="6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p:cTn id="7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p:cTn id="7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Effect transition="in" filter="barn(inVertical)">
                                      <p:cBhvr>
                                        <p:cTn id="87" dur="500"/>
                                        <p:tgtEl>
                                          <p:spTgt spid="4">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
                                            <p:txEl>
                                              <p:pRg st="3" end="3"/>
                                            </p:txEl>
                                          </p:spTgt>
                                        </p:tgtEl>
                                        <p:attrNameLst>
                                          <p:attrName>style.visibility</p:attrName>
                                        </p:attrNameLst>
                                      </p:cBhvr>
                                      <p:to>
                                        <p:strVal val="visible"/>
                                      </p:to>
                                    </p:set>
                                    <p:animEffect transition="in" filter="barn(inVertical)">
                                      <p:cBhvr>
                                        <p:cTn id="92" dur="500"/>
                                        <p:tgtEl>
                                          <p:spTgt spid="4">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barn(inVertical)">
                                      <p:cBhvr>
                                        <p:cTn id="97" dur="500"/>
                                        <p:tgtEl>
                                          <p:spTgt spid="4">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animEffect transition="in" filter="barn(inVertical)">
                                      <p:cBhvr>
                                        <p:cTn id="102" dur="500"/>
                                        <p:tgtEl>
                                          <p:spTgt spid="4">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4">
                                            <p:txEl>
                                              <p:pRg st="9" end="9"/>
                                            </p:txEl>
                                          </p:spTgt>
                                        </p:tgtEl>
                                        <p:attrNameLst>
                                          <p:attrName>style.visibility</p:attrName>
                                        </p:attrNameLst>
                                      </p:cBhvr>
                                      <p:to>
                                        <p:strVal val="visible"/>
                                      </p:to>
                                    </p:set>
                                    <p:animEffect transition="in" filter="barn(inVertical)">
                                      <p:cBhvr>
                                        <p:cTn id="10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858372" y="735106"/>
            <a:ext cx="16000599" cy="769441"/>
          </a:xfrm>
          <a:prstGeom prst="rect">
            <a:avLst/>
          </a:prstGeom>
        </p:spPr>
        <p:txBody>
          <a:bodyPr wrap="none">
            <a:spAutoFit/>
          </a:bodyPr>
          <a:lstStyle/>
          <a:p>
            <a:pPr indent="457200" algn="ctr">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Exercise 6. Write in complete sentences using the present simple. </a:t>
            </a:r>
            <a:endParaRPr lang="en-US" sz="66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4267200" y="1439208"/>
            <a:ext cx="16154399" cy="8504892"/>
          </a:xfrm>
          <a:prstGeom prst="rect">
            <a:avLst/>
          </a:prstGeom>
        </p:spPr>
        <p:txBody>
          <a:bodyPr wrap="square">
            <a:spAutoFit/>
          </a:bodyPr>
          <a:lstStyle/>
          <a:p>
            <a:pPr algn="just">
              <a:spcAft>
                <a:spcPts val="0"/>
              </a:spcAft>
            </a:pPr>
            <a:r>
              <a:rPr lang="en-US" sz="5400" b="1">
                <a:solidFill>
                  <a:srgbClr val="0070C0"/>
                </a:solidFill>
                <a:latin typeface="Calibri" panose="020F0502020204030204" pitchFamily="34" charset="0"/>
                <a:ea typeface="Calibri" panose="020F0502020204030204" pitchFamily="34" charset="0"/>
                <a:cs typeface="Calibri" panose="020F0502020204030204" pitchFamily="34" charset="0"/>
              </a:rPr>
              <a:t>6.</a:t>
            </a:r>
            <a:r>
              <a:rPr lang="en-US" sz="5400">
                <a:latin typeface="Calibri" panose="020F0502020204030204" pitchFamily="34" charset="0"/>
                <a:ea typeface="Calibri" panose="020F0502020204030204" pitchFamily="34" charset="0"/>
                <a:cs typeface="Calibri" panose="020F0502020204030204" pitchFamily="34" charset="0"/>
              </a:rPr>
              <a:t> </a:t>
            </a:r>
            <a:r>
              <a:rPr lang="en-US" sz="5400">
                <a:solidFill>
                  <a:srgbClr val="000000"/>
                </a:solidFill>
                <a:latin typeface="Calibri" panose="020F0502020204030204" pitchFamily="34" charset="0"/>
                <a:ea typeface="Calibri" panose="020F0502020204030204" pitchFamily="34" charset="0"/>
                <a:cs typeface="Calibri" panose="020F0502020204030204" pitchFamily="34" charset="0"/>
              </a:rPr>
              <a:t>you/often/watch/TV?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Do you often watch TV?</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0070C0"/>
                </a:solidFill>
                <a:latin typeface="Calibri" panose="020F0502020204030204" pitchFamily="34" charset="0"/>
                <a:ea typeface="Calibri" panose="020F0502020204030204" pitchFamily="34" charset="0"/>
                <a:cs typeface="Calibri" panose="020F0502020204030204" pitchFamily="34" charset="0"/>
              </a:rPr>
              <a:t>7.</a:t>
            </a:r>
            <a:r>
              <a:rPr lang="en-US" sz="5400">
                <a:latin typeface="Calibri" panose="020F0502020204030204" pitchFamily="34" charset="0"/>
                <a:ea typeface="Calibri" panose="020F0502020204030204" pitchFamily="34" charset="0"/>
                <a:cs typeface="Calibri" panose="020F0502020204030204" pitchFamily="34" charset="0"/>
              </a:rPr>
              <a:t> </a:t>
            </a:r>
            <a:r>
              <a:rPr lang="en-US" sz="5400">
                <a:solidFill>
                  <a:srgbClr val="000000"/>
                </a:solidFill>
                <a:latin typeface="Calibri" panose="020F0502020204030204" pitchFamily="34" charset="0"/>
                <a:ea typeface="Calibri" panose="020F0502020204030204" pitchFamily="34" charset="0"/>
                <a:cs typeface="Calibri" panose="020F0502020204030204" pitchFamily="34" charset="0"/>
              </a:rPr>
              <a:t>he/not/read/newspaper</a:t>
            </a:r>
            <a:r>
              <a:rPr lang="en-US" sz="5400">
                <a:latin typeface="Calibri" panose="020F0502020204030204" pitchFamily="34" charset="0"/>
                <a:ea typeface="Calibri" panose="020F0502020204030204" pitchFamily="34" charset="0"/>
                <a:cs typeface="Calibri" panose="020F0502020204030204" pitchFamily="34" charset="0"/>
              </a:rPr>
              <a:t>.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He doesn't read the newspaper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0070C0"/>
                </a:solidFill>
                <a:latin typeface="Calibri" panose="020F0502020204030204" pitchFamily="34" charset="0"/>
                <a:ea typeface="Calibri" panose="020F0502020204030204" pitchFamily="34" charset="0"/>
                <a:cs typeface="Calibri" panose="020F0502020204030204" pitchFamily="34" charset="0"/>
              </a:rPr>
              <a:t>8.</a:t>
            </a:r>
            <a:r>
              <a:rPr lang="en-US" sz="5400">
                <a:latin typeface="Calibri" panose="020F0502020204030204" pitchFamily="34" charset="0"/>
                <a:ea typeface="Calibri" panose="020F0502020204030204" pitchFamily="34" charset="0"/>
                <a:cs typeface="Calibri" panose="020F0502020204030204" pitchFamily="34" charset="0"/>
              </a:rPr>
              <a:t> </a:t>
            </a:r>
            <a:r>
              <a:rPr lang="en-US" sz="5400">
                <a:solidFill>
                  <a:srgbClr val="000000"/>
                </a:solidFill>
                <a:latin typeface="Calibri" panose="020F0502020204030204" pitchFamily="34" charset="0"/>
                <a:ea typeface="Calibri" panose="020F0502020204030204" pitchFamily="34" charset="0"/>
                <a:cs typeface="Calibri" panose="020F0502020204030204" pitchFamily="34" charset="0"/>
              </a:rPr>
              <a:t>she/ dance/ often?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Does she often dance?</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0070C0"/>
                </a:solidFill>
                <a:latin typeface="Calibri" panose="020F0502020204030204" pitchFamily="34" charset="0"/>
                <a:ea typeface="Calibri" panose="020F0502020204030204" pitchFamily="34" charset="0"/>
                <a:cs typeface="Calibri" panose="020F0502020204030204" pitchFamily="34" charset="0"/>
              </a:rPr>
              <a:t>9.</a:t>
            </a:r>
            <a:r>
              <a:rPr lang="en-US" sz="5400">
                <a:latin typeface="Calibri" panose="020F0502020204030204" pitchFamily="34" charset="0"/>
                <a:ea typeface="Calibri" panose="020F0502020204030204" pitchFamily="34" charset="0"/>
                <a:cs typeface="Calibri" panose="020F0502020204030204" pitchFamily="34" charset="0"/>
              </a:rPr>
              <a:t> </a:t>
            </a:r>
            <a:r>
              <a:rPr lang="en-US" sz="5400">
                <a:solidFill>
                  <a:srgbClr val="000000"/>
                </a:solidFill>
                <a:latin typeface="Calibri" panose="020F0502020204030204" pitchFamily="34" charset="0"/>
                <a:ea typeface="Calibri" panose="020F0502020204030204" pitchFamily="34" charset="0"/>
                <a:cs typeface="Calibri" panose="020F0502020204030204" pitchFamily="34" charset="0"/>
              </a:rPr>
              <a:t>Where/ she/ go/ Mondays?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Where does she go on Mondays?</a:t>
            </a:r>
            <a:r>
              <a:rPr lang="en-US" sz="48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0070C0"/>
                </a:solidFill>
                <a:latin typeface="Calibri" panose="020F0502020204030204" pitchFamily="34" charset="0"/>
                <a:ea typeface="Calibri" panose="020F0502020204030204" pitchFamily="34" charset="0"/>
                <a:cs typeface="Calibri" panose="020F0502020204030204" pitchFamily="34" charset="0"/>
              </a:rPr>
              <a:t>10.</a:t>
            </a:r>
            <a:r>
              <a:rPr lang="en-US" sz="5400">
                <a:latin typeface="Calibri" panose="020F0502020204030204" pitchFamily="34" charset="0"/>
                <a:ea typeface="Calibri" panose="020F0502020204030204" pitchFamily="34" charset="0"/>
                <a:cs typeface="Calibri" panose="020F0502020204030204" pitchFamily="34" charset="0"/>
              </a:rPr>
              <a:t> </a:t>
            </a:r>
            <a:r>
              <a:rPr lang="en-US" sz="5400">
                <a:solidFill>
                  <a:srgbClr val="000000"/>
                </a:solidFill>
                <a:latin typeface="Calibri" panose="020F0502020204030204" pitchFamily="34" charset="0"/>
                <a:ea typeface="Calibri" panose="020F0502020204030204" pitchFamily="34" charset="0"/>
                <a:cs typeface="Calibri" panose="020F0502020204030204" pitchFamily="34" charset="0"/>
              </a:rPr>
              <a:t>What/you/do/the weekend?	</a:t>
            </a:r>
            <a:endParaRPr lang="en-US" sz="4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What do you do at the weekend?</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3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p:cTn id="6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p:cTn id="7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p:cTn id="7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Effect transition="in" filter="barn(inVertical)">
                                      <p:cBhvr>
                                        <p:cTn id="87" dur="500"/>
                                        <p:tgtEl>
                                          <p:spTgt spid="4">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
                                            <p:txEl>
                                              <p:pRg st="3" end="3"/>
                                            </p:txEl>
                                          </p:spTgt>
                                        </p:tgtEl>
                                        <p:attrNameLst>
                                          <p:attrName>style.visibility</p:attrName>
                                        </p:attrNameLst>
                                      </p:cBhvr>
                                      <p:to>
                                        <p:strVal val="visible"/>
                                      </p:to>
                                    </p:set>
                                    <p:animEffect transition="in" filter="barn(inVertical)">
                                      <p:cBhvr>
                                        <p:cTn id="92" dur="500"/>
                                        <p:tgtEl>
                                          <p:spTgt spid="4">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barn(inVertical)">
                                      <p:cBhvr>
                                        <p:cTn id="97" dur="500"/>
                                        <p:tgtEl>
                                          <p:spTgt spid="4">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animEffect transition="in" filter="barn(inVertical)">
                                      <p:cBhvr>
                                        <p:cTn id="102" dur="500"/>
                                        <p:tgtEl>
                                          <p:spTgt spid="4">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4">
                                            <p:txEl>
                                              <p:pRg st="9" end="9"/>
                                            </p:txEl>
                                          </p:spTgt>
                                        </p:tgtEl>
                                        <p:attrNameLst>
                                          <p:attrName>style.visibility</p:attrName>
                                        </p:attrNameLst>
                                      </p:cBhvr>
                                      <p:to>
                                        <p:strVal val="visible"/>
                                      </p:to>
                                    </p:set>
                                    <p:animEffect transition="in" filter="barn(inVertical)">
                                      <p:cBhvr>
                                        <p:cTn id="10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621478" y="507883"/>
            <a:ext cx="12448151" cy="1323439"/>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7. Put the verbs in brackets in the correct form </a:t>
            </a:r>
            <a:endPar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endParaRPr>
          </a:p>
          <a:p>
            <a:pPr indent="457200" algn="ctr">
              <a:spcAft>
                <a:spcPts val="0"/>
              </a:spcAf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and </a:t>
            </a: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put the adverbs in the correct place. </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3581400" y="1651998"/>
            <a:ext cx="16154399" cy="7890045"/>
          </a:xfrm>
          <a:prstGeom prst="rect">
            <a:avLst/>
          </a:prstGeom>
        </p:spPr>
        <p:txBody>
          <a:bodyPr wrap="square">
            <a:spAutoFit/>
          </a:bodyPr>
          <a:lstStyle/>
          <a:p>
            <a:pPr algn="just">
              <a:lnSpc>
                <a:spcPct val="150000"/>
              </a:lnSpc>
              <a:spcAft>
                <a:spcPts val="0"/>
              </a:spcAft>
              <a:tabLst>
                <a:tab pos="1198880" algn="l"/>
              </a:tabLst>
            </a:pPr>
            <a:r>
              <a:rPr lang="en-US" sz="4400" b="1">
                <a:solidFill>
                  <a:srgbClr val="0070C0"/>
                </a:solidFill>
                <a:ea typeface="Cambria" panose="02040503050406030204" pitchFamily="18" charset="0"/>
                <a:cs typeface="Cambria" panose="02040503050406030204" pitchFamily="18" charset="0"/>
              </a:rPr>
              <a:t>1.</a:t>
            </a:r>
            <a:r>
              <a:rPr lang="en-US" sz="4400">
                <a:ea typeface="Cambria" panose="02040503050406030204" pitchFamily="18" charset="0"/>
                <a:cs typeface="Cambria" panose="02040503050406030204" pitchFamily="18" charset="0"/>
              </a:rPr>
              <a:t> </a:t>
            </a:r>
            <a:r>
              <a:rPr lang="en-US" sz="4400">
                <a:solidFill>
                  <a:srgbClr val="000000"/>
                </a:solidFill>
                <a:ea typeface="Cambria" panose="02040503050406030204" pitchFamily="18" charset="0"/>
                <a:cs typeface="Cambria" panose="02040503050406030204" pitchFamily="18" charset="0"/>
              </a:rPr>
              <a:t>My brothers (sleep) on the floor. (often) </a:t>
            </a:r>
            <a:endParaRPr lang="en-US" sz="440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FF0000"/>
                </a:solidFill>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ea typeface="Cambria" panose="02040503050406030204" pitchFamily="18" charset="0"/>
                <a:cs typeface="Cambria" panose="02040503050406030204" pitchFamily="18" charset="0"/>
              </a:rPr>
              <a:t> My brothers often sleep on the floor.</a:t>
            </a:r>
            <a:endParaRPr lang="en-US" sz="440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0070C0"/>
                </a:solidFill>
                <a:ea typeface="Cambria" panose="02040503050406030204" pitchFamily="18" charset="0"/>
                <a:cs typeface="Cambria" panose="02040503050406030204" pitchFamily="18" charset="0"/>
              </a:rPr>
              <a:t>2.</a:t>
            </a:r>
            <a:r>
              <a:rPr lang="en-US" sz="4400">
                <a:ea typeface="Cambria" panose="02040503050406030204" pitchFamily="18" charset="0"/>
                <a:cs typeface="Cambria" panose="02040503050406030204" pitchFamily="18" charset="0"/>
              </a:rPr>
              <a:t> </a:t>
            </a:r>
            <a:r>
              <a:rPr lang="en-US" sz="4400">
                <a:solidFill>
                  <a:srgbClr val="000000"/>
                </a:solidFill>
                <a:ea typeface="Cambria" panose="02040503050406030204" pitchFamily="18" charset="0"/>
                <a:cs typeface="Cambria" panose="02040503050406030204" pitchFamily="18" charset="0"/>
              </a:rPr>
              <a:t>He (stay) up late? (sometimes)</a:t>
            </a:r>
            <a:endParaRPr lang="en-US" sz="440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FF0000"/>
                </a:solidFill>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ea typeface="Cambria" panose="02040503050406030204" pitchFamily="18" charset="0"/>
                <a:cs typeface="Cambria" panose="02040503050406030204" pitchFamily="18" charset="0"/>
              </a:rPr>
              <a:t> Does he sometimes stay up late?</a:t>
            </a:r>
            <a:endParaRPr lang="en-US" sz="440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0070C0"/>
                </a:solidFill>
                <a:ea typeface="Cambria" panose="02040503050406030204" pitchFamily="18" charset="0"/>
                <a:cs typeface="Cambria" panose="02040503050406030204" pitchFamily="18" charset="0"/>
              </a:rPr>
              <a:t>3.</a:t>
            </a:r>
            <a:r>
              <a:rPr lang="en-US" sz="4400">
                <a:solidFill>
                  <a:srgbClr val="0070C0"/>
                </a:solidFill>
                <a:ea typeface="Cambria" panose="02040503050406030204" pitchFamily="18" charset="0"/>
                <a:cs typeface="Cambria" panose="02040503050406030204" pitchFamily="18" charset="0"/>
              </a:rPr>
              <a:t> </a:t>
            </a:r>
            <a:r>
              <a:rPr lang="en-US" sz="4400">
                <a:solidFill>
                  <a:srgbClr val="000000"/>
                </a:solidFill>
                <a:ea typeface="Cambria" panose="02040503050406030204" pitchFamily="18" charset="0"/>
                <a:cs typeface="Cambria" panose="02040503050406030204" pitchFamily="18" charset="0"/>
              </a:rPr>
              <a:t>I (do) the housework with my brother. (always)</a:t>
            </a:r>
            <a:endParaRPr lang="en-US" sz="440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FF0000"/>
                </a:solidFill>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ea typeface="Cambria" panose="02040503050406030204" pitchFamily="18" charset="0"/>
                <a:cs typeface="Cambria" panose="02040503050406030204" pitchFamily="18" charset="0"/>
              </a:rPr>
              <a:t> I always do the housework with my brother.</a:t>
            </a:r>
            <a:endParaRPr lang="en-US" sz="440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0070C0"/>
                </a:solidFill>
                <a:ea typeface="Cambria" panose="02040503050406030204" pitchFamily="18" charset="0"/>
                <a:cs typeface="Cambria" panose="02040503050406030204" pitchFamily="18" charset="0"/>
              </a:rPr>
              <a:t>4.</a:t>
            </a:r>
            <a:r>
              <a:rPr lang="en-US" sz="4400">
                <a:ea typeface="Cambria" panose="02040503050406030204" pitchFamily="18" charset="0"/>
                <a:cs typeface="Cambria" panose="02040503050406030204" pitchFamily="18" charset="0"/>
              </a:rPr>
              <a:t> </a:t>
            </a:r>
            <a:r>
              <a:rPr lang="en-US" sz="4400">
                <a:solidFill>
                  <a:srgbClr val="000000"/>
                </a:solidFill>
                <a:ea typeface="Cambria" panose="02040503050406030204" pitchFamily="18" charset="0"/>
                <a:cs typeface="Cambria" panose="02040503050406030204" pitchFamily="18" charset="0"/>
              </a:rPr>
              <a:t>Peter and Mary (come) to class on time. (never)</a:t>
            </a:r>
            <a:endParaRPr lang="en-US" sz="4400">
              <a:ea typeface="Cambria" panose="02040503050406030204" pitchFamily="18" charset="0"/>
              <a:cs typeface="Cambria" panose="02040503050406030204" pitchFamily="18" charset="0"/>
            </a:endParaRPr>
          </a:p>
          <a:p>
            <a:pPr>
              <a:lnSpc>
                <a:spcPct val="107000"/>
              </a:lnSpc>
              <a:spcAft>
                <a:spcPts val="800"/>
              </a:spcAft>
            </a:pPr>
            <a:r>
              <a:rPr lang="en-US" sz="4400" b="1">
                <a:solidFill>
                  <a:srgbClr val="FF0000"/>
                </a:solidFill>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ea typeface="Calibri" panose="020F0502020204030204" pitchFamily="34" charset="0"/>
                <a:cs typeface="Times New Roman" panose="02020603050405020304" pitchFamily="18" charset="0"/>
              </a:rPr>
              <a:t> Peter and Mary never come to class on time.</a:t>
            </a:r>
            <a:endParaRPr lang="en-US" sz="4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89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p:cTn id="6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p:cTn id="7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4">
                                            <p:txEl>
                                              <p:pRg st="1" end="1"/>
                                            </p:txEl>
                                          </p:spTgt>
                                        </p:tgtEl>
                                        <p:attrNameLst>
                                          <p:attrName>style.visibility</p:attrName>
                                        </p:attrNameLst>
                                      </p:cBhvr>
                                      <p:to>
                                        <p:strVal val="visible"/>
                                      </p:to>
                                    </p:set>
                                    <p:animEffect transition="in" filter="barn(inVertical)">
                                      <p:cBhvr>
                                        <p:cTn id="81" dur="500"/>
                                        <p:tgtEl>
                                          <p:spTgt spid="4">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4">
                                            <p:txEl>
                                              <p:pRg st="3" end="3"/>
                                            </p:txEl>
                                          </p:spTgt>
                                        </p:tgtEl>
                                        <p:attrNameLst>
                                          <p:attrName>style.visibility</p:attrName>
                                        </p:attrNameLst>
                                      </p:cBhvr>
                                      <p:to>
                                        <p:strVal val="visible"/>
                                      </p:to>
                                    </p:set>
                                    <p:animEffect transition="in" filter="barn(inVertical)">
                                      <p:cBhvr>
                                        <p:cTn id="86" dur="500"/>
                                        <p:tgtEl>
                                          <p:spTgt spid="4">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barn(inVertical)">
                                      <p:cBhvr>
                                        <p:cTn id="91" dur="500"/>
                                        <p:tgtEl>
                                          <p:spTgt spid="4">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barn(inVertical)">
                                      <p:cBhvr>
                                        <p:cTn id="9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621478" y="507883"/>
            <a:ext cx="12448151" cy="1323439"/>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7. Put the verbs in brackets in the correct form </a:t>
            </a:r>
            <a:endPar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endParaRPr>
          </a:p>
          <a:p>
            <a:pPr indent="457200" algn="ctr">
              <a:spcAft>
                <a:spcPts val="0"/>
              </a:spcAf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and </a:t>
            </a: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put the adverbs in the correct place. </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3581400" y="1651998"/>
            <a:ext cx="16154399" cy="7919797"/>
          </a:xfrm>
          <a:prstGeom prst="rect">
            <a:avLst/>
          </a:prstGeom>
        </p:spPr>
        <p:txBody>
          <a:bodyPr wrap="square">
            <a:spAutoFit/>
          </a:bodyPr>
          <a:lstStyle/>
          <a:p>
            <a:pPr algn="just">
              <a:lnSpc>
                <a:spcPct val="150000"/>
              </a:lnSpc>
              <a:spcAft>
                <a:spcPts val="0"/>
              </a:spcAft>
              <a:tabLst>
                <a:tab pos="119888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Why Johnson (get) good marks? (always)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mbria" panose="02040503050406030204" pitchFamily="18" charset="0"/>
                <a:ea typeface="Cambria" panose="02040503050406030204" pitchFamily="18" charset="0"/>
                <a:cs typeface="Cambria" panose="02040503050406030204" pitchFamily="18" charset="0"/>
              </a:rPr>
              <a:t> Why does Johnson always get good marks?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You (go) shopping? (usually)</a:t>
            </a:r>
            <a:endParaRPr lang="en-US" sz="4000">
              <a:latin typeface="Cambria" panose="02040503050406030204" pitchFamily="18" charset="0"/>
              <a:ea typeface="Cambria" panose="02040503050406030204" pitchFamily="18" charset="0"/>
              <a:cs typeface="Cambria" panose="02040503050406030204" pitchFamily="18" charset="0"/>
            </a:endParaRPr>
          </a:p>
          <a:p>
            <a:pPr>
              <a:lnSpc>
                <a:spcPct val="107000"/>
              </a:lnSpc>
              <a:spcAft>
                <a:spcPts val="80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Times New Roman" panose="02020603050405020304" pitchFamily="18" charset="0"/>
              </a:rPr>
              <a:t> Do you usually go shopping?</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106743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She (cry). (seldom)</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067435"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mbria" panose="02040503050406030204" pitchFamily="18" charset="0"/>
                <a:ea typeface="Cambria" panose="02040503050406030204" pitchFamily="18" charset="0"/>
                <a:cs typeface="Cambria" panose="02040503050406030204" pitchFamily="18" charset="0"/>
              </a:rPr>
              <a:t> She seldom cries.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8.</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My father (have) popcorn. (never)</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Times New Roman" panose="02020603050405020304" pitchFamily="18" charset="0"/>
              </a:rPr>
              <a:t> My father never has popcorn.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96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p:cTn id="6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p:cTn id="7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4">
                                            <p:txEl>
                                              <p:pRg st="1" end="1"/>
                                            </p:txEl>
                                          </p:spTgt>
                                        </p:tgtEl>
                                        <p:attrNameLst>
                                          <p:attrName>style.visibility</p:attrName>
                                        </p:attrNameLst>
                                      </p:cBhvr>
                                      <p:to>
                                        <p:strVal val="visible"/>
                                      </p:to>
                                    </p:set>
                                    <p:anim calcmode="lin" valueType="num">
                                      <p:cBhvr>
                                        <p:cTn id="8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84" dur="1000"/>
                                        <p:tgtEl>
                                          <p:spTgt spid="4">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anim calcmode="lin" valueType="num">
                                      <p:cBhvr>
                                        <p:cTn id="8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4">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 calcmode="lin" valueType="num">
                                      <p:cBhvr>
                                        <p:cTn id="9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00" dur="1000"/>
                                        <p:tgtEl>
                                          <p:spTgt spid="4">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4">
                                            <p:txEl>
                                              <p:pRg st="7" end="7"/>
                                            </p:txEl>
                                          </p:spTgt>
                                        </p:tgtEl>
                                        <p:attrNameLst>
                                          <p:attrName>style.visibility</p:attrName>
                                        </p:attrNameLst>
                                      </p:cBhvr>
                                      <p:to>
                                        <p:strVal val="visible"/>
                                      </p:to>
                                    </p:set>
                                    <p:anim calcmode="lin" valueType="num">
                                      <p:cBhvr>
                                        <p:cTn id="10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621478" y="507883"/>
            <a:ext cx="12448151" cy="1323439"/>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7. Put the verbs in brackets in the correct form </a:t>
            </a:r>
            <a:endPar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endParaRPr>
          </a:p>
          <a:p>
            <a:pPr indent="457200" algn="ctr">
              <a:spcAft>
                <a:spcPts val="0"/>
              </a:spcAf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and </a:t>
            </a: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put the adverbs in the correct place. </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3581400" y="1651998"/>
            <a:ext cx="16154399" cy="7919797"/>
          </a:xfrm>
          <a:prstGeom prst="rect">
            <a:avLst/>
          </a:prstGeom>
        </p:spPr>
        <p:txBody>
          <a:bodyPr wrap="square">
            <a:spAutoFit/>
          </a:bodyPr>
          <a:lstStyle/>
          <a:p>
            <a:pPr algn="just">
              <a:lnSpc>
                <a:spcPct val="150000"/>
              </a:lnSpc>
              <a:spcAft>
                <a:spcPts val="0"/>
              </a:spcAft>
              <a:tabLst>
                <a:tab pos="119888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Why Johnson (get) good marks? (always)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mbria" panose="02040503050406030204" pitchFamily="18" charset="0"/>
                <a:ea typeface="Cambria" panose="02040503050406030204" pitchFamily="18" charset="0"/>
                <a:cs typeface="Cambria" panose="02040503050406030204" pitchFamily="18" charset="0"/>
              </a:rPr>
              <a:t> Why does Johnson always get good marks?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19888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You (go) shopping? (usually)</a:t>
            </a:r>
            <a:endParaRPr lang="en-US" sz="4000">
              <a:latin typeface="Cambria" panose="02040503050406030204" pitchFamily="18" charset="0"/>
              <a:ea typeface="Cambria" panose="02040503050406030204" pitchFamily="18" charset="0"/>
              <a:cs typeface="Cambria" panose="02040503050406030204" pitchFamily="18" charset="0"/>
            </a:endParaRPr>
          </a:p>
          <a:p>
            <a:pPr>
              <a:lnSpc>
                <a:spcPct val="107000"/>
              </a:lnSpc>
              <a:spcAft>
                <a:spcPts val="80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Times New Roman" panose="02020603050405020304" pitchFamily="18" charset="0"/>
              </a:rPr>
              <a:t> Do you usually go shopping?</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1067435"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She (cry). (seldom)</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067435"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mbria" panose="02040503050406030204" pitchFamily="18" charset="0"/>
                <a:ea typeface="Cambria" panose="02040503050406030204" pitchFamily="18" charset="0"/>
                <a:cs typeface="Cambria" panose="02040503050406030204" pitchFamily="18" charset="0"/>
              </a:rPr>
              <a:t> She seldom cries.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8.</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My father (have) popcorn. (never)</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Times New Roman" panose="02020603050405020304" pitchFamily="18" charset="0"/>
              </a:rPr>
              <a:t> My father never has popcorn.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p:cTn id="6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p:cTn id="7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4">
                                            <p:txEl>
                                              <p:pRg st="1" end="1"/>
                                            </p:txEl>
                                          </p:spTgt>
                                        </p:tgtEl>
                                        <p:attrNameLst>
                                          <p:attrName>style.visibility</p:attrName>
                                        </p:attrNameLst>
                                      </p:cBhvr>
                                      <p:to>
                                        <p:strVal val="visible"/>
                                      </p:to>
                                    </p:set>
                                    <p:anim calcmode="lin" valueType="num">
                                      <p:cBhvr>
                                        <p:cTn id="8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84" dur="1000"/>
                                        <p:tgtEl>
                                          <p:spTgt spid="4">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anim calcmode="lin" valueType="num">
                                      <p:cBhvr>
                                        <p:cTn id="8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4">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 calcmode="lin" valueType="num">
                                      <p:cBhvr>
                                        <p:cTn id="9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00" dur="1000"/>
                                        <p:tgtEl>
                                          <p:spTgt spid="4">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4">
                                            <p:txEl>
                                              <p:pRg st="7" end="7"/>
                                            </p:txEl>
                                          </p:spTgt>
                                        </p:tgtEl>
                                        <p:attrNameLst>
                                          <p:attrName>style.visibility</p:attrName>
                                        </p:attrNameLst>
                                      </p:cBhvr>
                                      <p:to>
                                        <p:strVal val="visible"/>
                                      </p:to>
                                    </p:set>
                                    <p:anim calcmode="lin" valueType="num">
                                      <p:cBhvr>
                                        <p:cTn id="10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III. PHONETICS</a:t>
            </a:r>
          </a:p>
        </p:txBody>
      </p:sp>
    </p:spTree>
    <p:extLst>
      <p:ext uri="{BB962C8B-B14F-4D97-AF65-F5344CB8AC3E}">
        <p14:creationId xmlns:p14="http://schemas.microsoft.com/office/powerpoint/2010/main" val="27706366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344551" y="893649"/>
            <a:ext cx="17000295" cy="1323439"/>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1. Find the word which has a different sound in the part underlined. </a:t>
            </a:r>
            <a:endPar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endParaRPr>
          </a:p>
          <a:p>
            <a:pPr indent="457200" algn="ctr">
              <a:spcAft>
                <a:spcPts val="0"/>
              </a:spcAf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Then </a:t>
            </a: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say the words aloud.</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Rectangle 3"/>
          <p:cNvSpPr/>
          <p:nvPr/>
        </p:nvSpPr>
        <p:spPr>
          <a:xfrm>
            <a:off x="1116631" y="1732999"/>
            <a:ext cx="17097553" cy="7272119"/>
          </a:xfrm>
          <a:prstGeom prst="rect">
            <a:avLst/>
          </a:prstGeom>
        </p:spPr>
        <p:txBody>
          <a:bodyPr wrap="square">
            <a:spAutoFit/>
          </a:bodyPr>
          <a:lstStyle/>
          <a:p>
            <a:pPr algn="just">
              <a:lnSpc>
                <a:spcPct val="20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Arial" panose="020B0604020202020204" pitchFamily="34"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 st</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u</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dy		B. l</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u</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nch		</a:t>
            </a: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smtClean="0">
                <a:latin typeface="Calibri" panose="020F0502020204030204" pitchFamily="34" charset="0"/>
                <a:ea typeface="Cambria" panose="02040503050406030204" pitchFamily="18" charset="0"/>
                <a:cs typeface="Cambria" panose="02040503050406030204" pitchFamily="18" charset="0"/>
              </a:rPr>
              <a:t>C</a:t>
            </a:r>
            <a:r>
              <a:rPr lang="en-US" sz="4800">
                <a:latin typeface="Calibri" panose="020F0502020204030204" pitchFamily="34" charset="0"/>
                <a:ea typeface="Cambria" panose="02040503050406030204" pitchFamily="18" charset="0"/>
                <a:cs typeface="Cambria" panose="02040503050406030204" pitchFamily="18" charset="0"/>
              </a:rPr>
              <a:t>.</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s</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u</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bject		D. c</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o</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mputer</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20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 c</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lculator	B. cl</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ssmate		</a:t>
            </a:r>
            <a:r>
              <a:rPr lang="en-US" sz="4800">
                <a:latin typeface="Calibri" panose="020F0502020204030204" pitchFamily="34" charset="0"/>
                <a:ea typeface="Cambria" panose="02040503050406030204" pitchFamily="18" charset="0"/>
                <a:cs typeface="Cambria" panose="02040503050406030204" pitchFamily="18" charset="0"/>
              </a:rPr>
              <a:t>C.</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f</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			D. f</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ther</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20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 s</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ch</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ool		B. tea</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ch</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ing		</a:t>
            </a: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smtClean="0">
                <a:latin typeface="Calibri" panose="020F0502020204030204" pitchFamily="34" charset="0"/>
                <a:ea typeface="Cambria" panose="02040503050406030204" pitchFamily="18" charset="0"/>
                <a:cs typeface="Cambria" panose="02040503050406030204" pitchFamily="18" charset="0"/>
              </a:rPr>
              <a:t>C</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ch</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ess		D. </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ch</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alk</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200000"/>
              </a:lnSpc>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 sm</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ar</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		</a:t>
            </a: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	B</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sh</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ar</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pener		</a:t>
            </a:r>
            <a:r>
              <a:rPr lang="en-US" sz="4800">
                <a:latin typeface="Calibri" panose="020F0502020204030204" pitchFamily="34" charset="0"/>
                <a:ea typeface="Cambria" panose="02040503050406030204" pitchFamily="18" charset="0"/>
                <a:cs typeface="Cambria" panose="02040503050406030204" pitchFamily="18" charset="0"/>
              </a:rPr>
              <a:t>C.</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gramm</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ar</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smtClean="0">
                <a:solidFill>
                  <a:srgbClr val="000000"/>
                </a:solidFill>
                <a:latin typeface="Calibri" panose="020F0502020204030204" pitchFamily="34" charset="0"/>
                <a:ea typeface="Cambria" panose="02040503050406030204" pitchFamily="18" charset="0"/>
                <a:cs typeface="Cambria" panose="02040503050406030204" pitchFamily="18" charset="0"/>
              </a:rPr>
              <a:t>D</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a:t>
            </a:r>
            <a:r>
              <a:rPr lang="en-US" sz="4800" u="sng">
                <a:solidFill>
                  <a:srgbClr val="000000"/>
                </a:solidFill>
                <a:latin typeface="Calibri" panose="020F0502020204030204" pitchFamily="34" charset="0"/>
                <a:ea typeface="Cambria" panose="02040503050406030204" pitchFamily="18" charset="0"/>
                <a:cs typeface="Cambria" panose="02040503050406030204" pitchFamily="18" charset="0"/>
              </a:rPr>
              <a:t>ar</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20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5.</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A. c</a:t>
            </a:r>
            <a:r>
              <a:rPr lang="en-US" sz="4800" u="sng">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mpass		B. h</a:t>
            </a:r>
            <a:r>
              <a:rPr lang="en-US" sz="4800" u="sng">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mework		</a:t>
            </a:r>
            <a:r>
              <a:rPr lang="en-US" sz="4800">
                <a:latin typeface="Calibri" panose="020F0502020204030204" pitchFamily="34" charset="0"/>
                <a:ea typeface="Calibri" panose="020F0502020204030204" pitchFamily="34" charset="0"/>
                <a:cs typeface="Calibri" panose="020F0502020204030204" pitchFamily="34" charset="0"/>
              </a:rPr>
              <a:t>C.</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s</a:t>
            </a:r>
            <a:r>
              <a:rPr lang="en-US" sz="4800" u="sng">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meone	</a:t>
            </a:r>
            <a:r>
              <a:rPr lang="en-US" sz="4800" smtClean="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 w</a:t>
            </a:r>
            <a:r>
              <a:rPr lang="en-US" sz="4800" u="sng">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nderful</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p:cNvSpPr/>
          <p:nvPr/>
        </p:nvSpPr>
        <p:spPr>
          <a:xfrm>
            <a:off x="13792200" y="2217088"/>
            <a:ext cx="838200" cy="1021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37005" y="3641816"/>
            <a:ext cx="838200" cy="1021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26210" y="5155992"/>
            <a:ext cx="838200" cy="1021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039344" y="6618618"/>
            <a:ext cx="838200" cy="1021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34392" y="8102126"/>
            <a:ext cx="838200" cy="1021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68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p:cTn id="6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1" end="1"/>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p:cTn id="6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2" end="2"/>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p:cTn id="7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3" end="3"/>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p:cTn id="7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arn(inVertical)">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arn(inVertic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barn(inVertical)">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barn(inVertical)">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arn(inVertical)">
                                      <p:cBhvr>
                                        <p:cTn id="10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 grpId="0" animBg="1"/>
      <p:bldP spid="11" grpId="0" animBg="1"/>
      <p:bldP spid="12" grpId="0" animBg="1"/>
      <p:bldP spid="15"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pic>
        <p:nvPicPr>
          <p:cNvPr id="40" name="Picture 39"/>
          <p:cNvPicPr>
            <a:picLocks noChangeAspect="1"/>
          </p:cNvPicPr>
          <p:nvPr/>
        </p:nvPicPr>
        <p:blipFill>
          <a:blip r:embed="rId10"/>
          <a:stretch>
            <a:fillRect/>
          </a:stretch>
        </p:blipFill>
        <p:spPr>
          <a:xfrm>
            <a:off x="954743" y="3022419"/>
            <a:ext cx="16451850" cy="6569521"/>
          </a:xfrm>
          <a:prstGeom prst="rect">
            <a:avLst/>
          </a:prstGeom>
        </p:spPr>
      </p:pic>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2">
              <a:extLst>
                <a:ext uri="{BEBA8EAE-BF5A-486C-A8C5-ECC9F3942E4B}">
                  <a14:imgProps xmlns:a14="http://schemas.microsoft.com/office/drawing/2010/main">
                    <a14:imgLayer r:embed="rId13">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3276600" y="553908"/>
            <a:ext cx="10538461" cy="707886"/>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2. Divide the words into two columns.</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Rectangle 5"/>
          <p:cNvSpPr/>
          <p:nvPr/>
        </p:nvSpPr>
        <p:spPr>
          <a:xfrm>
            <a:off x="1183764" y="1002009"/>
            <a:ext cx="1359668"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laugh</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98940" y="1002009"/>
            <a:ext cx="1199367"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does</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853815" y="1002009"/>
            <a:ext cx="1688539"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uneasy</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862305" y="1002009"/>
            <a:ext cx="1332416"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heart</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7468054" y="1020028"/>
            <a:ext cx="1269899"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done</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8833224" y="989646"/>
            <a:ext cx="2057423"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unhappy</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0929623" y="1006614"/>
            <a:ext cx="1108188" cy="707886"/>
          </a:xfrm>
          <a:prstGeom prst="rect">
            <a:avLst/>
          </a:prstGeom>
        </p:spPr>
        <p:txBody>
          <a:bodyPr wrap="squar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carp</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2121060" y="1023085"/>
            <a:ext cx="896399"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bar</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3118652" y="1014076"/>
            <a:ext cx="1882695"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monkey</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5211278" y="1023085"/>
            <a:ext cx="1300356"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flood</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60919" y="1589232"/>
            <a:ext cx="1771639"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mother</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055584" y="1562100"/>
            <a:ext cx="914033"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but</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4108403" y="1562100"/>
            <a:ext cx="1165832"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hard</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5484166" y="1566031"/>
            <a:ext cx="1825949"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country</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7396305" y="1562634"/>
            <a:ext cx="1080937"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love</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8652395" y="1562100"/>
            <a:ext cx="1481303"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father</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10296015" y="1589232"/>
            <a:ext cx="1493614"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young</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11943196" y="1610760"/>
            <a:ext cx="1807033"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brother</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13851422" y="1589232"/>
            <a:ext cx="1170962"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start</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15152141" y="1589232"/>
            <a:ext cx="1608838"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couple</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2181858" y="2145633"/>
            <a:ext cx="1230017"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dove</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3654475" y="2164750"/>
            <a:ext cx="1409488"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guard</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5294813" y="2164750"/>
            <a:ext cx="1649811"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among</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7139675" y="2191425"/>
            <a:ext cx="1414170"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blood</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8771060" y="2164750"/>
            <a:ext cx="1340432"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some</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p:nvPr/>
        </p:nvSpPr>
        <p:spPr>
          <a:xfrm>
            <a:off x="10286645" y="2164750"/>
            <a:ext cx="950901"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cup</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p:cNvSpPr/>
          <p:nvPr/>
        </p:nvSpPr>
        <p:spPr>
          <a:xfrm>
            <a:off x="11473072" y="2191425"/>
            <a:ext cx="1853392"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draught</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13590818" y="2191425"/>
            <a:ext cx="1420582" cy="707886"/>
          </a:xfrm>
          <a:prstGeom prst="rect">
            <a:avLst/>
          </a:prstGeom>
        </p:spPr>
        <p:txBody>
          <a:bodyPr wrap="none">
            <a:spAutoFit/>
          </a:bodyPr>
          <a:lstStyle/>
          <a:p>
            <a:pPr lvl="0" algn="just"/>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smart</a:t>
            </a:r>
            <a:endParaRPr lang="en-US" sz="4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33206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style.rotation</p:attrName>
                                        </p:attrNameLst>
                                      </p:cBhvr>
                                      <p:tavLst>
                                        <p:tav tm="0">
                                          <p:val>
                                            <p:fltVal val="90"/>
                                          </p:val>
                                        </p:tav>
                                        <p:tav tm="100000">
                                          <p:val>
                                            <p:fltVal val="0"/>
                                          </p:val>
                                        </p:tav>
                                      </p:tavLst>
                                    </p:anim>
                                    <p:animEffect transition="in" filter="fade">
                                      <p:cBhvr>
                                        <p:cTn id="82" dur="1000"/>
                                        <p:tgtEl>
                                          <p:spTgt spid="1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 calcmode="lin" valueType="num">
                                      <p:cBhvr>
                                        <p:cTn id="105" dur="1000" fill="hold"/>
                                        <p:tgtEl>
                                          <p:spTgt spid="21"/>
                                        </p:tgtEl>
                                        <p:attrNameLst>
                                          <p:attrName>style.rotation</p:attrName>
                                        </p:attrNameLst>
                                      </p:cBhvr>
                                      <p:tavLst>
                                        <p:tav tm="0">
                                          <p:val>
                                            <p:fltVal val="90"/>
                                          </p:val>
                                        </p:tav>
                                        <p:tav tm="100000">
                                          <p:val>
                                            <p:fltVal val="0"/>
                                          </p:val>
                                        </p:tav>
                                      </p:tavLst>
                                    </p:anim>
                                    <p:animEffect transition="in" filter="fade">
                                      <p:cBhvr>
                                        <p:cTn id="106" dur="1000"/>
                                        <p:tgtEl>
                                          <p:spTgt spid="21"/>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1000" fill="hold"/>
                                        <p:tgtEl>
                                          <p:spTgt spid="22"/>
                                        </p:tgtEl>
                                        <p:attrNameLst>
                                          <p:attrName>ppt_w</p:attrName>
                                        </p:attrNameLst>
                                      </p:cBhvr>
                                      <p:tavLst>
                                        <p:tav tm="0">
                                          <p:val>
                                            <p:fltVal val="0"/>
                                          </p:val>
                                        </p:tav>
                                        <p:tav tm="100000">
                                          <p:val>
                                            <p:strVal val="#ppt_w"/>
                                          </p:val>
                                        </p:tav>
                                      </p:tavLst>
                                    </p:anim>
                                    <p:anim calcmode="lin" valueType="num">
                                      <p:cBhvr>
                                        <p:cTn id="110" dur="1000" fill="hold"/>
                                        <p:tgtEl>
                                          <p:spTgt spid="22"/>
                                        </p:tgtEl>
                                        <p:attrNameLst>
                                          <p:attrName>ppt_h</p:attrName>
                                        </p:attrNameLst>
                                      </p:cBhvr>
                                      <p:tavLst>
                                        <p:tav tm="0">
                                          <p:val>
                                            <p:fltVal val="0"/>
                                          </p:val>
                                        </p:tav>
                                        <p:tav tm="100000">
                                          <p:val>
                                            <p:strVal val="#ppt_h"/>
                                          </p:val>
                                        </p:tav>
                                      </p:tavLst>
                                    </p:anim>
                                    <p:anim calcmode="lin" valueType="num">
                                      <p:cBhvr>
                                        <p:cTn id="111" dur="1000" fill="hold"/>
                                        <p:tgtEl>
                                          <p:spTgt spid="22"/>
                                        </p:tgtEl>
                                        <p:attrNameLst>
                                          <p:attrName>style.rotation</p:attrName>
                                        </p:attrNameLst>
                                      </p:cBhvr>
                                      <p:tavLst>
                                        <p:tav tm="0">
                                          <p:val>
                                            <p:fltVal val="90"/>
                                          </p:val>
                                        </p:tav>
                                        <p:tav tm="100000">
                                          <p:val>
                                            <p:fltVal val="0"/>
                                          </p:val>
                                        </p:tav>
                                      </p:tavLst>
                                    </p:anim>
                                    <p:animEffect transition="in" filter="fade">
                                      <p:cBhvr>
                                        <p:cTn id="112" dur="1000"/>
                                        <p:tgtEl>
                                          <p:spTgt spid="2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1000" fill="hold"/>
                                        <p:tgtEl>
                                          <p:spTgt spid="23"/>
                                        </p:tgtEl>
                                        <p:attrNameLst>
                                          <p:attrName>ppt_w</p:attrName>
                                        </p:attrNameLst>
                                      </p:cBhvr>
                                      <p:tavLst>
                                        <p:tav tm="0">
                                          <p:val>
                                            <p:fltVal val="0"/>
                                          </p:val>
                                        </p:tav>
                                        <p:tav tm="100000">
                                          <p:val>
                                            <p:strVal val="#ppt_w"/>
                                          </p:val>
                                        </p:tav>
                                      </p:tavLst>
                                    </p:anim>
                                    <p:anim calcmode="lin" valueType="num">
                                      <p:cBhvr>
                                        <p:cTn id="116" dur="1000" fill="hold"/>
                                        <p:tgtEl>
                                          <p:spTgt spid="23"/>
                                        </p:tgtEl>
                                        <p:attrNameLst>
                                          <p:attrName>ppt_h</p:attrName>
                                        </p:attrNameLst>
                                      </p:cBhvr>
                                      <p:tavLst>
                                        <p:tav tm="0">
                                          <p:val>
                                            <p:fltVal val="0"/>
                                          </p:val>
                                        </p:tav>
                                        <p:tav tm="100000">
                                          <p:val>
                                            <p:strVal val="#ppt_h"/>
                                          </p:val>
                                        </p:tav>
                                      </p:tavLst>
                                    </p:anim>
                                    <p:anim calcmode="lin" valueType="num">
                                      <p:cBhvr>
                                        <p:cTn id="117" dur="1000" fill="hold"/>
                                        <p:tgtEl>
                                          <p:spTgt spid="23"/>
                                        </p:tgtEl>
                                        <p:attrNameLst>
                                          <p:attrName>style.rotation</p:attrName>
                                        </p:attrNameLst>
                                      </p:cBhvr>
                                      <p:tavLst>
                                        <p:tav tm="0">
                                          <p:val>
                                            <p:fltVal val="90"/>
                                          </p:val>
                                        </p:tav>
                                        <p:tav tm="100000">
                                          <p:val>
                                            <p:fltVal val="0"/>
                                          </p:val>
                                        </p:tav>
                                      </p:tavLst>
                                    </p:anim>
                                    <p:animEffect transition="in" filter="fade">
                                      <p:cBhvr>
                                        <p:cTn id="118" dur="1000"/>
                                        <p:tgtEl>
                                          <p:spTgt spid="2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 calcmode="lin" valueType="num">
                                      <p:cBhvr>
                                        <p:cTn id="123" dur="1000" fill="hold"/>
                                        <p:tgtEl>
                                          <p:spTgt spid="24"/>
                                        </p:tgtEl>
                                        <p:attrNameLst>
                                          <p:attrName>style.rotation</p:attrName>
                                        </p:attrNameLst>
                                      </p:cBhvr>
                                      <p:tavLst>
                                        <p:tav tm="0">
                                          <p:val>
                                            <p:fltVal val="90"/>
                                          </p:val>
                                        </p:tav>
                                        <p:tav tm="100000">
                                          <p:val>
                                            <p:fltVal val="0"/>
                                          </p:val>
                                        </p:tav>
                                      </p:tavLst>
                                    </p:anim>
                                    <p:animEffect transition="in" filter="fade">
                                      <p:cBhvr>
                                        <p:cTn id="124" dur="1000"/>
                                        <p:tgtEl>
                                          <p:spTgt spid="2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1000" fill="hold"/>
                                        <p:tgtEl>
                                          <p:spTgt spid="25"/>
                                        </p:tgtEl>
                                        <p:attrNameLst>
                                          <p:attrName>ppt_w</p:attrName>
                                        </p:attrNameLst>
                                      </p:cBhvr>
                                      <p:tavLst>
                                        <p:tav tm="0">
                                          <p:val>
                                            <p:fltVal val="0"/>
                                          </p:val>
                                        </p:tav>
                                        <p:tav tm="100000">
                                          <p:val>
                                            <p:strVal val="#ppt_w"/>
                                          </p:val>
                                        </p:tav>
                                      </p:tavLst>
                                    </p:anim>
                                    <p:anim calcmode="lin" valueType="num">
                                      <p:cBhvr>
                                        <p:cTn id="128" dur="1000" fill="hold"/>
                                        <p:tgtEl>
                                          <p:spTgt spid="25"/>
                                        </p:tgtEl>
                                        <p:attrNameLst>
                                          <p:attrName>ppt_h</p:attrName>
                                        </p:attrNameLst>
                                      </p:cBhvr>
                                      <p:tavLst>
                                        <p:tav tm="0">
                                          <p:val>
                                            <p:fltVal val="0"/>
                                          </p:val>
                                        </p:tav>
                                        <p:tav tm="100000">
                                          <p:val>
                                            <p:strVal val="#ppt_h"/>
                                          </p:val>
                                        </p:tav>
                                      </p:tavLst>
                                    </p:anim>
                                    <p:anim calcmode="lin" valueType="num">
                                      <p:cBhvr>
                                        <p:cTn id="129" dur="1000" fill="hold"/>
                                        <p:tgtEl>
                                          <p:spTgt spid="25"/>
                                        </p:tgtEl>
                                        <p:attrNameLst>
                                          <p:attrName>style.rotation</p:attrName>
                                        </p:attrNameLst>
                                      </p:cBhvr>
                                      <p:tavLst>
                                        <p:tav tm="0">
                                          <p:val>
                                            <p:fltVal val="90"/>
                                          </p:val>
                                        </p:tav>
                                        <p:tav tm="100000">
                                          <p:val>
                                            <p:fltVal val="0"/>
                                          </p:val>
                                        </p:tav>
                                      </p:tavLst>
                                    </p:anim>
                                    <p:animEffect transition="in" filter="fade">
                                      <p:cBhvr>
                                        <p:cTn id="130" dur="1000"/>
                                        <p:tgtEl>
                                          <p:spTgt spid="25"/>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1000" fill="hold"/>
                                        <p:tgtEl>
                                          <p:spTgt spid="26"/>
                                        </p:tgtEl>
                                        <p:attrNameLst>
                                          <p:attrName>ppt_w</p:attrName>
                                        </p:attrNameLst>
                                      </p:cBhvr>
                                      <p:tavLst>
                                        <p:tav tm="0">
                                          <p:val>
                                            <p:fltVal val="0"/>
                                          </p:val>
                                        </p:tav>
                                        <p:tav tm="100000">
                                          <p:val>
                                            <p:strVal val="#ppt_w"/>
                                          </p:val>
                                        </p:tav>
                                      </p:tavLst>
                                    </p:anim>
                                    <p:anim calcmode="lin" valueType="num">
                                      <p:cBhvr>
                                        <p:cTn id="134" dur="1000" fill="hold"/>
                                        <p:tgtEl>
                                          <p:spTgt spid="26"/>
                                        </p:tgtEl>
                                        <p:attrNameLst>
                                          <p:attrName>ppt_h</p:attrName>
                                        </p:attrNameLst>
                                      </p:cBhvr>
                                      <p:tavLst>
                                        <p:tav tm="0">
                                          <p:val>
                                            <p:fltVal val="0"/>
                                          </p:val>
                                        </p:tav>
                                        <p:tav tm="100000">
                                          <p:val>
                                            <p:strVal val="#ppt_h"/>
                                          </p:val>
                                        </p:tav>
                                      </p:tavLst>
                                    </p:anim>
                                    <p:anim calcmode="lin" valueType="num">
                                      <p:cBhvr>
                                        <p:cTn id="135" dur="1000" fill="hold"/>
                                        <p:tgtEl>
                                          <p:spTgt spid="26"/>
                                        </p:tgtEl>
                                        <p:attrNameLst>
                                          <p:attrName>style.rotation</p:attrName>
                                        </p:attrNameLst>
                                      </p:cBhvr>
                                      <p:tavLst>
                                        <p:tav tm="0">
                                          <p:val>
                                            <p:fltVal val="90"/>
                                          </p:val>
                                        </p:tav>
                                        <p:tav tm="100000">
                                          <p:val>
                                            <p:fltVal val="0"/>
                                          </p:val>
                                        </p:tav>
                                      </p:tavLst>
                                    </p:anim>
                                    <p:animEffect transition="in" filter="fade">
                                      <p:cBhvr>
                                        <p:cTn id="136" dur="1000"/>
                                        <p:tgtEl>
                                          <p:spTgt spid="2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fltVal val="0"/>
                                          </p:val>
                                        </p:tav>
                                        <p:tav tm="100000">
                                          <p:val>
                                            <p:strVal val="#ppt_w"/>
                                          </p:val>
                                        </p:tav>
                                      </p:tavLst>
                                    </p:anim>
                                    <p:anim calcmode="lin" valueType="num">
                                      <p:cBhvr>
                                        <p:cTn id="140" dur="1000" fill="hold"/>
                                        <p:tgtEl>
                                          <p:spTgt spid="27"/>
                                        </p:tgtEl>
                                        <p:attrNameLst>
                                          <p:attrName>ppt_h</p:attrName>
                                        </p:attrNameLst>
                                      </p:cBhvr>
                                      <p:tavLst>
                                        <p:tav tm="0">
                                          <p:val>
                                            <p:fltVal val="0"/>
                                          </p:val>
                                        </p:tav>
                                        <p:tav tm="100000">
                                          <p:val>
                                            <p:strVal val="#ppt_h"/>
                                          </p:val>
                                        </p:tav>
                                      </p:tavLst>
                                    </p:anim>
                                    <p:anim calcmode="lin" valueType="num">
                                      <p:cBhvr>
                                        <p:cTn id="141" dur="1000" fill="hold"/>
                                        <p:tgtEl>
                                          <p:spTgt spid="27"/>
                                        </p:tgtEl>
                                        <p:attrNameLst>
                                          <p:attrName>style.rotation</p:attrName>
                                        </p:attrNameLst>
                                      </p:cBhvr>
                                      <p:tavLst>
                                        <p:tav tm="0">
                                          <p:val>
                                            <p:fltVal val="90"/>
                                          </p:val>
                                        </p:tav>
                                        <p:tav tm="100000">
                                          <p:val>
                                            <p:fltVal val="0"/>
                                          </p:val>
                                        </p:tav>
                                      </p:tavLst>
                                    </p:anim>
                                    <p:animEffect transition="in" filter="fade">
                                      <p:cBhvr>
                                        <p:cTn id="142" dur="1000"/>
                                        <p:tgtEl>
                                          <p:spTgt spid="2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1000" fill="hold"/>
                                        <p:tgtEl>
                                          <p:spTgt spid="28"/>
                                        </p:tgtEl>
                                        <p:attrNameLst>
                                          <p:attrName>ppt_w</p:attrName>
                                        </p:attrNameLst>
                                      </p:cBhvr>
                                      <p:tavLst>
                                        <p:tav tm="0">
                                          <p:val>
                                            <p:fltVal val="0"/>
                                          </p:val>
                                        </p:tav>
                                        <p:tav tm="100000">
                                          <p:val>
                                            <p:strVal val="#ppt_w"/>
                                          </p:val>
                                        </p:tav>
                                      </p:tavLst>
                                    </p:anim>
                                    <p:anim calcmode="lin" valueType="num">
                                      <p:cBhvr>
                                        <p:cTn id="146" dur="1000" fill="hold"/>
                                        <p:tgtEl>
                                          <p:spTgt spid="28"/>
                                        </p:tgtEl>
                                        <p:attrNameLst>
                                          <p:attrName>ppt_h</p:attrName>
                                        </p:attrNameLst>
                                      </p:cBhvr>
                                      <p:tavLst>
                                        <p:tav tm="0">
                                          <p:val>
                                            <p:fltVal val="0"/>
                                          </p:val>
                                        </p:tav>
                                        <p:tav tm="100000">
                                          <p:val>
                                            <p:strVal val="#ppt_h"/>
                                          </p:val>
                                        </p:tav>
                                      </p:tavLst>
                                    </p:anim>
                                    <p:anim calcmode="lin" valueType="num">
                                      <p:cBhvr>
                                        <p:cTn id="147" dur="1000" fill="hold"/>
                                        <p:tgtEl>
                                          <p:spTgt spid="28"/>
                                        </p:tgtEl>
                                        <p:attrNameLst>
                                          <p:attrName>style.rotation</p:attrName>
                                        </p:attrNameLst>
                                      </p:cBhvr>
                                      <p:tavLst>
                                        <p:tav tm="0">
                                          <p:val>
                                            <p:fltVal val="90"/>
                                          </p:val>
                                        </p:tav>
                                        <p:tav tm="100000">
                                          <p:val>
                                            <p:fltVal val="0"/>
                                          </p:val>
                                        </p:tav>
                                      </p:tavLst>
                                    </p:anim>
                                    <p:animEffect transition="in" filter="fade">
                                      <p:cBhvr>
                                        <p:cTn id="148" dur="1000"/>
                                        <p:tgtEl>
                                          <p:spTgt spid="2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1000" fill="hold"/>
                                        <p:tgtEl>
                                          <p:spTgt spid="29"/>
                                        </p:tgtEl>
                                        <p:attrNameLst>
                                          <p:attrName>ppt_w</p:attrName>
                                        </p:attrNameLst>
                                      </p:cBhvr>
                                      <p:tavLst>
                                        <p:tav tm="0">
                                          <p:val>
                                            <p:fltVal val="0"/>
                                          </p:val>
                                        </p:tav>
                                        <p:tav tm="100000">
                                          <p:val>
                                            <p:strVal val="#ppt_w"/>
                                          </p:val>
                                        </p:tav>
                                      </p:tavLst>
                                    </p:anim>
                                    <p:anim calcmode="lin" valueType="num">
                                      <p:cBhvr>
                                        <p:cTn id="152" dur="1000" fill="hold"/>
                                        <p:tgtEl>
                                          <p:spTgt spid="29"/>
                                        </p:tgtEl>
                                        <p:attrNameLst>
                                          <p:attrName>ppt_h</p:attrName>
                                        </p:attrNameLst>
                                      </p:cBhvr>
                                      <p:tavLst>
                                        <p:tav tm="0">
                                          <p:val>
                                            <p:fltVal val="0"/>
                                          </p:val>
                                        </p:tav>
                                        <p:tav tm="100000">
                                          <p:val>
                                            <p:strVal val="#ppt_h"/>
                                          </p:val>
                                        </p:tav>
                                      </p:tavLst>
                                    </p:anim>
                                    <p:anim calcmode="lin" valueType="num">
                                      <p:cBhvr>
                                        <p:cTn id="153" dur="1000" fill="hold"/>
                                        <p:tgtEl>
                                          <p:spTgt spid="29"/>
                                        </p:tgtEl>
                                        <p:attrNameLst>
                                          <p:attrName>style.rotation</p:attrName>
                                        </p:attrNameLst>
                                      </p:cBhvr>
                                      <p:tavLst>
                                        <p:tav tm="0">
                                          <p:val>
                                            <p:fltVal val="90"/>
                                          </p:val>
                                        </p:tav>
                                        <p:tav tm="100000">
                                          <p:val>
                                            <p:fltVal val="0"/>
                                          </p:val>
                                        </p:tav>
                                      </p:tavLst>
                                    </p:anim>
                                    <p:animEffect transition="in" filter="fade">
                                      <p:cBhvr>
                                        <p:cTn id="154" dur="1000"/>
                                        <p:tgtEl>
                                          <p:spTgt spid="29"/>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1000" fill="hold"/>
                                        <p:tgtEl>
                                          <p:spTgt spid="30"/>
                                        </p:tgtEl>
                                        <p:attrNameLst>
                                          <p:attrName>ppt_w</p:attrName>
                                        </p:attrNameLst>
                                      </p:cBhvr>
                                      <p:tavLst>
                                        <p:tav tm="0">
                                          <p:val>
                                            <p:fltVal val="0"/>
                                          </p:val>
                                        </p:tav>
                                        <p:tav tm="100000">
                                          <p:val>
                                            <p:strVal val="#ppt_w"/>
                                          </p:val>
                                        </p:tav>
                                      </p:tavLst>
                                    </p:anim>
                                    <p:anim calcmode="lin" valueType="num">
                                      <p:cBhvr>
                                        <p:cTn id="158" dur="1000" fill="hold"/>
                                        <p:tgtEl>
                                          <p:spTgt spid="30"/>
                                        </p:tgtEl>
                                        <p:attrNameLst>
                                          <p:attrName>ppt_h</p:attrName>
                                        </p:attrNameLst>
                                      </p:cBhvr>
                                      <p:tavLst>
                                        <p:tav tm="0">
                                          <p:val>
                                            <p:fltVal val="0"/>
                                          </p:val>
                                        </p:tav>
                                        <p:tav tm="100000">
                                          <p:val>
                                            <p:strVal val="#ppt_h"/>
                                          </p:val>
                                        </p:tav>
                                      </p:tavLst>
                                    </p:anim>
                                    <p:anim calcmode="lin" valueType="num">
                                      <p:cBhvr>
                                        <p:cTn id="159" dur="1000" fill="hold"/>
                                        <p:tgtEl>
                                          <p:spTgt spid="30"/>
                                        </p:tgtEl>
                                        <p:attrNameLst>
                                          <p:attrName>style.rotation</p:attrName>
                                        </p:attrNameLst>
                                      </p:cBhvr>
                                      <p:tavLst>
                                        <p:tav tm="0">
                                          <p:val>
                                            <p:fltVal val="90"/>
                                          </p:val>
                                        </p:tav>
                                        <p:tav tm="100000">
                                          <p:val>
                                            <p:fltVal val="0"/>
                                          </p:val>
                                        </p:tav>
                                      </p:tavLst>
                                    </p:anim>
                                    <p:animEffect transition="in" filter="fade">
                                      <p:cBhvr>
                                        <p:cTn id="160" dur="1000"/>
                                        <p:tgtEl>
                                          <p:spTgt spid="30"/>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p:cTn id="163" dur="1000" fill="hold"/>
                                        <p:tgtEl>
                                          <p:spTgt spid="31"/>
                                        </p:tgtEl>
                                        <p:attrNameLst>
                                          <p:attrName>ppt_w</p:attrName>
                                        </p:attrNameLst>
                                      </p:cBhvr>
                                      <p:tavLst>
                                        <p:tav tm="0">
                                          <p:val>
                                            <p:fltVal val="0"/>
                                          </p:val>
                                        </p:tav>
                                        <p:tav tm="100000">
                                          <p:val>
                                            <p:strVal val="#ppt_w"/>
                                          </p:val>
                                        </p:tav>
                                      </p:tavLst>
                                    </p:anim>
                                    <p:anim calcmode="lin" valueType="num">
                                      <p:cBhvr>
                                        <p:cTn id="164" dur="1000" fill="hold"/>
                                        <p:tgtEl>
                                          <p:spTgt spid="31"/>
                                        </p:tgtEl>
                                        <p:attrNameLst>
                                          <p:attrName>ppt_h</p:attrName>
                                        </p:attrNameLst>
                                      </p:cBhvr>
                                      <p:tavLst>
                                        <p:tav tm="0">
                                          <p:val>
                                            <p:fltVal val="0"/>
                                          </p:val>
                                        </p:tav>
                                        <p:tav tm="100000">
                                          <p:val>
                                            <p:strVal val="#ppt_h"/>
                                          </p:val>
                                        </p:tav>
                                      </p:tavLst>
                                    </p:anim>
                                    <p:anim calcmode="lin" valueType="num">
                                      <p:cBhvr>
                                        <p:cTn id="165" dur="1000" fill="hold"/>
                                        <p:tgtEl>
                                          <p:spTgt spid="31"/>
                                        </p:tgtEl>
                                        <p:attrNameLst>
                                          <p:attrName>style.rotation</p:attrName>
                                        </p:attrNameLst>
                                      </p:cBhvr>
                                      <p:tavLst>
                                        <p:tav tm="0">
                                          <p:val>
                                            <p:fltVal val="90"/>
                                          </p:val>
                                        </p:tav>
                                        <p:tav tm="100000">
                                          <p:val>
                                            <p:fltVal val="0"/>
                                          </p:val>
                                        </p:tav>
                                      </p:tavLst>
                                    </p:anim>
                                    <p:animEffect transition="in" filter="fade">
                                      <p:cBhvr>
                                        <p:cTn id="166" dur="1000"/>
                                        <p:tgtEl>
                                          <p:spTgt spid="31"/>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1000" fill="hold"/>
                                        <p:tgtEl>
                                          <p:spTgt spid="32"/>
                                        </p:tgtEl>
                                        <p:attrNameLst>
                                          <p:attrName>ppt_w</p:attrName>
                                        </p:attrNameLst>
                                      </p:cBhvr>
                                      <p:tavLst>
                                        <p:tav tm="0">
                                          <p:val>
                                            <p:fltVal val="0"/>
                                          </p:val>
                                        </p:tav>
                                        <p:tav tm="100000">
                                          <p:val>
                                            <p:strVal val="#ppt_w"/>
                                          </p:val>
                                        </p:tav>
                                      </p:tavLst>
                                    </p:anim>
                                    <p:anim calcmode="lin" valueType="num">
                                      <p:cBhvr>
                                        <p:cTn id="170" dur="1000" fill="hold"/>
                                        <p:tgtEl>
                                          <p:spTgt spid="32"/>
                                        </p:tgtEl>
                                        <p:attrNameLst>
                                          <p:attrName>ppt_h</p:attrName>
                                        </p:attrNameLst>
                                      </p:cBhvr>
                                      <p:tavLst>
                                        <p:tav tm="0">
                                          <p:val>
                                            <p:fltVal val="0"/>
                                          </p:val>
                                        </p:tav>
                                        <p:tav tm="100000">
                                          <p:val>
                                            <p:strVal val="#ppt_h"/>
                                          </p:val>
                                        </p:tav>
                                      </p:tavLst>
                                    </p:anim>
                                    <p:anim calcmode="lin" valueType="num">
                                      <p:cBhvr>
                                        <p:cTn id="171" dur="1000" fill="hold"/>
                                        <p:tgtEl>
                                          <p:spTgt spid="32"/>
                                        </p:tgtEl>
                                        <p:attrNameLst>
                                          <p:attrName>style.rotation</p:attrName>
                                        </p:attrNameLst>
                                      </p:cBhvr>
                                      <p:tavLst>
                                        <p:tav tm="0">
                                          <p:val>
                                            <p:fltVal val="90"/>
                                          </p:val>
                                        </p:tav>
                                        <p:tav tm="100000">
                                          <p:val>
                                            <p:fltVal val="0"/>
                                          </p:val>
                                        </p:tav>
                                      </p:tavLst>
                                    </p:anim>
                                    <p:animEffect transition="in" filter="fade">
                                      <p:cBhvr>
                                        <p:cTn id="172" dur="1000"/>
                                        <p:tgtEl>
                                          <p:spTgt spid="32"/>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1000" fill="hold"/>
                                        <p:tgtEl>
                                          <p:spTgt spid="33"/>
                                        </p:tgtEl>
                                        <p:attrNameLst>
                                          <p:attrName>ppt_w</p:attrName>
                                        </p:attrNameLst>
                                      </p:cBhvr>
                                      <p:tavLst>
                                        <p:tav tm="0">
                                          <p:val>
                                            <p:fltVal val="0"/>
                                          </p:val>
                                        </p:tav>
                                        <p:tav tm="100000">
                                          <p:val>
                                            <p:strVal val="#ppt_w"/>
                                          </p:val>
                                        </p:tav>
                                      </p:tavLst>
                                    </p:anim>
                                    <p:anim calcmode="lin" valueType="num">
                                      <p:cBhvr>
                                        <p:cTn id="176" dur="1000" fill="hold"/>
                                        <p:tgtEl>
                                          <p:spTgt spid="33"/>
                                        </p:tgtEl>
                                        <p:attrNameLst>
                                          <p:attrName>ppt_h</p:attrName>
                                        </p:attrNameLst>
                                      </p:cBhvr>
                                      <p:tavLst>
                                        <p:tav tm="0">
                                          <p:val>
                                            <p:fltVal val="0"/>
                                          </p:val>
                                        </p:tav>
                                        <p:tav tm="100000">
                                          <p:val>
                                            <p:strVal val="#ppt_h"/>
                                          </p:val>
                                        </p:tav>
                                      </p:tavLst>
                                    </p:anim>
                                    <p:anim calcmode="lin" valueType="num">
                                      <p:cBhvr>
                                        <p:cTn id="177" dur="1000" fill="hold"/>
                                        <p:tgtEl>
                                          <p:spTgt spid="33"/>
                                        </p:tgtEl>
                                        <p:attrNameLst>
                                          <p:attrName>style.rotation</p:attrName>
                                        </p:attrNameLst>
                                      </p:cBhvr>
                                      <p:tavLst>
                                        <p:tav tm="0">
                                          <p:val>
                                            <p:fltVal val="90"/>
                                          </p:val>
                                        </p:tav>
                                        <p:tav tm="100000">
                                          <p:val>
                                            <p:fltVal val="0"/>
                                          </p:val>
                                        </p:tav>
                                      </p:tavLst>
                                    </p:anim>
                                    <p:animEffect transition="in" filter="fade">
                                      <p:cBhvr>
                                        <p:cTn id="178" dur="1000"/>
                                        <p:tgtEl>
                                          <p:spTgt spid="33"/>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anim calcmode="lin" valueType="num">
                                      <p:cBhvr>
                                        <p:cTn id="181" dur="1000" fill="hold"/>
                                        <p:tgtEl>
                                          <p:spTgt spid="34"/>
                                        </p:tgtEl>
                                        <p:attrNameLst>
                                          <p:attrName>ppt_w</p:attrName>
                                        </p:attrNameLst>
                                      </p:cBhvr>
                                      <p:tavLst>
                                        <p:tav tm="0">
                                          <p:val>
                                            <p:fltVal val="0"/>
                                          </p:val>
                                        </p:tav>
                                        <p:tav tm="100000">
                                          <p:val>
                                            <p:strVal val="#ppt_w"/>
                                          </p:val>
                                        </p:tav>
                                      </p:tavLst>
                                    </p:anim>
                                    <p:anim calcmode="lin" valueType="num">
                                      <p:cBhvr>
                                        <p:cTn id="182" dur="1000" fill="hold"/>
                                        <p:tgtEl>
                                          <p:spTgt spid="34"/>
                                        </p:tgtEl>
                                        <p:attrNameLst>
                                          <p:attrName>ppt_h</p:attrName>
                                        </p:attrNameLst>
                                      </p:cBhvr>
                                      <p:tavLst>
                                        <p:tav tm="0">
                                          <p:val>
                                            <p:fltVal val="0"/>
                                          </p:val>
                                        </p:tav>
                                        <p:tav tm="100000">
                                          <p:val>
                                            <p:strVal val="#ppt_h"/>
                                          </p:val>
                                        </p:tav>
                                      </p:tavLst>
                                    </p:anim>
                                    <p:anim calcmode="lin" valueType="num">
                                      <p:cBhvr>
                                        <p:cTn id="183" dur="1000" fill="hold"/>
                                        <p:tgtEl>
                                          <p:spTgt spid="34"/>
                                        </p:tgtEl>
                                        <p:attrNameLst>
                                          <p:attrName>style.rotation</p:attrName>
                                        </p:attrNameLst>
                                      </p:cBhvr>
                                      <p:tavLst>
                                        <p:tav tm="0">
                                          <p:val>
                                            <p:fltVal val="90"/>
                                          </p:val>
                                        </p:tav>
                                        <p:tav tm="100000">
                                          <p:val>
                                            <p:fltVal val="0"/>
                                          </p:val>
                                        </p:tav>
                                      </p:tavLst>
                                    </p:anim>
                                    <p:animEffect transition="in" filter="fade">
                                      <p:cBhvr>
                                        <p:cTn id="184" dur="1000"/>
                                        <p:tgtEl>
                                          <p:spTgt spid="34"/>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5"/>
                                        </p:tgtEl>
                                        <p:attrNameLst>
                                          <p:attrName>style.visibility</p:attrName>
                                        </p:attrNameLst>
                                      </p:cBhvr>
                                      <p:to>
                                        <p:strVal val="visible"/>
                                      </p:to>
                                    </p:set>
                                    <p:anim calcmode="lin" valueType="num">
                                      <p:cBhvr>
                                        <p:cTn id="187" dur="1000" fill="hold"/>
                                        <p:tgtEl>
                                          <p:spTgt spid="35"/>
                                        </p:tgtEl>
                                        <p:attrNameLst>
                                          <p:attrName>ppt_w</p:attrName>
                                        </p:attrNameLst>
                                      </p:cBhvr>
                                      <p:tavLst>
                                        <p:tav tm="0">
                                          <p:val>
                                            <p:fltVal val="0"/>
                                          </p:val>
                                        </p:tav>
                                        <p:tav tm="100000">
                                          <p:val>
                                            <p:strVal val="#ppt_w"/>
                                          </p:val>
                                        </p:tav>
                                      </p:tavLst>
                                    </p:anim>
                                    <p:anim calcmode="lin" valueType="num">
                                      <p:cBhvr>
                                        <p:cTn id="188" dur="1000" fill="hold"/>
                                        <p:tgtEl>
                                          <p:spTgt spid="35"/>
                                        </p:tgtEl>
                                        <p:attrNameLst>
                                          <p:attrName>ppt_h</p:attrName>
                                        </p:attrNameLst>
                                      </p:cBhvr>
                                      <p:tavLst>
                                        <p:tav tm="0">
                                          <p:val>
                                            <p:fltVal val="0"/>
                                          </p:val>
                                        </p:tav>
                                        <p:tav tm="100000">
                                          <p:val>
                                            <p:strVal val="#ppt_h"/>
                                          </p:val>
                                        </p:tav>
                                      </p:tavLst>
                                    </p:anim>
                                    <p:anim calcmode="lin" valueType="num">
                                      <p:cBhvr>
                                        <p:cTn id="189" dur="1000" fill="hold"/>
                                        <p:tgtEl>
                                          <p:spTgt spid="35"/>
                                        </p:tgtEl>
                                        <p:attrNameLst>
                                          <p:attrName>style.rotation</p:attrName>
                                        </p:attrNameLst>
                                      </p:cBhvr>
                                      <p:tavLst>
                                        <p:tav tm="0">
                                          <p:val>
                                            <p:fltVal val="90"/>
                                          </p:val>
                                        </p:tav>
                                        <p:tav tm="100000">
                                          <p:val>
                                            <p:fltVal val="0"/>
                                          </p:val>
                                        </p:tav>
                                      </p:tavLst>
                                    </p:anim>
                                    <p:animEffect transition="in" filter="fade">
                                      <p:cBhvr>
                                        <p:cTn id="190" dur="1000"/>
                                        <p:tgtEl>
                                          <p:spTgt spid="35"/>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6"/>
                                        </p:tgtEl>
                                        <p:attrNameLst>
                                          <p:attrName>style.visibility</p:attrName>
                                        </p:attrNameLst>
                                      </p:cBhvr>
                                      <p:to>
                                        <p:strVal val="visible"/>
                                      </p:to>
                                    </p:set>
                                    <p:anim calcmode="lin" valueType="num">
                                      <p:cBhvr>
                                        <p:cTn id="193" dur="1000" fill="hold"/>
                                        <p:tgtEl>
                                          <p:spTgt spid="36"/>
                                        </p:tgtEl>
                                        <p:attrNameLst>
                                          <p:attrName>ppt_w</p:attrName>
                                        </p:attrNameLst>
                                      </p:cBhvr>
                                      <p:tavLst>
                                        <p:tav tm="0">
                                          <p:val>
                                            <p:fltVal val="0"/>
                                          </p:val>
                                        </p:tav>
                                        <p:tav tm="100000">
                                          <p:val>
                                            <p:strVal val="#ppt_w"/>
                                          </p:val>
                                        </p:tav>
                                      </p:tavLst>
                                    </p:anim>
                                    <p:anim calcmode="lin" valueType="num">
                                      <p:cBhvr>
                                        <p:cTn id="194" dur="1000" fill="hold"/>
                                        <p:tgtEl>
                                          <p:spTgt spid="36"/>
                                        </p:tgtEl>
                                        <p:attrNameLst>
                                          <p:attrName>ppt_h</p:attrName>
                                        </p:attrNameLst>
                                      </p:cBhvr>
                                      <p:tavLst>
                                        <p:tav tm="0">
                                          <p:val>
                                            <p:fltVal val="0"/>
                                          </p:val>
                                        </p:tav>
                                        <p:tav tm="100000">
                                          <p:val>
                                            <p:strVal val="#ppt_h"/>
                                          </p:val>
                                        </p:tav>
                                      </p:tavLst>
                                    </p:anim>
                                    <p:anim calcmode="lin" valueType="num">
                                      <p:cBhvr>
                                        <p:cTn id="195" dur="1000" fill="hold"/>
                                        <p:tgtEl>
                                          <p:spTgt spid="36"/>
                                        </p:tgtEl>
                                        <p:attrNameLst>
                                          <p:attrName>style.rotation</p:attrName>
                                        </p:attrNameLst>
                                      </p:cBhvr>
                                      <p:tavLst>
                                        <p:tav tm="0">
                                          <p:val>
                                            <p:fltVal val="90"/>
                                          </p:val>
                                        </p:tav>
                                        <p:tav tm="100000">
                                          <p:val>
                                            <p:fltVal val="0"/>
                                          </p:val>
                                        </p:tav>
                                      </p:tavLst>
                                    </p:anim>
                                    <p:animEffect transition="in" filter="fade">
                                      <p:cBhvr>
                                        <p:cTn id="196" dur="1000"/>
                                        <p:tgtEl>
                                          <p:spTgt spid="36"/>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7"/>
                                        </p:tgtEl>
                                        <p:attrNameLst>
                                          <p:attrName>style.visibility</p:attrName>
                                        </p:attrNameLst>
                                      </p:cBhvr>
                                      <p:to>
                                        <p:strVal val="visible"/>
                                      </p:to>
                                    </p:set>
                                    <p:anim calcmode="lin" valueType="num">
                                      <p:cBhvr>
                                        <p:cTn id="199" dur="1000" fill="hold"/>
                                        <p:tgtEl>
                                          <p:spTgt spid="37"/>
                                        </p:tgtEl>
                                        <p:attrNameLst>
                                          <p:attrName>ppt_w</p:attrName>
                                        </p:attrNameLst>
                                      </p:cBhvr>
                                      <p:tavLst>
                                        <p:tav tm="0">
                                          <p:val>
                                            <p:fltVal val="0"/>
                                          </p:val>
                                        </p:tav>
                                        <p:tav tm="100000">
                                          <p:val>
                                            <p:strVal val="#ppt_w"/>
                                          </p:val>
                                        </p:tav>
                                      </p:tavLst>
                                    </p:anim>
                                    <p:anim calcmode="lin" valueType="num">
                                      <p:cBhvr>
                                        <p:cTn id="200" dur="1000" fill="hold"/>
                                        <p:tgtEl>
                                          <p:spTgt spid="37"/>
                                        </p:tgtEl>
                                        <p:attrNameLst>
                                          <p:attrName>ppt_h</p:attrName>
                                        </p:attrNameLst>
                                      </p:cBhvr>
                                      <p:tavLst>
                                        <p:tav tm="0">
                                          <p:val>
                                            <p:fltVal val="0"/>
                                          </p:val>
                                        </p:tav>
                                        <p:tav tm="100000">
                                          <p:val>
                                            <p:strVal val="#ppt_h"/>
                                          </p:val>
                                        </p:tav>
                                      </p:tavLst>
                                    </p:anim>
                                    <p:anim calcmode="lin" valueType="num">
                                      <p:cBhvr>
                                        <p:cTn id="201" dur="1000" fill="hold"/>
                                        <p:tgtEl>
                                          <p:spTgt spid="37"/>
                                        </p:tgtEl>
                                        <p:attrNameLst>
                                          <p:attrName>style.rotation</p:attrName>
                                        </p:attrNameLst>
                                      </p:cBhvr>
                                      <p:tavLst>
                                        <p:tav tm="0">
                                          <p:val>
                                            <p:fltVal val="90"/>
                                          </p:val>
                                        </p:tav>
                                        <p:tav tm="100000">
                                          <p:val>
                                            <p:fltVal val="0"/>
                                          </p:val>
                                        </p:tav>
                                      </p:tavLst>
                                    </p:anim>
                                    <p:animEffect transition="in" filter="fade">
                                      <p:cBhvr>
                                        <p:cTn id="202" dur="1000"/>
                                        <p:tgtEl>
                                          <p:spTgt spid="3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8"/>
                                        </p:tgtEl>
                                        <p:attrNameLst>
                                          <p:attrName>style.visibility</p:attrName>
                                        </p:attrNameLst>
                                      </p:cBhvr>
                                      <p:to>
                                        <p:strVal val="visible"/>
                                      </p:to>
                                    </p:set>
                                    <p:anim calcmode="lin" valueType="num">
                                      <p:cBhvr>
                                        <p:cTn id="205" dur="1000" fill="hold"/>
                                        <p:tgtEl>
                                          <p:spTgt spid="38"/>
                                        </p:tgtEl>
                                        <p:attrNameLst>
                                          <p:attrName>ppt_w</p:attrName>
                                        </p:attrNameLst>
                                      </p:cBhvr>
                                      <p:tavLst>
                                        <p:tav tm="0">
                                          <p:val>
                                            <p:fltVal val="0"/>
                                          </p:val>
                                        </p:tav>
                                        <p:tav tm="100000">
                                          <p:val>
                                            <p:strVal val="#ppt_w"/>
                                          </p:val>
                                        </p:tav>
                                      </p:tavLst>
                                    </p:anim>
                                    <p:anim calcmode="lin" valueType="num">
                                      <p:cBhvr>
                                        <p:cTn id="206" dur="1000" fill="hold"/>
                                        <p:tgtEl>
                                          <p:spTgt spid="38"/>
                                        </p:tgtEl>
                                        <p:attrNameLst>
                                          <p:attrName>ppt_h</p:attrName>
                                        </p:attrNameLst>
                                      </p:cBhvr>
                                      <p:tavLst>
                                        <p:tav tm="0">
                                          <p:val>
                                            <p:fltVal val="0"/>
                                          </p:val>
                                        </p:tav>
                                        <p:tav tm="100000">
                                          <p:val>
                                            <p:strVal val="#ppt_h"/>
                                          </p:val>
                                        </p:tav>
                                      </p:tavLst>
                                    </p:anim>
                                    <p:anim calcmode="lin" valueType="num">
                                      <p:cBhvr>
                                        <p:cTn id="207" dur="1000" fill="hold"/>
                                        <p:tgtEl>
                                          <p:spTgt spid="38"/>
                                        </p:tgtEl>
                                        <p:attrNameLst>
                                          <p:attrName>style.rotation</p:attrName>
                                        </p:attrNameLst>
                                      </p:cBhvr>
                                      <p:tavLst>
                                        <p:tav tm="0">
                                          <p:val>
                                            <p:fltVal val="90"/>
                                          </p:val>
                                        </p:tav>
                                        <p:tav tm="100000">
                                          <p:val>
                                            <p:fltVal val="0"/>
                                          </p:val>
                                        </p:tav>
                                      </p:tavLst>
                                    </p:anim>
                                    <p:animEffect transition="in" filter="fade">
                                      <p:cBhvr>
                                        <p:cTn id="208" dur="1000"/>
                                        <p:tgtEl>
                                          <p:spTgt spid="38"/>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9"/>
                                        </p:tgtEl>
                                        <p:attrNameLst>
                                          <p:attrName>style.visibility</p:attrName>
                                        </p:attrNameLst>
                                      </p:cBhvr>
                                      <p:to>
                                        <p:strVal val="visible"/>
                                      </p:to>
                                    </p:set>
                                    <p:anim calcmode="lin" valueType="num">
                                      <p:cBhvr>
                                        <p:cTn id="211" dur="1000" fill="hold"/>
                                        <p:tgtEl>
                                          <p:spTgt spid="39"/>
                                        </p:tgtEl>
                                        <p:attrNameLst>
                                          <p:attrName>ppt_w</p:attrName>
                                        </p:attrNameLst>
                                      </p:cBhvr>
                                      <p:tavLst>
                                        <p:tav tm="0">
                                          <p:val>
                                            <p:fltVal val="0"/>
                                          </p:val>
                                        </p:tav>
                                        <p:tav tm="100000">
                                          <p:val>
                                            <p:strVal val="#ppt_w"/>
                                          </p:val>
                                        </p:tav>
                                      </p:tavLst>
                                    </p:anim>
                                    <p:anim calcmode="lin" valueType="num">
                                      <p:cBhvr>
                                        <p:cTn id="212" dur="1000" fill="hold"/>
                                        <p:tgtEl>
                                          <p:spTgt spid="39"/>
                                        </p:tgtEl>
                                        <p:attrNameLst>
                                          <p:attrName>ppt_h</p:attrName>
                                        </p:attrNameLst>
                                      </p:cBhvr>
                                      <p:tavLst>
                                        <p:tav tm="0">
                                          <p:val>
                                            <p:fltVal val="0"/>
                                          </p:val>
                                        </p:tav>
                                        <p:tav tm="100000">
                                          <p:val>
                                            <p:strVal val="#ppt_h"/>
                                          </p:val>
                                        </p:tav>
                                      </p:tavLst>
                                    </p:anim>
                                    <p:anim calcmode="lin" valueType="num">
                                      <p:cBhvr>
                                        <p:cTn id="213" dur="1000" fill="hold"/>
                                        <p:tgtEl>
                                          <p:spTgt spid="39"/>
                                        </p:tgtEl>
                                        <p:attrNameLst>
                                          <p:attrName>style.rotation</p:attrName>
                                        </p:attrNameLst>
                                      </p:cBhvr>
                                      <p:tavLst>
                                        <p:tav tm="0">
                                          <p:val>
                                            <p:fltVal val="90"/>
                                          </p:val>
                                        </p:tav>
                                        <p:tav tm="100000">
                                          <p:val>
                                            <p:fltVal val="0"/>
                                          </p:val>
                                        </p:tav>
                                      </p:tavLst>
                                    </p:anim>
                                    <p:animEffect transition="in" filter="fade">
                                      <p:cBhvr>
                                        <p:cTn id="214" dur="1000"/>
                                        <p:tgtEl>
                                          <p:spTgt spid="39"/>
                                        </p:tgtEl>
                                      </p:cBhvr>
                                    </p:animEffect>
                                  </p:childTnLst>
                                </p:cTn>
                              </p:par>
                              <p:par>
                                <p:cTn id="215" presetID="31" presetClass="entr" presetSubtype="0" fill="hold" nodeType="withEffect">
                                  <p:stCondLst>
                                    <p:cond delay="0"/>
                                  </p:stCondLst>
                                  <p:childTnLst>
                                    <p:set>
                                      <p:cBhvr>
                                        <p:cTn id="216" dur="1" fill="hold">
                                          <p:stCondLst>
                                            <p:cond delay="0"/>
                                          </p:stCondLst>
                                        </p:cTn>
                                        <p:tgtEl>
                                          <p:spTgt spid="40"/>
                                        </p:tgtEl>
                                        <p:attrNameLst>
                                          <p:attrName>style.visibility</p:attrName>
                                        </p:attrNameLst>
                                      </p:cBhvr>
                                      <p:to>
                                        <p:strVal val="visible"/>
                                      </p:to>
                                    </p:set>
                                    <p:anim calcmode="lin" valueType="num">
                                      <p:cBhvr>
                                        <p:cTn id="217" dur="1000" fill="hold"/>
                                        <p:tgtEl>
                                          <p:spTgt spid="40"/>
                                        </p:tgtEl>
                                        <p:attrNameLst>
                                          <p:attrName>ppt_w</p:attrName>
                                        </p:attrNameLst>
                                      </p:cBhvr>
                                      <p:tavLst>
                                        <p:tav tm="0">
                                          <p:val>
                                            <p:fltVal val="0"/>
                                          </p:val>
                                        </p:tav>
                                        <p:tav tm="100000">
                                          <p:val>
                                            <p:strVal val="#ppt_w"/>
                                          </p:val>
                                        </p:tav>
                                      </p:tavLst>
                                    </p:anim>
                                    <p:anim calcmode="lin" valueType="num">
                                      <p:cBhvr>
                                        <p:cTn id="218" dur="1000" fill="hold"/>
                                        <p:tgtEl>
                                          <p:spTgt spid="40"/>
                                        </p:tgtEl>
                                        <p:attrNameLst>
                                          <p:attrName>ppt_h</p:attrName>
                                        </p:attrNameLst>
                                      </p:cBhvr>
                                      <p:tavLst>
                                        <p:tav tm="0">
                                          <p:val>
                                            <p:fltVal val="0"/>
                                          </p:val>
                                        </p:tav>
                                        <p:tav tm="100000">
                                          <p:val>
                                            <p:strVal val="#ppt_h"/>
                                          </p:val>
                                        </p:tav>
                                      </p:tavLst>
                                    </p:anim>
                                    <p:anim calcmode="lin" valueType="num">
                                      <p:cBhvr>
                                        <p:cTn id="219" dur="1000" fill="hold"/>
                                        <p:tgtEl>
                                          <p:spTgt spid="40"/>
                                        </p:tgtEl>
                                        <p:attrNameLst>
                                          <p:attrName>style.rotation</p:attrName>
                                        </p:attrNameLst>
                                      </p:cBhvr>
                                      <p:tavLst>
                                        <p:tav tm="0">
                                          <p:val>
                                            <p:fltVal val="90"/>
                                          </p:val>
                                        </p:tav>
                                        <p:tav tm="100000">
                                          <p:val>
                                            <p:fltVal val="0"/>
                                          </p:val>
                                        </p:tav>
                                      </p:tavLst>
                                    </p:anim>
                                    <p:animEffect transition="in" filter="fade">
                                      <p:cBhvr>
                                        <p:cTn id="220" dur="1000"/>
                                        <p:tgtEl>
                                          <p:spTgt spid="40"/>
                                        </p:tgtEl>
                                      </p:cBhvr>
                                    </p:animEffect>
                                  </p:childTnLst>
                                </p:cTn>
                              </p:par>
                            </p:childTnLst>
                          </p:cTn>
                        </p:par>
                      </p:childTnLst>
                    </p:cTn>
                  </p:par>
                  <p:par>
                    <p:cTn id="221" fill="hold">
                      <p:stCondLst>
                        <p:cond delay="indefinite"/>
                      </p:stCondLst>
                      <p:childTnLst>
                        <p:par>
                          <p:cTn id="222" fill="hold">
                            <p:stCondLst>
                              <p:cond delay="0"/>
                            </p:stCondLst>
                            <p:childTnLst>
                              <p:par>
                                <p:cTn id="223" presetID="49" presetClass="path" presetSubtype="0" accel="50000" decel="50000" fill="hold" grpId="1" nodeType="clickEffect">
                                  <p:stCondLst>
                                    <p:cond delay="0"/>
                                  </p:stCondLst>
                                  <p:childTnLst>
                                    <p:animMotion origin="layout" path="M 2.77778E-7 -0.00833 L 0.0059 0.33117 " pathEditMode="relative" rAng="0" ptsTypes="AA">
                                      <p:cBhvr>
                                        <p:cTn id="224" dur="500" fill="hold"/>
                                        <p:tgtEl>
                                          <p:spTgt spid="6"/>
                                        </p:tgtEl>
                                        <p:attrNameLst>
                                          <p:attrName>ppt_x</p:attrName>
                                          <p:attrName>ppt_y</p:attrName>
                                        </p:attrNameLst>
                                      </p:cBhvr>
                                      <p:rCtr x="295" y="16975"/>
                                    </p:animMotion>
                                  </p:childTnLst>
                                </p:cTn>
                              </p:par>
                            </p:childTnLst>
                          </p:cTn>
                        </p:par>
                      </p:childTnLst>
                    </p:cTn>
                  </p:par>
                  <p:par>
                    <p:cTn id="225" fill="hold">
                      <p:stCondLst>
                        <p:cond delay="indefinite"/>
                      </p:stCondLst>
                      <p:childTnLst>
                        <p:par>
                          <p:cTn id="226" fill="hold">
                            <p:stCondLst>
                              <p:cond delay="0"/>
                            </p:stCondLst>
                            <p:childTnLst>
                              <p:par>
                                <p:cTn id="227" presetID="49" presetClass="path" presetSubtype="0" accel="50000" decel="50000" fill="hold" grpId="1" nodeType="clickEffect">
                                  <p:stCondLst>
                                    <p:cond delay="0"/>
                                  </p:stCondLst>
                                  <p:childTnLst>
                                    <p:animMotion origin="layout" path="M -3.19444E-6 -0.00833 L 0.39723 0.33858 " pathEditMode="relative" rAng="0" ptsTypes="AA">
                                      <p:cBhvr>
                                        <p:cTn id="228" dur="500" fill="hold"/>
                                        <p:tgtEl>
                                          <p:spTgt spid="7"/>
                                        </p:tgtEl>
                                        <p:attrNameLst>
                                          <p:attrName>ppt_x</p:attrName>
                                          <p:attrName>ppt_y</p:attrName>
                                        </p:attrNameLst>
                                      </p:cBhvr>
                                      <p:rCtr x="19861" y="17346"/>
                                    </p:animMotion>
                                  </p:childTnLst>
                                </p:cTn>
                              </p:par>
                            </p:childTnLst>
                          </p:cTn>
                        </p:par>
                      </p:childTnLst>
                    </p:cTn>
                  </p:par>
                  <p:par>
                    <p:cTn id="229" fill="hold">
                      <p:stCondLst>
                        <p:cond delay="indefinite"/>
                      </p:stCondLst>
                      <p:childTnLst>
                        <p:par>
                          <p:cTn id="230" fill="hold">
                            <p:stCondLst>
                              <p:cond delay="0"/>
                            </p:stCondLst>
                            <p:childTnLst>
                              <p:par>
                                <p:cTn id="231" presetID="49" presetClass="path" presetSubtype="0" accel="50000" decel="50000" fill="hold" grpId="1" nodeType="clickEffect">
                                  <p:stCondLst>
                                    <p:cond delay="0"/>
                                  </p:stCondLst>
                                  <p:childTnLst>
                                    <p:animMotion origin="layout" path="M 2.36111E-6 -0.00833 L 0.45929 0.34599 " pathEditMode="relative" rAng="0" ptsTypes="AA">
                                      <p:cBhvr>
                                        <p:cTn id="232" dur="500" fill="hold"/>
                                        <p:tgtEl>
                                          <p:spTgt spid="8"/>
                                        </p:tgtEl>
                                        <p:attrNameLst>
                                          <p:attrName>ppt_x</p:attrName>
                                          <p:attrName>ppt_y</p:attrName>
                                        </p:attrNameLst>
                                      </p:cBhvr>
                                      <p:rCtr x="22960" y="17716"/>
                                    </p:animMotion>
                                  </p:childTnLst>
                                </p:cTn>
                              </p:par>
                            </p:childTnLst>
                          </p:cTn>
                        </p:par>
                      </p:childTnLst>
                    </p:cTn>
                  </p:par>
                  <p:par>
                    <p:cTn id="233" fill="hold">
                      <p:stCondLst>
                        <p:cond delay="indefinite"/>
                      </p:stCondLst>
                      <p:childTnLst>
                        <p:par>
                          <p:cTn id="234" fill="hold">
                            <p:stCondLst>
                              <p:cond delay="0"/>
                            </p:stCondLst>
                            <p:childTnLst>
                              <p:par>
                                <p:cTn id="235" presetID="49" presetClass="path" presetSubtype="0" accel="50000" decel="50000" fill="hold" grpId="1" nodeType="clickEffect">
                                  <p:stCondLst>
                                    <p:cond delay="0"/>
                                  </p:stCondLst>
                                  <p:childTnLst>
                                    <p:animMotion origin="layout" path="M -4.44444E-6 -0.00833 L -0.16076 0.33858 " pathEditMode="relative" rAng="0" ptsTypes="AA">
                                      <p:cBhvr>
                                        <p:cTn id="236" dur="500" fill="hold"/>
                                        <p:tgtEl>
                                          <p:spTgt spid="10"/>
                                        </p:tgtEl>
                                        <p:attrNameLst>
                                          <p:attrName>ppt_x</p:attrName>
                                          <p:attrName>ppt_y</p:attrName>
                                        </p:attrNameLst>
                                      </p:cBhvr>
                                      <p:rCtr x="-8038" y="17346"/>
                                    </p:animMotion>
                                  </p:childTnLst>
                                </p:cTn>
                              </p:par>
                            </p:childTnLst>
                          </p:cTn>
                        </p:par>
                      </p:childTnLst>
                    </p:cTn>
                  </p:par>
                  <p:par>
                    <p:cTn id="237" fill="hold">
                      <p:stCondLst>
                        <p:cond delay="indefinite"/>
                      </p:stCondLst>
                      <p:childTnLst>
                        <p:par>
                          <p:cTn id="238" fill="hold">
                            <p:stCondLst>
                              <p:cond delay="0"/>
                            </p:stCondLst>
                            <p:childTnLst>
                              <p:par>
                                <p:cTn id="239" presetID="49" presetClass="path" presetSubtype="0" accel="50000" decel="50000" fill="hold" grpId="1" nodeType="clickEffect">
                                  <p:stCondLst>
                                    <p:cond delay="0"/>
                                  </p:stCondLst>
                                  <p:childTnLst>
                                    <p:animMotion origin="layout" path="M 4.44444E-6 -0.00834 L 0.42039 0.32299 " pathEditMode="relative" rAng="0" ptsTypes="AA">
                                      <p:cBhvr>
                                        <p:cTn id="240" dur="500" fill="hold"/>
                                        <p:tgtEl>
                                          <p:spTgt spid="11"/>
                                        </p:tgtEl>
                                        <p:attrNameLst>
                                          <p:attrName>ppt_x</p:attrName>
                                          <p:attrName>ppt_y</p:attrName>
                                        </p:attrNameLst>
                                      </p:cBhvr>
                                      <p:rCtr x="21016" y="16559"/>
                                    </p:animMotion>
                                  </p:childTnLst>
                                </p:cTn>
                              </p:par>
                            </p:childTnLst>
                          </p:cTn>
                        </p:par>
                      </p:childTnLst>
                    </p:cTn>
                  </p:par>
                  <p:par>
                    <p:cTn id="241" fill="hold">
                      <p:stCondLst>
                        <p:cond delay="indefinite"/>
                      </p:stCondLst>
                      <p:childTnLst>
                        <p:par>
                          <p:cTn id="242" fill="hold">
                            <p:stCondLst>
                              <p:cond delay="0"/>
                            </p:stCondLst>
                            <p:childTnLst>
                              <p:par>
                                <p:cTn id="243" presetID="49" presetClass="path" presetSubtype="0" accel="50000" decel="50000" fill="hold" grpId="1" nodeType="clickEffect">
                                  <p:stCondLst>
                                    <p:cond delay="0"/>
                                  </p:stCondLst>
                                  <p:childTnLst>
                                    <p:animMotion origin="layout" path="M 3.88889E-6 -0.00834 L 0.02257 0.43518 " pathEditMode="relative" rAng="0" ptsTypes="AA">
                                      <p:cBhvr>
                                        <p:cTn id="244" dur="500" fill="hold"/>
                                        <p:tgtEl>
                                          <p:spTgt spid="12"/>
                                        </p:tgtEl>
                                        <p:attrNameLst>
                                          <p:attrName>ppt_x</p:attrName>
                                          <p:attrName>ppt_y</p:attrName>
                                        </p:attrNameLst>
                                      </p:cBhvr>
                                      <p:rCtr x="1128" y="22176"/>
                                    </p:animMotion>
                                  </p:childTnLst>
                                </p:cTn>
                              </p:par>
                            </p:childTnLst>
                          </p:cTn>
                        </p:par>
                      </p:childTnLst>
                    </p:cTn>
                  </p:par>
                  <p:par>
                    <p:cTn id="245" fill="hold">
                      <p:stCondLst>
                        <p:cond delay="indefinite"/>
                      </p:stCondLst>
                      <p:childTnLst>
                        <p:par>
                          <p:cTn id="246" fill="hold">
                            <p:stCondLst>
                              <p:cond delay="0"/>
                            </p:stCondLst>
                            <p:childTnLst>
                              <p:par>
                                <p:cTn id="247" presetID="49" presetClass="path" presetSubtype="0" accel="50000" decel="50000" fill="hold" grpId="1" nodeType="clickEffect">
                                  <p:stCondLst>
                                    <p:cond delay="0"/>
                                  </p:stCondLst>
                                  <p:childTnLst>
                                    <p:animMotion origin="layout" path="M -1.38889E-6 -0.00833 L -0.33498 0.33812 " pathEditMode="relative" rAng="0" ptsTypes="AA">
                                      <p:cBhvr>
                                        <p:cTn id="248" dur="500" fill="hold"/>
                                        <p:tgtEl>
                                          <p:spTgt spid="15"/>
                                        </p:tgtEl>
                                        <p:attrNameLst>
                                          <p:attrName>ppt_x</p:attrName>
                                          <p:attrName>ppt_y</p:attrName>
                                        </p:attrNameLst>
                                      </p:cBhvr>
                                      <p:rCtr x="-16753" y="17315"/>
                                    </p:animMotion>
                                  </p:childTnLst>
                                </p:cTn>
                              </p:par>
                            </p:childTnLst>
                          </p:cTn>
                        </p:par>
                      </p:childTnLst>
                    </p:cTn>
                  </p:par>
                  <p:par>
                    <p:cTn id="249" fill="hold">
                      <p:stCondLst>
                        <p:cond delay="indefinite"/>
                      </p:stCondLst>
                      <p:childTnLst>
                        <p:par>
                          <p:cTn id="250" fill="hold">
                            <p:stCondLst>
                              <p:cond delay="0"/>
                            </p:stCondLst>
                            <p:childTnLst>
                              <p:par>
                                <p:cTn id="251" presetID="49" presetClass="path" presetSubtype="0" accel="50000" decel="50000" fill="hold" grpId="1" nodeType="clickEffect">
                                  <p:stCondLst>
                                    <p:cond delay="0"/>
                                  </p:stCondLst>
                                  <p:childTnLst>
                                    <p:animMotion origin="layout" path="M 4.16667E-7 -0.00834 L -0.29601 0.33657 " pathEditMode="relative" rAng="0" ptsTypes="AA">
                                      <p:cBhvr>
                                        <p:cTn id="252" dur="500" fill="hold"/>
                                        <p:tgtEl>
                                          <p:spTgt spid="16"/>
                                        </p:tgtEl>
                                        <p:attrNameLst>
                                          <p:attrName>ppt_x</p:attrName>
                                          <p:attrName>ppt_y</p:attrName>
                                        </p:attrNameLst>
                                      </p:cBhvr>
                                      <p:rCtr x="-14800" y="17238"/>
                                    </p:animMotion>
                                  </p:childTnLst>
                                </p:cTn>
                              </p:par>
                            </p:childTnLst>
                          </p:cTn>
                        </p:par>
                      </p:childTnLst>
                    </p:cTn>
                  </p:par>
                  <p:par>
                    <p:cTn id="253" fill="hold">
                      <p:stCondLst>
                        <p:cond delay="indefinite"/>
                      </p:stCondLst>
                      <p:childTnLst>
                        <p:par>
                          <p:cTn id="254" fill="hold">
                            <p:stCondLst>
                              <p:cond delay="0"/>
                            </p:stCondLst>
                            <p:childTnLst>
                              <p:par>
                                <p:cTn id="255" presetID="49" presetClass="path" presetSubtype="0" accel="50000" decel="50000" fill="hold" grpId="1" nodeType="clickEffect">
                                  <p:stCondLst>
                                    <p:cond delay="0"/>
                                  </p:stCondLst>
                                  <p:childTnLst>
                                    <p:animMotion origin="layout" path="M 3.19444E-6 -0.00833 L -0.08525 0.43272 " pathEditMode="relative" rAng="0" ptsTypes="AA">
                                      <p:cBhvr>
                                        <p:cTn id="256" dur="500" fill="hold"/>
                                        <p:tgtEl>
                                          <p:spTgt spid="20"/>
                                        </p:tgtEl>
                                        <p:attrNameLst>
                                          <p:attrName>ppt_x</p:attrName>
                                          <p:attrName>ppt_y</p:attrName>
                                        </p:attrNameLst>
                                      </p:cBhvr>
                                      <p:rCtr x="-4262" y="22052"/>
                                    </p:animMotion>
                                  </p:childTnLst>
                                </p:cTn>
                              </p:par>
                            </p:childTnLst>
                          </p:cTn>
                        </p:par>
                      </p:childTnLst>
                    </p:cTn>
                  </p:par>
                  <p:par>
                    <p:cTn id="257" fill="hold">
                      <p:stCondLst>
                        <p:cond delay="indefinite"/>
                      </p:stCondLst>
                      <p:childTnLst>
                        <p:par>
                          <p:cTn id="258" fill="hold">
                            <p:stCondLst>
                              <p:cond delay="0"/>
                            </p:stCondLst>
                            <p:childTnLst>
                              <p:par>
                                <p:cTn id="259" presetID="49" presetClass="path" presetSubtype="0" accel="50000" decel="50000" fill="hold" grpId="1" nodeType="clickEffect">
                                  <p:stCondLst>
                                    <p:cond delay="0"/>
                                  </p:stCondLst>
                                  <p:childTnLst>
                                    <p:animMotion origin="layout" path="M -4.30556E-6 -0.00834 L -0.07066 0.43194 " pathEditMode="relative" rAng="0" ptsTypes="AA">
                                      <p:cBhvr>
                                        <p:cTn id="260" dur="500" fill="hold"/>
                                        <p:tgtEl>
                                          <p:spTgt spid="21"/>
                                        </p:tgtEl>
                                        <p:attrNameLst>
                                          <p:attrName>ppt_x</p:attrName>
                                          <p:attrName>ppt_y</p:attrName>
                                        </p:attrNameLst>
                                      </p:cBhvr>
                                      <p:rCtr x="-3533" y="22006"/>
                                    </p:animMotion>
                                  </p:childTnLst>
                                </p:cTn>
                              </p:par>
                            </p:childTnLst>
                          </p:cTn>
                        </p:par>
                      </p:childTnLst>
                    </p:cTn>
                  </p:par>
                  <p:par>
                    <p:cTn id="261" fill="hold">
                      <p:stCondLst>
                        <p:cond delay="indefinite"/>
                      </p:stCondLst>
                      <p:childTnLst>
                        <p:par>
                          <p:cTn id="262" fill="hold">
                            <p:stCondLst>
                              <p:cond delay="0"/>
                            </p:stCondLst>
                            <p:childTnLst>
                              <p:par>
                                <p:cTn id="263" presetID="49" presetClass="path" presetSubtype="0" accel="50000" decel="50000" fill="hold" grpId="1" nodeType="clickEffect">
                                  <p:stCondLst>
                                    <p:cond delay="0"/>
                                  </p:stCondLst>
                                  <p:childTnLst>
                                    <p:animMotion origin="layout" path="M -2.36111E-6 -0.00833 L 0.78351 0.38642 " pathEditMode="relative" rAng="0" ptsTypes="AA">
                                      <p:cBhvr>
                                        <p:cTn id="264" dur="500" fill="hold"/>
                                        <p:tgtEl>
                                          <p:spTgt spid="22"/>
                                        </p:tgtEl>
                                        <p:attrNameLst>
                                          <p:attrName>ppt_x</p:attrName>
                                          <p:attrName>ppt_y</p:attrName>
                                        </p:attrNameLst>
                                      </p:cBhvr>
                                      <p:rCtr x="39175" y="19738"/>
                                    </p:animMotion>
                                  </p:childTnLst>
                                </p:cTn>
                              </p:par>
                            </p:childTnLst>
                          </p:cTn>
                        </p:par>
                      </p:childTnLst>
                    </p:cTn>
                  </p:par>
                  <p:par>
                    <p:cTn id="265" fill="hold">
                      <p:stCondLst>
                        <p:cond delay="indefinite"/>
                      </p:stCondLst>
                      <p:childTnLst>
                        <p:par>
                          <p:cTn id="266" fill="hold">
                            <p:stCondLst>
                              <p:cond delay="0"/>
                            </p:stCondLst>
                            <p:childTnLst>
                              <p:par>
                                <p:cTn id="267" presetID="49" presetClass="path" presetSubtype="0" accel="50000" decel="50000" fill="hold" grpId="1" nodeType="clickEffect">
                                  <p:stCondLst>
                                    <p:cond delay="0"/>
                                  </p:stCondLst>
                                  <p:childTnLst>
                                    <p:animMotion origin="layout" path="M -6.94444E-7 -0.00834 L 0.34592 0.47885 " pathEditMode="relative" rAng="0" ptsTypes="AA">
                                      <p:cBhvr>
                                        <p:cTn id="268" dur="500" fill="hold"/>
                                        <p:tgtEl>
                                          <p:spTgt spid="23"/>
                                        </p:tgtEl>
                                        <p:attrNameLst>
                                          <p:attrName>ppt_x</p:attrName>
                                          <p:attrName>ppt_y</p:attrName>
                                        </p:attrNameLst>
                                      </p:cBhvr>
                                      <p:rCtr x="17292" y="24352"/>
                                    </p:animMotion>
                                  </p:childTnLst>
                                </p:cTn>
                              </p:par>
                            </p:childTnLst>
                          </p:cTn>
                        </p:par>
                      </p:childTnLst>
                    </p:cTn>
                  </p:par>
                  <p:par>
                    <p:cTn id="269" fill="hold">
                      <p:stCondLst>
                        <p:cond delay="indefinite"/>
                      </p:stCondLst>
                      <p:childTnLst>
                        <p:par>
                          <p:cTn id="270" fill="hold">
                            <p:stCondLst>
                              <p:cond delay="0"/>
                            </p:stCondLst>
                            <p:childTnLst>
                              <p:par>
                                <p:cTn id="271" presetID="49" presetClass="path" presetSubtype="0" accel="50000" decel="50000" fill="hold" grpId="1" nodeType="clickEffect">
                                  <p:stCondLst>
                                    <p:cond delay="0"/>
                                  </p:stCondLst>
                                  <p:childTnLst>
                                    <p:animMotion origin="layout" path="M -4.16667E-7 -0.00834 L 0.21597 0.2841 " pathEditMode="relative" rAng="0" ptsTypes="AA">
                                      <p:cBhvr>
                                        <p:cTn id="272" dur="500" fill="hold"/>
                                        <p:tgtEl>
                                          <p:spTgt spid="24"/>
                                        </p:tgtEl>
                                        <p:attrNameLst>
                                          <p:attrName>ppt_x</p:attrName>
                                          <p:attrName>ppt_y</p:attrName>
                                        </p:attrNameLst>
                                      </p:cBhvr>
                                      <p:rCtr x="10799" y="14614"/>
                                    </p:animMotion>
                                  </p:childTnLst>
                                </p:cTn>
                              </p:par>
                            </p:childTnLst>
                          </p:cTn>
                        </p:par>
                      </p:childTnLst>
                    </p:cTn>
                  </p:par>
                  <p:par>
                    <p:cTn id="273" fill="hold">
                      <p:stCondLst>
                        <p:cond delay="indefinite"/>
                      </p:stCondLst>
                      <p:childTnLst>
                        <p:par>
                          <p:cTn id="274" fill="hold">
                            <p:stCondLst>
                              <p:cond delay="0"/>
                            </p:stCondLst>
                            <p:childTnLst>
                              <p:par>
                                <p:cTn id="275" presetID="49" presetClass="path" presetSubtype="0" accel="50000" decel="50000" fill="hold" grpId="1" nodeType="clickEffect">
                                  <p:stCondLst>
                                    <p:cond delay="0"/>
                                  </p:stCondLst>
                                  <p:childTnLst>
                                    <p:animMotion origin="layout" path="M 3.61111E-6 -0.00833 L 0.27882 0.47855 " pathEditMode="relative" rAng="0" ptsTypes="AA">
                                      <p:cBhvr>
                                        <p:cTn id="276" dur="500" fill="hold"/>
                                        <p:tgtEl>
                                          <p:spTgt spid="25"/>
                                        </p:tgtEl>
                                        <p:attrNameLst>
                                          <p:attrName>ppt_x</p:attrName>
                                          <p:attrName>ppt_y</p:attrName>
                                        </p:attrNameLst>
                                      </p:cBhvr>
                                      <p:rCtr x="13941" y="24336"/>
                                    </p:animMotion>
                                  </p:childTnLst>
                                </p:cTn>
                              </p:par>
                            </p:childTnLst>
                          </p:cTn>
                        </p:par>
                      </p:childTnLst>
                    </p:cTn>
                  </p:par>
                  <p:par>
                    <p:cTn id="277" fill="hold">
                      <p:stCondLst>
                        <p:cond delay="indefinite"/>
                      </p:stCondLst>
                      <p:childTnLst>
                        <p:par>
                          <p:cTn id="278" fill="hold">
                            <p:stCondLst>
                              <p:cond delay="0"/>
                            </p:stCondLst>
                            <p:childTnLst>
                              <p:par>
                                <p:cTn id="279" presetID="49" presetClass="path" presetSubtype="0" accel="50000" decel="50000" fill="hold" grpId="1" nodeType="clickEffect">
                                  <p:stCondLst>
                                    <p:cond delay="0"/>
                                  </p:stCondLst>
                                  <p:childTnLst>
                                    <p:animMotion origin="layout" path="M -9.72222E-7 -0.00834 L 0.28481 0.47731 " pathEditMode="relative" rAng="0" ptsTypes="AA">
                                      <p:cBhvr>
                                        <p:cTn id="280" dur="500" fill="hold"/>
                                        <p:tgtEl>
                                          <p:spTgt spid="26"/>
                                        </p:tgtEl>
                                        <p:attrNameLst>
                                          <p:attrName>ppt_x</p:attrName>
                                          <p:attrName>ppt_y</p:attrName>
                                        </p:attrNameLst>
                                      </p:cBhvr>
                                      <p:rCtr x="14236" y="24275"/>
                                    </p:animMotion>
                                  </p:childTnLst>
                                </p:cTn>
                              </p:par>
                            </p:childTnLst>
                          </p:cTn>
                        </p:par>
                      </p:childTnLst>
                    </p:cTn>
                  </p:par>
                  <p:par>
                    <p:cTn id="281" fill="hold">
                      <p:stCondLst>
                        <p:cond delay="indefinite"/>
                      </p:stCondLst>
                      <p:childTnLst>
                        <p:par>
                          <p:cTn id="282" fill="hold">
                            <p:stCondLst>
                              <p:cond delay="0"/>
                            </p:stCondLst>
                            <p:childTnLst>
                              <p:par>
                                <p:cTn id="283" presetID="49" presetClass="path" presetSubtype="0" accel="50000" decel="50000" fill="hold" grpId="1" nodeType="clickEffect">
                                  <p:stCondLst>
                                    <p:cond delay="0"/>
                                  </p:stCondLst>
                                  <p:childTnLst>
                                    <p:animMotion origin="layout" path="M -1.66667E-6 -0.00834 L -0.39427 0.37793 " pathEditMode="relative" rAng="0" ptsTypes="AA">
                                      <p:cBhvr>
                                        <p:cTn id="284" dur="500" fill="hold"/>
                                        <p:tgtEl>
                                          <p:spTgt spid="27"/>
                                        </p:tgtEl>
                                        <p:attrNameLst>
                                          <p:attrName>ppt_x</p:attrName>
                                          <p:attrName>ppt_y</p:attrName>
                                        </p:attrNameLst>
                                      </p:cBhvr>
                                      <p:rCtr x="-19714" y="19306"/>
                                    </p:animMotion>
                                  </p:childTnLst>
                                </p:cTn>
                              </p:par>
                            </p:childTnLst>
                          </p:cTn>
                        </p:par>
                      </p:childTnLst>
                    </p:cTn>
                  </p:par>
                  <p:par>
                    <p:cTn id="285" fill="hold">
                      <p:stCondLst>
                        <p:cond delay="indefinite"/>
                      </p:stCondLst>
                      <p:childTnLst>
                        <p:par>
                          <p:cTn id="286" fill="hold">
                            <p:stCondLst>
                              <p:cond delay="0"/>
                            </p:stCondLst>
                            <p:childTnLst>
                              <p:par>
                                <p:cTn id="287" presetID="49" presetClass="path" presetSubtype="0" accel="50000" decel="50000" fill="hold" grpId="1" nodeType="clickEffect">
                                  <p:stCondLst>
                                    <p:cond delay="0"/>
                                  </p:stCondLst>
                                  <p:childTnLst>
                                    <p:animMotion origin="layout" path="M 5.55556E-7 -0.00833 L 0.20026 0.47623 " pathEditMode="relative" rAng="0" ptsTypes="AA">
                                      <p:cBhvr>
                                        <p:cTn id="288" dur="500" fill="hold"/>
                                        <p:tgtEl>
                                          <p:spTgt spid="28"/>
                                        </p:tgtEl>
                                        <p:attrNameLst>
                                          <p:attrName>ppt_x</p:attrName>
                                          <p:attrName>ppt_y</p:attrName>
                                        </p:attrNameLst>
                                      </p:cBhvr>
                                      <p:rCtr x="10009" y="24228"/>
                                    </p:animMotion>
                                  </p:childTnLst>
                                </p:cTn>
                              </p:par>
                            </p:childTnLst>
                          </p:cTn>
                        </p:par>
                      </p:childTnLst>
                    </p:cTn>
                  </p:par>
                  <p:par>
                    <p:cTn id="289" fill="hold">
                      <p:stCondLst>
                        <p:cond delay="indefinite"/>
                      </p:stCondLst>
                      <p:childTnLst>
                        <p:par>
                          <p:cTn id="290" fill="hold">
                            <p:stCondLst>
                              <p:cond delay="0"/>
                            </p:stCondLst>
                            <p:childTnLst>
                              <p:par>
                                <p:cTn id="291" presetID="49" presetClass="path" presetSubtype="0" accel="50000" decel="50000" fill="hold" grpId="1" nodeType="clickEffect">
                                  <p:stCondLst>
                                    <p:cond delay="0"/>
                                  </p:stCondLst>
                                  <p:childTnLst>
                                    <p:animMotion origin="layout" path="M -5.55556E-7 -0.00833 L 0.20043 0.47407 " pathEditMode="relative" rAng="0" ptsTypes="AA">
                                      <p:cBhvr>
                                        <p:cTn id="292" dur="500" fill="hold"/>
                                        <p:tgtEl>
                                          <p:spTgt spid="29"/>
                                        </p:tgtEl>
                                        <p:attrNameLst>
                                          <p:attrName>ppt_x</p:attrName>
                                          <p:attrName>ppt_y</p:attrName>
                                        </p:attrNameLst>
                                      </p:cBhvr>
                                      <p:rCtr x="10017" y="24120"/>
                                    </p:animMotion>
                                  </p:childTnLst>
                                </p:cTn>
                              </p:par>
                            </p:childTnLst>
                          </p:cTn>
                        </p:par>
                      </p:childTnLst>
                    </p:cTn>
                  </p:par>
                  <p:par>
                    <p:cTn id="293" fill="hold">
                      <p:stCondLst>
                        <p:cond delay="indefinite"/>
                      </p:stCondLst>
                      <p:childTnLst>
                        <p:par>
                          <p:cTn id="294" fill="hold">
                            <p:stCondLst>
                              <p:cond delay="0"/>
                            </p:stCondLst>
                            <p:childTnLst>
                              <p:par>
                                <p:cTn id="295" presetID="49" presetClass="path" presetSubtype="0" accel="50000" decel="50000" fill="hold" grpId="1" nodeType="clickEffect">
                                  <p:stCondLst>
                                    <p:cond delay="0"/>
                                  </p:stCondLst>
                                  <p:childTnLst>
                                    <p:animMotion origin="layout" path="M 2.77778E-7 -0.00833 L -0.56276 0.37531 " pathEditMode="relative" rAng="0" ptsTypes="AA">
                                      <p:cBhvr>
                                        <p:cTn id="296" dur="500" fill="hold"/>
                                        <p:tgtEl>
                                          <p:spTgt spid="30"/>
                                        </p:tgtEl>
                                        <p:attrNameLst>
                                          <p:attrName>ppt_x</p:attrName>
                                          <p:attrName>ppt_y</p:attrName>
                                        </p:attrNameLst>
                                      </p:cBhvr>
                                      <p:rCtr x="-28142" y="19182"/>
                                    </p:animMotion>
                                  </p:childTnLst>
                                </p:cTn>
                              </p:par>
                            </p:childTnLst>
                          </p:cTn>
                        </p:par>
                      </p:childTnLst>
                    </p:cTn>
                  </p:par>
                  <p:par>
                    <p:cTn id="297" fill="hold">
                      <p:stCondLst>
                        <p:cond delay="indefinite"/>
                      </p:stCondLst>
                      <p:childTnLst>
                        <p:par>
                          <p:cTn id="298" fill="hold">
                            <p:stCondLst>
                              <p:cond delay="0"/>
                            </p:stCondLst>
                            <p:childTnLst>
                              <p:par>
                                <p:cTn id="299" presetID="49" presetClass="path" presetSubtype="0" accel="50000" decel="50000" fill="hold" grpId="1" nodeType="clickEffect">
                                  <p:stCondLst>
                                    <p:cond delay="0"/>
                                  </p:stCondLst>
                                  <p:childTnLst>
                                    <p:animMotion origin="layout" path="M -2.63889E-6 -0.00833 L -0.32578 0.58426 " pathEditMode="relative" rAng="0" ptsTypes="AA">
                                      <p:cBhvr>
                                        <p:cTn id="300" dur="500" fill="hold"/>
                                        <p:tgtEl>
                                          <p:spTgt spid="31"/>
                                        </p:tgtEl>
                                        <p:attrNameLst>
                                          <p:attrName>ppt_x</p:attrName>
                                          <p:attrName>ppt_y</p:attrName>
                                        </p:attrNameLst>
                                      </p:cBhvr>
                                      <p:rCtr x="-16293" y="29630"/>
                                    </p:animMotion>
                                  </p:childTnLst>
                                </p:cTn>
                              </p:par>
                            </p:childTnLst>
                          </p:cTn>
                        </p:par>
                      </p:childTnLst>
                    </p:cTn>
                  </p:par>
                  <p:par>
                    <p:cTn id="301" fill="hold">
                      <p:stCondLst>
                        <p:cond delay="indefinite"/>
                      </p:stCondLst>
                      <p:childTnLst>
                        <p:par>
                          <p:cTn id="302" fill="hold">
                            <p:stCondLst>
                              <p:cond delay="0"/>
                            </p:stCondLst>
                            <p:childTnLst>
                              <p:par>
                                <p:cTn id="303" presetID="49" presetClass="path" presetSubtype="0" accel="50000" decel="50000" fill="hold" grpId="1" nodeType="clickEffect">
                                  <p:stCondLst>
                                    <p:cond delay="0"/>
                                  </p:stCondLst>
                                  <p:childTnLst>
                                    <p:animMotion origin="layout" path="M -4.58333E-6 -0.00833 L 0.49184 0.52284 " pathEditMode="relative" rAng="0" ptsTypes="AA">
                                      <p:cBhvr>
                                        <p:cTn id="304" dur="500" fill="hold"/>
                                        <p:tgtEl>
                                          <p:spTgt spid="32"/>
                                        </p:tgtEl>
                                        <p:attrNameLst>
                                          <p:attrName>ppt_x</p:attrName>
                                          <p:attrName>ppt_y</p:attrName>
                                        </p:attrNameLst>
                                      </p:cBhvr>
                                      <p:rCtr x="24592" y="26559"/>
                                    </p:animMotion>
                                  </p:childTnLst>
                                </p:cTn>
                              </p:par>
                            </p:childTnLst>
                          </p:cTn>
                        </p:par>
                      </p:childTnLst>
                    </p:cTn>
                  </p:par>
                  <p:par>
                    <p:cTn id="305" fill="hold">
                      <p:stCondLst>
                        <p:cond delay="indefinite"/>
                      </p:stCondLst>
                      <p:childTnLst>
                        <p:par>
                          <p:cTn id="306" fill="hold">
                            <p:stCondLst>
                              <p:cond delay="0"/>
                            </p:stCondLst>
                            <p:childTnLst>
                              <p:par>
                                <p:cTn id="307" presetID="49" presetClass="path" presetSubtype="0" accel="50000" decel="50000" fill="hold" grpId="1" nodeType="clickEffect">
                                  <p:stCondLst>
                                    <p:cond delay="0"/>
                                  </p:stCondLst>
                                  <p:childTnLst>
                                    <p:animMotion origin="layout" path="M 1.94444E-6 -0.00834 L 0.0908 0.31929 " pathEditMode="relative" rAng="0" ptsTypes="AA">
                                      <p:cBhvr>
                                        <p:cTn id="308" dur="500" fill="hold"/>
                                        <p:tgtEl>
                                          <p:spTgt spid="33"/>
                                        </p:tgtEl>
                                        <p:attrNameLst>
                                          <p:attrName>ppt_x</p:attrName>
                                          <p:attrName>ppt_y</p:attrName>
                                        </p:attrNameLst>
                                      </p:cBhvr>
                                      <p:rCtr x="4540" y="16373"/>
                                    </p:animMotion>
                                  </p:childTnLst>
                                </p:cTn>
                              </p:par>
                            </p:childTnLst>
                          </p:cTn>
                        </p:par>
                      </p:childTnLst>
                    </p:cTn>
                  </p:par>
                  <p:par>
                    <p:cTn id="309" fill="hold">
                      <p:stCondLst>
                        <p:cond delay="indefinite"/>
                      </p:stCondLst>
                      <p:childTnLst>
                        <p:par>
                          <p:cTn id="310" fill="hold">
                            <p:stCondLst>
                              <p:cond delay="0"/>
                            </p:stCondLst>
                            <p:childTnLst>
                              <p:par>
                                <p:cTn id="311" presetID="49" presetClass="path" presetSubtype="0" accel="50000" decel="50000" fill="hold" grpId="1" nodeType="clickEffect">
                                  <p:stCondLst>
                                    <p:cond delay="0"/>
                                  </p:stCondLst>
                                  <p:childTnLst>
                                    <p:animMotion origin="layout" path="M 4.58333E-6 -0.00834 L 0.4085 0.51342 " pathEditMode="relative" rAng="0" ptsTypes="AA">
                                      <p:cBhvr>
                                        <p:cTn id="312" dur="500" fill="hold"/>
                                        <p:tgtEl>
                                          <p:spTgt spid="34"/>
                                        </p:tgtEl>
                                        <p:attrNameLst>
                                          <p:attrName>ppt_x</p:attrName>
                                          <p:attrName>ppt_y</p:attrName>
                                        </p:attrNameLst>
                                      </p:cBhvr>
                                      <p:rCtr x="20425" y="26080"/>
                                    </p:animMotion>
                                  </p:childTnLst>
                                </p:cTn>
                              </p:par>
                            </p:childTnLst>
                          </p:cTn>
                        </p:par>
                      </p:childTnLst>
                    </p:cTn>
                  </p:par>
                  <p:par>
                    <p:cTn id="313" fill="hold">
                      <p:stCondLst>
                        <p:cond delay="indefinite"/>
                      </p:stCondLst>
                      <p:childTnLst>
                        <p:par>
                          <p:cTn id="314" fill="hold">
                            <p:stCondLst>
                              <p:cond delay="0"/>
                            </p:stCondLst>
                            <p:childTnLst>
                              <p:par>
                                <p:cTn id="315" presetID="49" presetClass="path" presetSubtype="0" accel="50000" decel="50000" fill="hold" grpId="1" nodeType="clickEffect">
                                  <p:stCondLst>
                                    <p:cond delay="0"/>
                                  </p:stCondLst>
                                  <p:childTnLst>
                                    <p:animMotion origin="layout" path="M -3.05556E-6 -0.00834 L 0.42101 0.51095 " pathEditMode="relative" rAng="0" ptsTypes="AA">
                                      <p:cBhvr>
                                        <p:cTn id="316" dur="500" fill="hold"/>
                                        <p:tgtEl>
                                          <p:spTgt spid="35"/>
                                        </p:tgtEl>
                                        <p:attrNameLst>
                                          <p:attrName>ppt_x</p:attrName>
                                          <p:attrName>ppt_y</p:attrName>
                                        </p:attrNameLst>
                                      </p:cBhvr>
                                      <p:rCtr x="21050" y="25957"/>
                                    </p:animMotion>
                                  </p:childTnLst>
                                </p:cTn>
                              </p:par>
                            </p:childTnLst>
                          </p:cTn>
                        </p:par>
                      </p:childTnLst>
                    </p:cTn>
                  </p:par>
                  <p:par>
                    <p:cTn id="317" fill="hold">
                      <p:stCondLst>
                        <p:cond delay="indefinite"/>
                      </p:stCondLst>
                      <p:childTnLst>
                        <p:par>
                          <p:cTn id="318" fill="hold">
                            <p:stCondLst>
                              <p:cond delay="0"/>
                            </p:stCondLst>
                            <p:childTnLst>
                              <p:par>
                                <p:cTn id="319" presetID="49" presetClass="path" presetSubtype="0" accel="50000" decel="50000" fill="hold" grpId="1" nodeType="clickEffect">
                                  <p:stCondLst>
                                    <p:cond delay="0"/>
                                  </p:stCondLst>
                                  <p:childTnLst>
                                    <p:animMotion origin="layout" path="M -2.63889E-6 -0.00834 L 0.03177 0.63194 " pathEditMode="relative" rAng="0" ptsTypes="AA">
                                      <p:cBhvr>
                                        <p:cTn id="320" dur="500" fill="hold"/>
                                        <p:tgtEl>
                                          <p:spTgt spid="36"/>
                                        </p:tgtEl>
                                        <p:attrNameLst>
                                          <p:attrName>ppt_x</p:attrName>
                                          <p:attrName>ppt_y</p:attrName>
                                        </p:attrNameLst>
                                      </p:cBhvr>
                                      <p:rCtr x="1589" y="32006"/>
                                    </p:animMotion>
                                  </p:childTnLst>
                                </p:cTn>
                              </p:par>
                            </p:childTnLst>
                          </p:cTn>
                        </p:par>
                      </p:childTnLst>
                    </p:cTn>
                  </p:par>
                  <p:par>
                    <p:cTn id="321" fill="hold">
                      <p:stCondLst>
                        <p:cond delay="indefinite"/>
                      </p:stCondLst>
                      <p:childTnLst>
                        <p:par>
                          <p:cTn id="322" fill="hold">
                            <p:stCondLst>
                              <p:cond delay="0"/>
                            </p:stCondLst>
                            <p:childTnLst>
                              <p:par>
                                <p:cTn id="323" presetID="49" presetClass="path" presetSubtype="0" accel="50000" decel="50000" fill="hold" grpId="1" nodeType="clickEffect">
                                  <p:stCondLst>
                                    <p:cond delay="0"/>
                                  </p:stCondLst>
                                  <p:childTnLst>
                                    <p:animMotion origin="layout" path="M -4.86111E-6 -0.00834 L 0.05625 0.63194 " pathEditMode="relative" rAng="0" ptsTypes="AA">
                                      <p:cBhvr>
                                        <p:cTn id="324" dur="500" fill="hold"/>
                                        <p:tgtEl>
                                          <p:spTgt spid="37"/>
                                        </p:tgtEl>
                                        <p:attrNameLst>
                                          <p:attrName>ppt_x</p:attrName>
                                          <p:attrName>ppt_y</p:attrName>
                                        </p:attrNameLst>
                                      </p:cBhvr>
                                      <p:rCtr x="2812" y="32006"/>
                                    </p:animMotion>
                                  </p:childTnLst>
                                </p:cTn>
                              </p:par>
                            </p:childTnLst>
                          </p:cTn>
                        </p:par>
                      </p:childTnLst>
                    </p:cTn>
                  </p:par>
                  <p:par>
                    <p:cTn id="325" fill="hold">
                      <p:stCondLst>
                        <p:cond delay="indefinite"/>
                      </p:stCondLst>
                      <p:childTnLst>
                        <p:par>
                          <p:cTn id="326" fill="hold">
                            <p:stCondLst>
                              <p:cond delay="0"/>
                            </p:stCondLst>
                            <p:childTnLst>
                              <p:par>
                                <p:cTn id="327" presetID="49" presetClass="path" presetSubtype="0" accel="50000" decel="50000" fill="hold" grpId="1" nodeType="clickEffect">
                                  <p:stCondLst>
                                    <p:cond delay="0"/>
                                  </p:stCondLst>
                                  <p:childTnLst>
                                    <p:animMotion origin="layout" path="M 1.80556E-6 -0.00834 L -0.24149 0.31836 " pathEditMode="relative" rAng="0" ptsTypes="AA">
                                      <p:cBhvr>
                                        <p:cTn id="328" dur="500" fill="hold"/>
                                        <p:tgtEl>
                                          <p:spTgt spid="38"/>
                                        </p:tgtEl>
                                        <p:attrNameLst>
                                          <p:attrName>ppt_x</p:attrName>
                                          <p:attrName>ppt_y</p:attrName>
                                        </p:attrNameLst>
                                      </p:cBhvr>
                                      <p:rCtr x="-12075" y="16327"/>
                                    </p:animMotion>
                                  </p:childTnLst>
                                </p:cTn>
                              </p:par>
                            </p:childTnLst>
                          </p:cTn>
                        </p:par>
                      </p:childTnLst>
                    </p:cTn>
                  </p:par>
                  <p:par>
                    <p:cTn id="329" fill="hold">
                      <p:stCondLst>
                        <p:cond delay="indefinite"/>
                      </p:stCondLst>
                      <p:childTnLst>
                        <p:par>
                          <p:cTn id="330" fill="hold">
                            <p:stCondLst>
                              <p:cond delay="0"/>
                            </p:stCondLst>
                            <p:childTnLst>
                              <p:par>
                                <p:cTn id="331" presetID="49" presetClass="path" presetSubtype="0" accel="50000" decel="50000" fill="hold" grpId="1" nodeType="clickEffect">
                                  <p:stCondLst>
                                    <p:cond delay="0"/>
                                  </p:stCondLst>
                                  <p:childTnLst>
                                    <p:animMotion origin="layout" path="M -4.44444E-6 -0.00834 L -0.50503 0.41743 " pathEditMode="relative" rAng="0" ptsTypes="AA">
                                      <p:cBhvr>
                                        <p:cTn id="332" dur="500" fill="hold"/>
                                        <p:tgtEl>
                                          <p:spTgt spid="39"/>
                                        </p:tgtEl>
                                        <p:attrNameLst>
                                          <p:attrName>ppt_x</p:attrName>
                                          <p:attrName>ppt_y</p:attrName>
                                        </p:attrNameLst>
                                      </p:cBhvr>
                                      <p:rCtr x="-25252" y="212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6" grpId="1"/>
      <p:bldP spid="7" grpId="0"/>
      <p:bldP spid="7" grpId="1"/>
      <p:bldP spid="8" grpId="0"/>
      <p:bldP spid="8" grpId="1"/>
      <p:bldP spid="10" grpId="0"/>
      <p:bldP spid="10" grpId="1"/>
      <p:bldP spid="11" grpId="0"/>
      <p:bldP spid="11" grpId="1"/>
      <p:bldP spid="12" grpId="0"/>
      <p:bldP spid="12" grpId="1"/>
      <p:bldP spid="15" grpId="0"/>
      <p:bldP spid="15" grpId="1"/>
      <p:bldP spid="16" grpId="0"/>
      <p:bldP spid="16"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1528587" y="634070"/>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13. football </a:t>
            </a:r>
            <a:r>
              <a:rPr lang="en-US" sz="4800" smtClean="0">
                <a:solidFill>
                  <a:srgbClr val="FF0000"/>
                </a:solidFill>
                <a:latin typeface="Britannic Bold" panose="020B0903060703020204" pitchFamily="34" charset="0"/>
              </a:rPr>
              <a:t>(n):  </a:t>
            </a:r>
          </a:p>
        </p:txBody>
      </p:sp>
      <p:sp>
        <p:nvSpPr>
          <p:cNvPr id="13" name="TextBox 19"/>
          <p:cNvSpPr txBox="1"/>
          <p:nvPr/>
        </p:nvSpPr>
        <p:spPr>
          <a:xfrm>
            <a:off x="5687873" y="637757"/>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/'fʊtbɔːl/</a:t>
            </a:r>
          </a:p>
          <a:p>
            <a:pPr algn="just">
              <a:lnSpc>
                <a:spcPct val="150000"/>
              </a:lnSpc>
              <a:spcBef>
                <a:spcPct val="0"/>
              </a:spcBef>
            </a:pPr>
            <a:r>
              <a:rPr lang="en-US" sz="4400" b="1">
                <a:solidFill>
                  <a:srgbClr val="0070C0"/>
                </a:solidFill>
                <a:latin typeface="+mj-lt"/>
              </a:rPr>
              <a:t>bóng đá</a:t>
            </a:r>
          </a:p>
        </p:txBody>
      </p:sp>
      <p:sp>
        <p:nvSpPr>
          <p:cNvPr id="14" name="TextBox 13"/>
          <p:cNvSpPr txBox="1"/>
          <p:nvPr/>
        </p:nvSpPr>
        <p:spPr>
          <a:xfrm>
            <a:off x="7356562" y="555633"/>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14. </a:t>
            </a:r>
            <a:r>
              <a:rPr lang="en-US" sz="4800" smtClean="0">
                <a:solidFill>
                  <a:srgbClr val="FF0000"/>
                </a:solidFill>
                <a:latin typeface="Britannic Bold" panose="020B0903060703020204" pitchFamily="34" charset="0"/>
              </a:rPr>
              <a:t>globe (n):  </a:t>
            </a:r>
          </a:p>
        </p:txBody>
      </p:sp>
      <p:sp>
        <p:nvSpPr>
          <p:cNvPr id="15" name="TextBox 19"/>
          <p:cNvSpPr txBox="1"/>
          <p:nvPr/>
        </p:nvSpPr>
        <p:spPr>
          <a:xfrm>
            <a:off x="14154952" y="604776"/>
            <a:ext cx="9144997" cy="3046988"/>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/gləʊb/</a:t>
            </a:r>
          </a:p>
          <a:p>
            <a:pPr algn="just">
              <a:lnSpc>
                <a:spcPct val="150000"/>
              </a:lnSpc>
              <a:spcBef>
                <a:spcPct val="0"/>
              </a:spcBef>
            </a:pPr>
            <a:r>
              <a:rPr lang="en-US" sz="4400" b="1">
                <a:solidFill>
                  <a:srgbClr val="0070C0"/>
                </a:solidFill>
                <a:latin typeface="+mj-lt"/>
              </a:rPr>
              <a:t>quả cầu, </a:t>
            </a:r>
            <a:endParaRPr lang="en-US" sz="4400" b="1" smtClean="0">
              <a:solidFill>
                <a:srgbClr val="0070C0"/>
              </a:solidFill>
              <a:latin typeface="+mj-lt"/>
            </a:endParaRPr>
          </a:p>
          <a:p>
            <a:pPr algn="just">
              <a:lnSpc>
                <a:spcPct val="150000"/>
              </a:lnSpc>
              <a:spcBef>
                <a:spcPct val="0"/>
              </a:spcBef>
            </a:pPr>
            <a:r>
              <a:rPr lang="en-US" sz="4400" b="1" smtClean="0">
                <a:solidFill>
                  <a:srgbClr val="0070C0"/>
                </a:solidFill>
                <a:latin typeface="+mj-lt"/>
              </a:rPr>
              <a:t>địa </a:t>
            </a:r>
            <a:r>
              <a:rPr lang="en-US" sz="4400" b="1">
                <a:solidFill>
                  <a:srgbClr val="0070C0"/>
                </a:solidFill>
                <a:latin typeface="+mj-lt"/>
              </a:rPr>
              <a:t>cầu</a:t>
            </a:r>
          </a:p>
        </p:txBody>
      </p:sp>
      <p:sp>
        <p:nvSpPr>
          <p:cNvPr id="16" name="TextBox 15"/>
          <p:cNvSpPr txBox="1"/>
          <p:nvPr/>
        </p:nvSpPr>
        <p:spPr>
          <a:xfrm>
            <a:off x="-1981200" y="4694719"/>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15. glue </a:t>
            </a:r>
            <a:r>
              <a:rPr lang="en-US" sz="4800" smtClean="0">
                <a:solidFill>
                  <a:srgbClr val="FF0000"/>
                </a:solidFill>
                <a:latin typeface="Britannic Bold" panose="020B0903060703020204" pitchFamily="34" charset="0"/>
              </a:rPr>
              <a:t>(n):  </a:t>
            </a:r>
          </a:p>
        </p:txBody>
      </p:sp>
      <p:sp>
        <p:nvSpPr>
          <p:cNvPr id="17" name="TextBox 19"/>
          <p:cNvSpPr txBox="1"/>
          <p:nvPr/>
        </p:nvSpPr>
        <p:spPr>
          <a:xfrm>
            <a:off x="4643987" y="4716378"/>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/glu:/</a:t>
            </a:r>
          </a:p>
          <a:p>
            <a:pPr algn="just">
              <a:lnSpc>
                <a:spcPct val="150000"/>
              </a:lnSpc>
              <a:spcBef>
                <a:spcPct val="0"/>
              </a:spcBef>
            </a:pPr>
            <a:r>
              <a:rPr lang="en-US" sz="4400" b="1">
                <a:solidFill>
                  <a:srgbClr val="0070C0"/>
                </a:solidFill>
                <a:latin typeface="+mj-lt"/>
              </a:rPr>
              <a:t>keo dán</a:t>
            </a:r>
          </a:p>
        </p:txBody>
      </p:sp>
      <p:sp>
        <p:nvSpPr>
          <p:cNvPr id="18" name="TextBox 17"/>
          <p:cNvSpPr txBox="1"/>
          <p:nvPr/>
        </p:nvSpPr>
        <p:spPr>
          <a:xfrm>
            <a:off x="7365855" y="4656382"/>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16. History </a:t>
            </a:r>
            <a:r>
              <a:rPr lang="en-US" sz="4800" smtClean="0">
                <a:solidFill>
                  <a:srgbClr val="FF0000"/>
                </a:solidFill>
                <a:latin typeface="Britannic Bold" panose="020B0903060703020204" pitchFamily="34" charset="0"/>
              </a:rPr>
              <a:t>(n):  </a:t>
            </a:r>
          </a:p>
        </p:txBody>
      </p:sp>
      <p:sp>
        <p:nvSpPr>
          <p:cNvPr id="19" name="TextBox 19"/>
          <p:cNvSpPr txBox="1"/>
          <p:nvPr/>
        </p:nvSpPr>
        <p:spPr>
          <a:xfrm>
            <a:off x="14375666" y="4686199"/>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/'hɪstrɪ/</a:t>
            </a:r>
          </a:p>
          <a:p>
            <a:pPr algn="just">
              <a:lnSpc>
                <a:spcPct val="150000"/>
              </a:lnSpc>
              <a:spcBef>
                <a:spcPct val="0"/>
              </a:spcBef>
            </a:pPr>
            <a:r>
              <a:rPr lang="en-US" sz="4400" b="1">
                <a:solidFill>
                  <a:srgbClr val="0070C0"/>
                </a:solidFill>
                <a:latin typeface="+mj-lt"/>
              </a:rPr>
              <a:t>môn Lịch sử</a:t>
            </a:r>
          </a:p>
        </p:txBody>
      </p:sp>
      <p:pic>
        <p:nvPicPr>
          <p:cNvPr id="7" name="footbal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813827" y="1458670"/>
            <a:ext cx="907866" cy="907866"/>
          </a:xfrm>
          <a:prstGeom prst="rect">
            <a:avLst/>
          </a:prstGeom>
        </p:spPr>
      </p:pic>
      <p:pic>
        <p:nvPicPr>
          <p:cNvPr id="8" name="globe__gb_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176814" y="1446590"/>
            <a:ext cx="1068939" cy="822887"/>
          </a:xfrm>
          <a:prstGeom prst="rect">
            <a:avLst/>
          </a:prstGeom>
        </p:spPr>
      </p:pic>
      <p:pic>
        <p:nvPicPr>
          <p:cNvPr id="20" name="glue__gb_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813827" y="5733600"/>
            <a:ext cx="990600" cy="990600"/>
          </a:xfrm>
          <a:prstGeom prst="rect">
            <a:avLst/>
          </a:prstGeom>
        </p:spPr>
      </p:pic>
      <p:pic>
        <p:nvPicPr>
          <p:cNvPr id="21" name="history__gb_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027823" y="5633494"/>
            <a:ext cx="990600" cy="990600"/>
          </a:xfrm>
          <a:prstGeom prst="rect">
            <a:avLst/>
          </a:prstGeom>
        </p:spPr>
      </p:pic>
      <p:pic>
        <p:nvPicPr>
          <p:cNvPr id="22" name="Picture 21"/>
          <p:cNvPicPr>
            <a:picLocks noChangeAspect="1"/>
          </p:cNvPicPr>
          <p:nvPr/>
        </p:nvPicPr>
        <p:blipFill>
          <a:blip r:embed="rId26"/>
          <a:stretch>
            <a:fillRect/>
          </a:stretch>
        </p:blipFill>
        <p:spPr>
          <a:xfrm>
            <a:off x="2069988" y="1787552"/>
            <a:ext cx="3264012" cy="2835154"/>
          </a:xfrm>
          <a:prstGeom prst="rect">
            <a:avLst/>
          </a:prstGeom>
        </p:spPr>
      </p:pic>
      <p:pic>
        <p:nvPicPr>
          <p:cNvPr id="23" name="Picture 22"/>
          <p:cNvPicPr>
            <a:picLocks noChangeAspect="1"/>
          </p:cNvPicPr>
          <p:nvPr/>
        </p:nvPicPr>
        <p:blipFill>
          <a:blip r:embed="rId27"/>
          <a:stretch>
            <a:fillRect/>
          </a:stretch>
        </p:blipFill>
        <p:spPr>
          <a:xfrm>
            <a:off x="11657954" y="1719507"/>
            <a:ext cx="2143125" cy="2143125"/>
          </a:xfrm>
          <a:prstGeom prst="rect">
            <a:avLst/>
          </a:prstGeom>
        </p:spPr>
      </p:pic>
      <p:pic>
        <p:nvPicPr>
          <p:cNvPr id="24" name="Picture 23"/>
          <p:cNvPicPr>
            <a:picLocks noChangeAspect="1"/>
          </p:cNvPicPr>
          <p:nvPr/>
        </p:nvPicPr>
        <p:blipFill>
          <a:blip r:embed="rId28"/>
          <a:stretch>
            <a:fillRect/>
          </a:stretch>
        </p:blipFill>
        <p:spPr>
          <a:xfrm>
            <a:off x="1818281" y="5975410"/>
            <a:ext cx="2646272" cy="2619375"/>
          </a:xfrm>
          <a:prstGeom prst="rect">
            <a:avLst/>
          </a:prstGeom>
        </p:spPr>
      </p:pic>
      <p:pic>
        <p:nvPicPr>
          <p:cNvPr id="25" name="Picture 24"/>
          <p:cNvPicPr>
            <a:picLocks noChangeAspect="1"/>
          </p:cNvPicPr>
          <p:nvPr/>
        </p:nvPicPr>
        <p:blipFill>
          <a:blip r:embed="rId29"/>
          <a:stretch>
            <a:fillRect/>
          </a:stretch>
        </p:blipFill>
        <p:spPr>
          <a:xfrm>
            <a:off x="11140638" y="5661587"/>
            <a:ext cx="3104173" cy="3752480"/>
          </a:xfrm>
          <a:prstGeom prst="rect">
            <a:avLst/>
          </a:prstGeom>
        </p:spPr>
      </p:pic>
    </p:spTree>
    <p:extLst>
      <p:ext uri="{BB962C8B-B14F-4D97-AF65-F5344CB8AC3E}">
        <p14:creationId xmlns:p14="http://schemas.microsoft.com/office/powerpoint/2010/main" val="38468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0"/>
                </p:tgtEl>
              </p:cMediaNode>
            </p:audio>
            <p:audio>
              <p:cMediaNode vol="80000">
                <p:cTn id="106" fill="hold" display="0">
                  <p:stCondLst>
                    <p:cond delay="indefinite"/>
                  </p:stCondLst>
                  <p:endCondLst>
                    <p:cond evt="onStopAudio" delay="0">
                      <p:tgtEl>
                        <p:sldTgt/>
                      </p:tgtEl>
                    </p:cond>
                  </p:endCondLst>
                </p:cTn>
                <p:tgtEl>
                  <p:spTgt spid="21"/>
                </p:tgtEl>
              </p:cMediaNode>
            </p:audio>
          </p:childTnLst>
        </p:cTn>
      </p:par>
    </p:tnLst>
    <p:bldLst>
      <p:bldP spid="12" grpId="0"/>
      <p:bldP spid="13" grpId="0"/>
      <p:bldP spid="14" grpId="0"/>
      <p:bldP spid="15" grpId="0"/>
      <p:bldP spid="16" grpId="0"/>
      <p:bldP spid="17" grpId="0"/>
      <p:bldP spid="18"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5228217" y="442721"/>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1408098" y="7729954"/>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1536122"/>
            <a:ext cx="12361684" cy="7036378"/>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244418" y="2507631"/>
            <a:ext cx="12165241" cy="5216621"/>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PART 3. COMMUNICATION SKILLS</a:t>
            </a:r>
          </a:p>
        </p:txBody>
      </p:sp>
    </p:spTree>
    <p:extLst>
      <p:ext uri="{BB962C8B-B14F-4D97-AF65-F5344CB8AC3E}">
        <p14:creationId xmlns:p14="http://schemas.microsoft.com/office/powerpoint/2010/main" val="20645531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 LISTENING</a:t>
            </a:r>
          </a:p>
        </p:txBody>
      </p:sp>
    </p:spTree>
    <p:extLst>
      <p:ext uri="{BB962C8B-B14F-4D97-AF65-F5344CB8AC3E}">
        <p14:creationId xmlns:p14="http://schemas.microsoft.com/office/powerpoint/2010/main" val="37256724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4">
              <a:extLst>
                <a:ext uri="{BEBA8EAE-BF5A-486C-A8C5-ECC9F3942E4B}">
                  <a14:imgProps xmlns:a14="http://schemas.microsoft.com/office/drawing/2010/main">
                    <a14:imgLayer r:embed="rId5">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2">
              <a:extLst>
                <a:ext uri="{BEBA8EAE-BF5A-486C-A8C5-ECC9F3942E4B}">
                  <a14:imgProps xmlns:a14="http://schemas.microsoft.com/office/drawing/2010/main">
                    <a14:imgLayer r:embed="rId13">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71261" y="1932369"/>
            <a:ext cx="17135332" cy="769441"/>
          </a:xfrm>
          <a:prstGeom prst="rect">
            <a:avLst/>
          </a:prstGeom>
        </p:spPr>
        <p:txBody>
          <a:bodyPr wrap="none">
            <a:spAutoFit/>
          </a:bodyPr>
          <a:lstStyle/>
          <a:p>
            <a:pPr indent="457200" algn="ctr">
              <a:spcAft>
                <a:spcPts val="0"/>
              </a:spcAf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Exercise 1. Listen and guess what subject each person is talking about. </a:t>
            </a:r>
            <a:endParaRPr lang="en-US" sz="66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3272071126"/>
              </p:ext>
            </p:extLst>
          </p:nvPr>
        </p:nvGraphicFramePr>
        <p:xfrm>
          <a:off x="1023230" y="3421454"/>
          <a:ext cx="16600738" cy="3925544"/>
        </p:xfrm>
        <a:graphic>
          <a:graphicData uri="http://schemas.openxmlformats.org/drawingml/2006/table">
            <a:tbl>
              <a:tblPr firstRow="1" firstCol="1" bandRow="1"/>
              <a:tblGrid>
                <a:gridCol w="2766234">
                  <a:extLst>
                    <a:ext uri="{9D8B030D-6E8A-4147-A177-3AD203B41FA5}">
                      <a16:colId xmlns:a16="http://schemas.microsoft.com/office/drawing/2014/main" val="412078764"/>
                    </a:ext>
                  </a:extLst>
                </a:gridCol>
                <a:gridCol w="2766234">
                  <a:extLst>
                    <a:ext uri="{9D8B030D-6E8A-4147-A177-3AD203B41FA5}">
                      <a16:colId xmlns:a16="http://schemas.microsoft.com/office/drawing/2014/main" val="2692874067"/>
                    </a:ext>
                  </a:extLst>
                </a:gridCol>
                <a:gridCol w="2766234">
                  <a:extLst>
                    <a:ext uri="{9D8B030D-6E8A-4147-A177-3AD203B41FA5}">
                      <a16:colId xmlns:a16="http://schemas.microsoft.com/office/drawing/2014/main" val="1945752689"/>
                    </a:ext>
                  </a:extLst>
                </a:gridCol>
                <a:gridCol w="2766234">
                  <a:extLst>
                    <a:ext uri="{9D8B030D-6E8A-4147-A177-3AD203B41FA5}">
                      <a16:colId xmlns:a16="http://schemas.microsoft.com/office/drawing/2014/main" val="3449662870"/>
                    </a:ext>
                  </a:extLst>
                </a:gridCol>
                <a:gridCol w="2767901">
                  <a:extLst>
                    <a:ext uri="{9D8B030D-6E8A-4147-A177-3AD203B41FA5}">
                      <a16:colId xmlns:a16="http://schemas.microsoft.com/office/drawing/2014/main" val="1579026428"/>
                    </a:ext>
                  </a:extLst>
                </a:gridCol>
                <a:gridCol w="2767901">
                  <a:extLst>
                    <a:ext uri="{9D8B030D-6E8A-4147-A177-3AD203B41FA5}">
                      <a16:colId xmlns:a16="http://schemas.microsoft.com/office/drawing/2014/main" val="862799812"/>
                    </a:ext>
                  </a:extLst>
                </a:gridCol>
              </a:tblGrid>
              <a:tr h="1962772">
                <a:tc>
                  <a:txBody>
                    <a:bodyPr/>
                    <a:lstStyle/>
                    <a:p>
                      <a:pPr algn="ctr">
                        <a:lnSpc>
                          <a:spcPct val="150000"/>
                        </a:lnSpc>
                        <a:spcAft>
                          <a:spcPts val="0"/>
                        </a:spcAft>
                      </a:pPr>
                      <a:r>
                        <a:rPr lang="en-US" sz="4400" b="1">
                          <a:solidFill>
                            <a:srgbClr val="00B050"/>
                          </a:solidFill>
                          <a:effectLst/>
                          <a:latin typeface="Calibri" panose="020F0502020204030204" pitchFamily="34" charset="0"/>
                          <a:ea typeface="Calibri" panose="020F0502020204030204" pitchFamily="34" charset="0"/>
                          <a:cs typeface="Calibri" panose="020F0502020204030204" pitchFamily="34" charset="0"/>
                        </a:rPr>
                        <a:t>Name</a:t>
                      </a:r>
                      <a:endParaRPr lang="en-US" sz="44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Nam</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Minh</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Hoa</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John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Maria</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52070"/>
                  </a:ext>
                </a:extLst>
              </a:tr>
              <a:tr h="1962772">
                <a:tc>
                  <a:txBody>
                    <a:bodyPr/>
                    <a:lstStyle/>
                    <a:p>
                      <a:pPr algn="ctr">
                        <a:lnSpc>
                          <a:spcPct val="150000"/>
                        </a:lnSpc>
                        <a:spcAft>
                          <a:spcPts val="0"/>
                        </a:spcAft>
                      </a:pPr>
                      <a:r>
                        <a:rPr lang="en-US" sz="4400" b="1">
                          <a:solidFill>
                            <a:srgbClr val="00B050"/>
                          </a:solidFill>
                          <a:effectLst/>
                          <a:latin typeface="Calibri" panose="020F0502020204030204" pitchFamily="34" charset="0"/>
                          <a:ea typeface="Calibri" panose="020F0502020204030204" pitchFamily="34" charset="0"/>
                          <a:cs typeface="Calibri" panose="020F0502020204030204" pitchFamily="34" charset="0"/>
                        </a:rPr>
                        <a:t>Subjects</a:t>
                      </a:r>
                      <a:endParaRPr lang="en-US" sz="44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400" b="1">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27018"/>
                  </a:ext>
                </a:extLst>
              </a:tr>
            </a:tbl>
          </a:graphicData>
        </a:graphic>
      </p:graphicFrame>
      <p:sp>
        <p:nvSpPr>
          <p:cNvPr id="7" name="Rectangle 6"/>
          <p:cNvSpPr/>
          <p:nvPr/>
        </p:nvSpPr>
        <p:spPr>
          <a:xfrm>
            <a:off x="4038600" y="5943854"/>
            <a:ext cx="2013052"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History</a:t>
            </a:r>
            <a:endParaRPr lang="en-US"/>
          </a:p>
        </p:txBody>
      </p:sp>
      <p:sp>
        <p:nvSpPr>
          <p:cNvPr id="8" name="Rectangle 7"/>
          <p:cNvSpPr/>
          <p:nvPr/>
        </p:nvSpPr>
        <p:spPr>
          <a:xfrm>
            <a:off x="6532563" y="5943854"/>
            <a:ext cx="3099951"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Geography </a:t>
            </a:r>
            <a:endParaRPr lang="en-US"/>
          </a:p>
        </p:txBody>
      </p:sp>
      <p:sp>
        <p:nvSpPr>
          <p:cNvPr id="10" name="Rectangle 9"/>
          <p:cNvSpPr/>
          <p:nvPr/>
        </p:nvSpPr>
        <p:spPr>
          <a:xfrm>
            <a:off x="9785244" y="5943854"/>
            <a:ext cx="2089739"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 Maths </a:t>
            </a:r>
            <a:endParaRPr lang="en-US"/>
          </a:p>
        </p:txBody>
      </p:sp>
      <p:sp>
        <p:nvSpPr>
          <p:cNvPr id="11" name="Rectangle 10"/>
          <p:cNvSpPr/>
          <p:nvPr/>
        </p:nvSpPr>
        <p:spPr>
          <a:xfrm>
            <a:off x="12468566" y="5932132"/>
            <a:ext cx="2074607"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Biology</a:t>
            </a:r>
            <a:endParaRPr lang="en-US"/>
          </a:p>
        </p:txBody>
      </p:sp>
      <p:sp>
        <p:nvSpPr>
          <p:cNvPr id="12" name="Rectangle 11"/>
          <p:cNvSpPr/>
          <p:nvPr/>
        </p:nvSpPr>
        <p:spPr>
          <a:xfrm>
            <a:off x="14857890" y="5957525"/>
            <a:ext cx="2766078" cy="830997"/>
          </a:xfrm>
          <a:prstGeom prst="rect">
            <a:avLst/>
          </a:prstGeom>
        </p:spPr>
        <p:txBody>
          <a:bodyPr wrap="none">
            <a:spAutoFit/>
          </a:bodyPr>
          <a:lstStyle/>
          <a:p>
            <a:pPr lvl="0"/>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Chemistry</a:t>
            </a:r>
            <a:endParaRPr lang="en-US" sz="4800" b="1">
              <a:solidFill>
                <a:srgbClr val="FF0000"/>
              </a:solidFill>
            </a:endParaRPr>
          </a:p>
        </p:txBody>
      </p:sp>
      <p:pic>
        <p:nvPicPr>
          <p:cNvPr id="2" name="u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8526272" y="7860984"/>
            <a:ext cx="1471993" cy="1471993"/>
          </a:xfrm>
          <a:prstGeom prst="rect">
            <a:avLst/>
          </a:prstGeom>
        </p:spPr>
      </p:pic>
    </p:spTree>
    <p:extLst>
      <p:ext uri="{BB962C8B-B14F-4D97-AF65-F5344CB8AC3E}">
        <p14:creationId xmlns:p14="http://schemas.microsoft.com/office/powerpoint/2010/main" val="142860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ppt_x"/>
                                          </p:val>
                                        </p:tav>
                                        <p:tav tm="100000">
                                          <p:val>
                                            <p:strVal val="#ppt_x"/>
                                          </p:val>
                                        </p:tav>
                                      </p:tavLst>
                                    </p:anim>
                                    <p:anim calcmode="lin" valueType="num">
                                      <p:cBhvr additive="base">
                                        <p:cTn id="8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2"/>
                </p:tgtEl>
              </p:cMediaNode>
            </p:audio>
          </p:childTnLst>
        </p:cTn>
      </p:par>
    </p:tnLst>
    <p:bldLst>
      <p:bldP spid="19" grpId="0"/>
      <p:bldP spid="7" grpId="0"/>
      <p:bldP spid="8" grpId="0"/>
      <p:bldP spid="10" grpId="0"/>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4">
              <a:extLst>
                <a:ext uri="{BEBA8EAE-BF5A-486C-A8C5-ECC9F3942E4B}">
                  <a14:imgProps xmlns:a14="http://schemas.microsoft.com/office/drawing/2010/main">
                    <a14:imgLayer r:embed="rId5">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2">
              <a:extLst>
                <a:ext uri="{BEBA8EAE-BF5A-486C-A8C5-ECC9F3942E4B}">
                  <a14:imgProps xmlns:a14="http://schemas.microsoft.com/office/drawing/2010/main">
                    <a14:imgLayer r:embed="rId13">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956105" y="450774"/>
            <a:ext cx="13817180" cy="830997"/>
          </a:xfrm>
          <a:prstGeom prst="rect">
            <a:avLst/>
          </a:prstGeom>
        </p:spPr>
        <p:txBody>
          <a:bodyPr wrap="none">
            <a:spAutoFit/>
          </a:bodyPr>
          <a:lstStyle/>
          <a:p>
            <a:pPr indent="457200" algn="ctr">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Exercise 2. Listen again and complete the sentence. </a:t>
            </a:r>
            <a:endParaRPr lang="en-US" sz="72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 name="Rectangle 1"/>
          <p:cNvSpPr/>
          <p:nvPr/>
        </p:nvSpPr>
        <p:spPr>
          <a:xfrm>
            <a:off x="1294434" y="1208688"/>
            <a:ext cx="16440429" cy="8217634"/>
          </a:xfrm>
          <a:prstGeom prst="rect">
            <a:avLst/>
          </a:prstGeom>
        </p:spPr>
        <p:txBody>
          <a:bodyPr wrap="square">
            <a:spAutoFit/>
          </a:bodyPr>
          <a:lstStyle/>
          <a:p>
            <a:pPr algn="just">
              <a:lnSpc>
                <a:spcPct val="15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1.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Nam thinks the future is a</a:t>
            </a:r>
            <a:r>
              <a:rPr lang="en-US" sz="4400">
                <a:latin typeface="Calibri" panose="020F0502020204030204" pitchFamily="34" charset="0"/>
                <a:ea typeface="Cambria" panose="02040503050406030204" pitchFamily="18" charset="0"/>
                <a:cs typeface="Cambria" panose="02040503050406030204" pitchFamily="18" charset="0"/>
              </a:rPr>
              <a:t> __________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of the past.</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355725" algn="l"/>
                <a:tab pos="3230245" algn="l"/>
              </a:tabLst>
            </a:pPr>
            <a:r>
              <a:rPr lang="en-US" sz="4400">
                <a:latin typeface="Calibri" panose="020F0502020204030204" pitchFamily="34" charset="0"/>
                <a:ea typeface="Cambria" panose="02040503050406030204" pitchFamily="18" charset="0"/>
                <a:cs typeface="Cambria" panose="02040503050406030204" pitchFamily="18" charset="0"/>
              </a:rPr>
              <a:t>2.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Minh wants to</a:t>
            </a:r>
            <a:r>
              <a:rPr lang="en-US" sz="4400">
                <a:latin typeface="Calibri" panose="020F0502020204030204" pitchFamily="34" charset="0"/>
                <a:ea typeface="Cambria" panose="02040503050406030204" pitchFamily="18" charset="0"/>
                <a:cs typeface="Cambria" panose="02040503050406030204" pitchFamily="18" charset="0"/>
              </a:rPr>
              <a:t> __________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around the world when he grows up.</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355725" algn="l"/>
                <a:tab pos="4872355" algn="l"/>
              </a:tabLst>
            </a:pPr>
            <a:r>
              <a:rPr lang="en-US" sz="4400">
                <a:latin typeface="Calibri" panose="020F0502020204030204" pitchFamily="34" charset="0"/>
                <a:ea typeface="Cambria" panose="02040503050406030204" pitchFamily="18" charset="0"/>
                <a:cs typeface="Cambria" panose="02040503050406030204" pitchFamily="18" charset="0"/>
              </a:rPr>
              <a:t>3.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Hoa realized that maths is based on</a:t>
            </a:r>
            <a:r>
              <a:rPr lang="en-US" sz="4400">
                <a:latin typeface="Calibri" panose="020F0502020204030204" pitchFamily="34" charset="0"/>
                <a:ea typeface="Cambria" panose="02040503050406030204" pitchFamily="18" charset="0"/>
                <a:cs typeface="Cambria" panose="02040503050406030204" pitchFamily="18" charset="0"/>
              </a:rPr>
              <a:t> __________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since she was young.</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1355725" algn="l"/>
              </a:tabLst>
            </a:pPr>
            <a:r>
              <a:rPr lang="en-US" sz="4400">
                <a:latin typeface="Calibri" panose="020F0502020204030204" pitchFamily="34" charset="0"/>
                <a:ea typeface="Cambria" panose="02040503050406030204" pitchFamily="18" charset="0"/>
                <a:cs typeface="Cambria" panose="02040503050406030204" pitchFamily="18" charset="0"/>
              </a:rPr>
              <a:t>4.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John thinks that people can do everything without endangering the </a:t>
            </a:r>
            <a:r>
              <a:rPr lang="en-US" sz="4400">
                <a:latin typeface="Calibri" panose="020F0502020204030204" pitchFamily="34" charset="0"/>
                <a:ea typeface="Cambria" panose="02040503050406030204" pitchFamily="18" charset="0"/>
                <a:cs typeface="Cambria" panose="02040503050406030204" pitchFamily="18" charset="0"/>
              </a:rPr>
              <a:t>__________.</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400">
                <a:latin typeface="Calibri" panose="020F0502020204030204" pitchFamily="34" charset="0"/>
                <a:ea typeface="Calibri" panose="020F0502020204030204" pitchFamily="34" charset="0"/>
                <a:cs typeface="Calibri" panose="020F0502020204030204" pitchFamily="34" charset="0"/>
              </a:rPr>
              <a:t>5.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Maria always tries to understand the differences and the</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smtClean="0">
                <a:latin typeface="Calibri" panose="020F0502020204030204" pitchFamily="34" charset="0"/>
                <a:ea typeface="Calibri" panose="020F0502020204030204" pitchFamily="34" charset="0"/>
                <a:cs typeface="Calibri" panose="020F0502020204030204" pitchFamily="34" charset="0"/>
              </a:rPr>
              <a:t>______________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of</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substances.</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194510" y="1372473"/>
            <a:ext cx="2640275"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reflection</a:t>
            </a:r>
            <a:endParaRPr lang="en-US"/>
          </a:p>
        </p:txBody>
      </p:sp>
      <p:sp>
        <p:nvSpPr>
          <p:cNvPr id="16" name="Rectangle 15"/>
          <p:cNvSpPr/>
          <p:nvPr/>
        </p:nvSpPr>
        <p:spPr>
          <a:xfrm>
            <a:off x="6063239" y="2367356"/>
            <a:ext cx="1785361"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travel </a:t>
            </a:r>
            <a:endParaRPr lang="en-US"/>
          </a:p>
        </p:txBody>
      </p:sp>
      <p:sp>
        <p:nvSpPr>
          <p:cNvPr id="20" name="Rectangle 19"/>
          <p:cNvSpPr/>
          <p:nvPr/>
        </p:nvSpPr>
        <p:spPr>
          <a:xfrm>
            <a:off x="11405261" y="3390900"/>
            <a:ext cx="2442207"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numbers</a:t>
            </a:r>
            <a:endParaRPr lang="en-US"/>
          </a:p>
        </p:txBody>
      </p:sp>
      <p:sp>
        <p:nvSpPr>
          <p:cNvPr id="21" name="Rectangle 20"/>
          <p:cNvSpPr/>
          <p:nvPr/>
        </p:nvSpPr>
        <p:spPr>
          <a:xfrm>
            <a:off x="1585904" y="8332745"/>
            <a:ext cx="3591945"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characteristic</a:t>
            </a:r>
          </a:p>
        </p:txBody>
      </p:sp>
      <p:sp>
        <p:nvSpPr>
          <p:cNvPr id="22" name="Rectangle 21"/>
          <p:cNvSpPr/>
          <p:nvPr/>
        </p:nvSpPr>
        <p:spPr>
          <a:xfrm>
            <a:off x="1838897" y="6446103"/>
            <a:ext cx="1818703" cy="830997"/>
          </a:xfrm>
          <a:prstGeom prst="rect">
            <a:avLst/>
          </a:prstGeom>
        </p:spPr>
        <p:txBody>
          <a:bodyPr wrap="none">
            <a:spAutoFit/>
          </a:bodyPr>
          <a:lstStyle/>
          <a:p>
            <a:r>
              <a:rPr lang="en-US" sz="48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planet</a:t>
            </a:r>
            <a:endParaRPr lang="en-US"/>
          </a:p>
        </p:txBody>
      </p:sp>
      <p:pic>
        <p:nvPicPr>
          <p:cNvPr id="4" name="u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5275891" y="1005417"/>
            <a:ext cx="1159065" cy="1159065"/>
          </a:xfrm>
          <a:prstGeom prst="rect">
            <a:avLst/>
          </a:prstGeom>
        </p:spPr>
      </p:pic>
    </p:spTree>
    <p:extLst>
      <p:ext uri="{BB962C8B-B14F-4D97-AF65-F5344CB8AC3E}">
        <p14:creationId xmlns:p14="http://schemas.microsoft.com/office/powerpoint/2010/main" val="41095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90"/>
                                          </p:val>
                                        </p:tav>
                                        <p:tav tm="100000">
                                          <p:val>
                                            <p:fltVal val="0"/>
                                          </p:val>
                                        </p:tav>
                                      </p:tavLst>
                                    </p:anim>
                                    <p:animEffect transition="in" filter="fade">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Vertical)">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arn(inVertical)">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4" fill="hold" display="0">
                  <p:stCondLst>
                    <p:cond delay="indefinite"/>
                  </p:stCondLst>
                  <p:endCondLst>
                    <p:cond evt="onStopAudio" delay="0">
                      <p:tgtEl>
                        <p:sldTgt/>
                      </p:tgtEl>
                    </p:cond>
                  </p:endCondLst>
                </p:cTn>
                <p:tgtEl>
                  <p:spTgt spid="4"/>
                </p:tgtEl>
              </p:cMediaNode>
            </p:audio>
          </p:childTnLst>
        </p:cTn>
      </p:par>
    </p:tnLst>
    <p:bldLst>
      <p:bldP spid="19" grpId="0"/>
      <p:bldP spid="2" grpId="0"/>
      <p:bldP spid="6" grpId="0"/>
      <p:bldP spid="16" grpId="0"/>
      <p:bldP spid="20" grpId="0"/>
      <p:bldP spid="21" grpId="0"/>
      <p:bldP spid="2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II. SPEAKING</a:t>
            </a:r>
          </a:p>
        </p:txBody>
      </p:sp>
    </p:spTree>
    <p:extLst>
      <p:ext uri="{BB962C8B-B14F-4D97-AF65-F5344CB8AC3E}">
        <p14:creationId xmlns:p14="http://schemas.microsoft.com/office/powerpoint/2010/main" val="22932210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79948" y="932891"/>
            <a:ext cx="17185537" cy="707886"/>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1. Complete the following conversations with suitable missing words.</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615067" y="1398128"/>
            <a:ext cx="16440429" cy="7943393"/>
          </a:xfrm>
          <a:prstGeom prst="rect">
            <a:avLst/>
          </a:prstGeom>
        </p:spPr>
        <p:txBody>
          <a:bodyPr wrap="square">
            <a:spAutoFit/>
          </a:bodyPr>
          <a:lstStyle/>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Nam: Hello, Hung.</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Hung: Hi. Nice to (1) __________ you again. Nam, this is Ba.</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Ba: (2) __________, Nam. (3) __________ to meet you.</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Nam: Hi. Where are you (4) __________?</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Ba: I am from Nha Trang. I am new here.</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Nam: What class are you (5) __________?</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Ba: I’m (6) __________ class 6A.</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Hung: Yeah. He is our (7) __________ classmate.</a:t>
            </a:r>
          </a:p>
          <a:p>
            <a:pPr algn="just">
              <a:lnSpc>
                <a:spcPct val="130000"/>
              </a:lnSpc>
              <a:spcAft>
                <a:spcPts val="0"/>
              </a:spcAft>
              <a:tabLst>
                <a:tab pos="1355725" algn="l"/>
                <a:tab pos="4109720" algn="l"/>
              </a:tabLst>
            </a:pPr>
            <a:r>
              <a:rPr lang="en-US" sz="4400">
                <a:latin typeface="Calibri" panose="020F0502020204030204" pitchFamily="34" charset="0"/>
                <a:ea typeface="Cambria" panose="02040503050406030204" pitchFamily="18" charset="0"/>
                <a:cs typeface="Cambria" panose="02040503050406030204" pitchFamily="18" charset="0"/>
              </a:rPr>
              <a:t>Nam: Oh, we are (8) __________ to have you in our class</a:t>
            </a:r>
          </a:p>
        </p:txBody>
      </p:sp>
      <p:sp>
        <p:nvSpPr>
          <p:cNvPr id="4" name="Rectangle 3"/>
          <p:cNvSpPr/>
          <p:nvPr/>
        </p:nvSpPr>
        <p:spPr>
          <a:xfrm>
            <a:off x="7254527" y="2362362"/>
            <a:ext cx="1188146" cy="830997"/>
          </a:xfrm>
          <a:prstGeom prst="rect">
            <a:avLst/>
          </a:prstGeom>
        </p:spPr>
        <p:txBody>
          <a:bodyPr wrap="none">
            <a:spAutoFit/>
          </a:bodyPr>
          <a:lstStyle/>
          <a:p>
            <a:r>
              <a:rPr lang="en-US" sz="4800" b="1">
                <a:solidFill>
                  <a:srgbClr val="FF0000"/>
                </a:solidFill>
                <a:latin typeface="Calibri" panose="020F0502020204030204" pitchFamily="34" charset="0"/>
                <a:ea typeface="Calibri" panose="020F0502020204030204" pitchFamily="34" charset="0"/>
                <a:cs typeface="Times New Roman" panose="02020603050405020304" pitchFamily="18" charset="0"/>
              </a:rPr>
              <a:t>see </a:t>
            </a:r>
            <a:endParaRPr lang="en-US" sz="4800" b="1">
              <a:solidFill>
                <a:srgbClr val="FF0000"/>
              </a:solidFill>
            </a:endParaRPr>
          </a:p>
        </p:txBody>
      </p:sp>
      <p:sp>
        <p:nvSpPr>
          <p:cNvPr id="11" name="Rectangle 10"/>
          <p:cNvSpPr/>
          <p:nvPr/>
        </p:nvSpPr>
        <p:spPr>
          <a:xfrm>
            <a:off x="3977927" y="3193359"/>
            <a:ext cx="1513556"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Hello</a:t>
            </a:r>
            <a:endParaRPr lang="en-US" sz="4800" b="1">
              <a:solidFill>
                <a:srgbClr val="FF0000"/>
              </a:solidFill>
            </a:endParaRPr>
          </a:p>
        </p:txBody>
      </p:sp>
      <p:sp>
        <p:nvSpPr>
          <p:cNvPr id="12" name="Rectangle 11"/>
          <p:cNvSpPr/>
          <p:nvPr/>
        </p:nvSpPr>
        <p:spPr>
          <a:xfrm>
            <a:off x="9404192" y="3234625"/>
            <a:ext cx="1308371"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Nice</a:t>
            </a:r>
            <a:endParaRPr lang="en-US" sz="4800" b="1">
              <a:solidFill>
                <a:srgbClr val="FF0000"/>
              </a:solidFill>
            </a:endParaRPr>
          </a:p>
        </p:txBody>
      </p:sp>
      <p:sp>
        <p:nvSpPr>
          <p:cNvPr id="15" name="Rectangle 14"/>
          <p:cNvSpPr/>
          <p:nvPr/>
        </p:nvSpPr>
        <p:spPr>
          <a:xfrm>
            <a:off x="8667188" y="4070911"/>
            <a:ext cx="1422697"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from</a:t>
            </a:r>
            <a:endParaRPr lang="en-US" sz="4800" b="1">
              <a:solidFill>
                <a:srgbClr val="FF0000"/>
              </a:solidFill>
            </a:endParaRPr>
          </a:p>
        </p:txBody>
      </p:sp>
      <p:sp>
        <p:nvSpPr>
          <p:cNvPr id="16" name="Rectangle 15"/>
          <p:cNvSpPr/>
          <p:nvPr/>
        </p:nvSpPr>
        <p:spPr>
          <a:xfrm>
            <a:off x="8599498" y="5850104"/>
            <a:ext cx="665567"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a:t>
            </a:r>
            <a:endParaRPr lang="en-US" sz="4800" b="1">
              <a:solidFill>
                <a:srgbClr val="FF0000"/>
              </a:solidFill>
            </a:endParaRPr>
          </a:p>
        </p:txBody>
      </p:sp>
      <p:sp>
        <p:nvSpPr>
          <p:cNvPr id="20" name="Rectangle 19"/>
          <p:cNvSpPr/>
          <p:nvPr/>
        </p:nvSpPr>
        <p:spPr>
          <a:xfrm>
            <a:off x="5003775" y="6681101"/>
            <a:ext cx="665567"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a:t>
            </a:r>
            <a:endParaRPr lang="en-US" sz="4800" b="1">
              <a:solidFill>
                <a:srgbClr val="FF0000"/>
              </a:solidFill>
            </a:endParaRPr>
          </a:p>
        </p:txBody>
      </p:sp>
      <p:sp>
        <p:nvSpPr>
          <p:cNvPr id="21" name="Rectangle 20"/>
          <p:cNvSpPr/>
          <p:nvPr/>
        </p:nvSpPr>
        <p:spPr>
          <a:xfrm>
            <a:off x="8216046" y="7556410"/>
            <a:ext cx="1279709"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new</a:t>
            </a:r>
            <a:endParaRPr lang="en-US" sz="4800" b="1">
              <a:solidFill>
                <a:srgbClr val="FF0000"/>
              </a:solidFill>
            </a:endParaRPr>
          </a:p>
        </p:txBody>
      </p:sp>
      <p:sp>
        <p:nvSpPr>
          <p:cNvPr id="22" name="Rectangle 21"/>
          <p:cNvSpPr/>
          <p:nvPr/>
        </p:nvSpPr>
        <p:spPr>
          <a:xfrm>
            <a:off x="6934200" y="8448965"/>
            <a:ext cx="1768305" cy="830997"/>
          </a:xfrm>
          <a:prstGeom prst="rect">
            <a:avLst/>
          </a:prstGeom>
        </p:spPr>
        <p:txBody>
          <a:bodyPr wrap="none">
            <a:spAutoFit/>
          </a:bodyPr>
          <a:lstStyle/>
          <a:p>
            <a:r>
              <a:rPr lang="en-US" sz="48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happy</a:t>
            </a:r>
            <a:endParaRPr lang="en-US" sz="4800" b="1">
              <a:solidFill>
                <a:srgbClr val="FF0000"/>
              </a:solidFill>
            </a:endParaRPr>
          </a:p>
        </p:txBody>
      </p:sp>
    </p:spTree>
    <p:extLst>
      <p:ext uri="{BB962C8B-B14F-4D97-AF65-F5344CB8AC3E}">
        <p14:creationId xmlns:p14="http://schemas.microsoft.com/office/powerpoint/2010/main" val="4733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arn(inVertical)">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4" grpId="0"/>
      <p:bldP spid="11" grpId="0"/>
      <p:bldP spid="12" grpId="0"/>
      <p:bldP spid="15" grpId="0"/>
      <p:bldP spid="16" grpId="0"/>
      <p:bldP spid="20" grpId="0"/>
      <p:bldP spid="21" grpId="0"/>
      <p:bldP spid="2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971800" y="472373"/>
            <a:ext cx="11486991" cy="707886"/>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2. Answer the question about your school.</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4175360" y="961228"/>
            <a:ext cx="16440429" cy="8819209"/>
          </a:xfrm>
          <a:prstGeom prst="rect">
            <a:avLst/>
          </a:prstGeom>
        </p:spPr>
        <p:txBody>
          <a:bodyPr wrap="square">
            <a:spAutoFit/>
          </a:bodyPr>
          <a:lstStyle/>
          <a:p>
            <a:pPr algn="just">
              <a:lnSpc>
                <a:spcPct val="130000"/>
              </a:lnSpc>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is the name of your school?</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mbria" panose="02040503050406030204" pitchFamily="18" charset="0"/>
                <a:cs typeface="Cambria" panose="02040503050406030204" pitchFamily="18" charset="0"/>
              </a:rPr>
              <a:t> It is Kim Dong Secondary School.</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is your school’s address?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mbria" panose="02040503050406030204" pitchFamily="18" charset="0"/>
                <a:cs typeface="Cambria" panose="02040503050406030204" pitchFamily="18" charset="0"/>
              </a:rPr>
              <a:t> It is 63 Hai Ba Trung Street.</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How many students does your school have?</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mbria" panose="02040503050406030204" pitchFamily="18" charset="0"/>
                <a:cs typeface="Cambria" panose="02040503050406030204" pitchFamily="18" charset="0"/>
              </a:rPr>
              <a:t> It has about 400 students.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is interesting about your school?</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mbria" panose="02040503050406030204" pitchFamily="18" charset="0"/>
                <a:cs typeface="Cambria" panose="02040503050406030204" pitchFamily="18" charset="0"/>
              </a:rPr>
              <a:t> It has two playgrounds and a swimming pool.</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do you wear at school?</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1087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mbria" panose="02040503050406030204" pitchFamily="18" charset="0"/>
                <a:cs typeface="Cambria" panose="02040503050406030204" pitchFamily="18" charset="0"/>
              </a:rPr>
              <a:t> We wear uniforms.</a:t>
            </a:r>
            <a:endParaRPr lang="en-US" sz="400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74478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 end="1"/>
                                            </p:txEl>
                                          </p:spTgt>
                                        </p:tgtEl>
                                        <p:attrNameLst>
                                          <p:attrName>style.visibility</p:attrName>
                                        </p:attrNameLst>
                                      </p:cBhvr>
                                      <p:to>
                                        <p:strVal val="visible"/>
                                      </p:to>
                                    </p:set>
                                    <p:animEffect transition="in" filter="barn(inVertical)">
                                      <p:cBhvr>
                                        <p:cTn id="87" dur="500"/>
                                        <p:tgtEl>
                                          <p:spTgt spid="2">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barn(inVertical)">
                                      <p:cBhvr>
                                        <p:cTn id="92" dur="500"/>
                                        <p:tgtEl>
                                          <p:spTgt spid="2">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barn(inVertical)">
                                      <p:cBhvr>
                                        <p:cTn id="97" dur="500"/>
                                        <p:tgtEl>
                                          <p:spTgt spid="2">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7" end="7"/>
                                            </p:txEl>
                                          </p:spTgt>
                                        </p:tgtEl>
                                        <p:attrNameLst>
                                          <p:attrName>style.visibility</p:attrName>
                                        </p:attrNameLst>
                                      </p:cBhvr>
                                      <p:to>
                                        <p:strVal val="visible"/>
                                      </p:to>
                                    </p:set>
                                    <p:animEffect transition="in" filter="barn(inVertical)">
                                      <p:cBhvr>
                                        <p:cTn id="102" dur="500"/>
                                        <p:tgtEl>
                                          <p:spTgt spid="2">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
                                            <p:txEl>
                                              <p:pRg st="9" end="9"/>
                                            </p:txEl>
                                          </p:spTgt>
                                        </p:tgtEl>
                                        <p:attrNameLst>
                                          <p:attrName>style.visibility</p:attrName>
                                        </p:attrNameLst>
                                      </p:cBhvr>
                                      <p:to>
                                        <p:strVal val="visible"/>
                                      </p:to>
                                    </p:set>
                                    <p:animEffect transition="in" filter="barn(inVertical)">
                                      <p:cBhvr>
                                        <p:cTn id="10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2971800" y="472373"/>
            <a:ext cx="11486991" cy="707886"/>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2. Answer the question about your school.</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143000" y="1104900"/>
            <a:ext cx="16535400" cy="8525411"/>
          </a:xfrm>
          <a:prstGeom prst="rect">
            <a:avLst/>
          </a:prstGeom>
        </p:spPr>
        <p:txBody>
          <a:bodyPr wrap="square">
            <a:spAutoFit/>
          </a:bodyPr>
          <a:lstStyle/>
          <a:p>
            <a:pPr algn="just">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do students do at break time?</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610870" algn="l"/>
              </a:tabLst>
            </a:pPr>
            <a:r>
              <a:rPr lang="en-US" sz="44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mbria" panose="02040503050406030204" pitchFamily="18" charset="0"/>
                <a:cs typeface="Cambria" panose="02040503050406030204" pitchFamily="18" charset="0"/>
              </a:rPr>
              <a:t> We play sports such as badminton, football, and games such as hide-and-seek.</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activities do you do after school?</a:t>
            </a:r>
            <a:endParaRPr lang="en-US" sz="4000">
              <a:latin typeface="Cambria" panose="02040503050406030204" pitchFamily="18" charset="0"/>
              <a:ea typeface="Cambria" panose="02040503050406030204" pitchFamily="18" charset="0"/>
              <a:cs typeface="Cambria" panose="02040503050406030204" pitchFamily="18" charset="0"/>
            </a:endParaRPr>
          </a:p>
          <a:p>
            <a:pPr>
              <a:spcAft>
                <a:spcPts val="80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rPr>
              <a:t> We go to the Music Club to practise playing the guitar.</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subjects do you have?</a:t>
            </a:r>
            <a:endParaRPr lang="en-US" sz="4000">
              <a:latin typeface="Cambria" panose="02040503050406030204" pitchFamily="18" charset="0"/>
              <a:ea typeface="Cambria" panose="02040503050406030204" pitchFamily="18" charset="0"/>
              <a:cs typeface="Cambria" panose="02040503050406030204" pitchFamily="18" charset="0"/>
            </a:endParaRPr>
          </a:p>
          <a:p>
            <a:pPr>
              <a:spcAft>
                <a:spcPts val="80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rPr>
              <a:t> We have Maths, Literature, History, Biology, Chemistry, English, IT, PE.</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610870" algn="l"/>
              </a:tabLst>
            </a:pPr>
            <a:r>
              <a:rPr lang="en-US" sz="4400" b="1">
                <a:solidFill>
                  <a:srgbClr val="0070C0"/>
                </a:solidFill>
                <a:latin typeface="Calibri" panose="020F0502020204030204" pitchFamily="34" charset="0"/>
                <a:ea typeface="Cambria" panose="02040503050406030204" pitchFamily="18" charset="0"/>
                <a:cs typeface="Cambria" panose="02040503050406030204" pitchFamily="18" charset="0"/>
              </a:rPr>
              <a:t>9.</a:t>
            </a:r>
            <a:r>
              <a:rPr lang="en-US" sz="4400">
                <a:latin typeface="Calibri" panose="020F0502020204030204" pitchFamily="34" charset="0"/>
                <a:ea typeface="Cambria" panose="02040503050406030204" pitchFamily="18" charset="0"/>
                <a:cs typeface="Cambria" panose="02040503050406030204" pitchFamily="18" charset="0"/>
              </a:rPr>
              <a:t> </a:t>
            </a:r>
            <a:r>
              <a:rPr lang="en-US" sz="4400">
                <a:solidFill>
                  <a:srgbClr val="000000"/>
                </a:solidFill>
                <a:latin typeface="Calibri" panose="020F0502020204030204" pitchFamily="34" charset="0"/>
                <a:ea typeface="Cambria" panose="02040503050406030204" pitchFamily="18" charset="0"/>
                <a:cs typeface="Cambria" panose="02040503050406030204" pitchFamily="18" charset="0"/>
              </a:rPr>
              <a:t>What is your favourite subject?</a:t>
            </a:r>
            <a:endParaRPr lang="en-US" sz="4000">
              <a:latin typeface="Cambria" panose="02040503050406030204" pitchFamily="18" charset="0"/>
              <a:ea typeface="Cambria" panose="02040503050406030204" pitchFamily="18" charset="0"/>
              <a:cs typeface="Cambria" panose="02040503050406030204" pitchFamily="18" charset="0"/>
            </a:endParaRPr>
          </a:p>
          <a:p>
            <a:pPr>
              <a:spcAft>
                <a:spcPts val="80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rPr>
              <a:t> It is History.</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10.</a:t>
            </a:r>
            <a:r>
              <a:rPr lang="en-US" sz="4400">
                <a:latin typeface="Calibri" panose="020F0502020204030204" pitchFamily="34" charset="0"/>
                <a:ea typeface="Calibri" panose="020F0502020204030204" pitchFamily="34" charset="0"/>
                <a:cs typeface="Calibri" panose="020F0502020204030204" pitchFamily="34" charset="0"/>
              </a:rPr>
              <a:t> </a:t>
            </a:r>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rPr>
              <a:t>Why do you like that subject?</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rPr>
              <a:t> Because I can learn about the history of my country and the world.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69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
                                            <p:txEl>
                                              <p:pRg st="1" end="1"/>
                                            </p:txEl>
                                          </p:spTgt>
                                        </p:tgtEl>
                                        <p:attrNameLst>
                                          <p:attrName>style.visibility</p:attrName>
                                        </p:attrNameLst>
                                      </p:cBhvr>
                                      <p:to>
                                        <p:strVal val="visible"/>
                                      </p:to>
                                    </p:set>
                                    <p:anim calcmode="lin" valueType="num">
                                      <p:cBhvr>
                                        <p:cTn id="8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
                                            <p:txEl>
                                              <p:pRg st="3" end="3"/>
                                            </p:txEl>
                                          </p:spTgt>
                                        </p:tgtEl>
                                        <p:attrNameLst>
                                          <p:attrName>style.visibility</p:attrName>
                                        </p:attrNameLst>
                                      </p:cBhvr>
                                      <p:to>
                                        <p:strVal val="visible"/>
                                      </p:to>
                                    </p:set>
                                    <p:anim calcmode="lin" valueType="num">
                                      <p:cBhvr>
                                        <p:cTn id="9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98" dur="1000"/>
                                        <p:tgtEl>
                                          <p:spTgt spid="2">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 calcmode="lin" valueType="num">
                                      <p:cBhvr>
                                        <p:cTn id="10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 calcmode="lin" valueType="num">
                                      <p:cBhvr>
                                        <p:cTn id="11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1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11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14" dur="1000"/>
                                        <p:tgtEl>
                                          <p:spTgt spid="2">
                                            <p:txEl>
                                              <p:pRg st="7" end="7"/>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2">
                                            <p:txEl>
                                              <p:pRg st="9" end="9"/>
                                            </p:txEl>
                                          </p:spTgt>
                                        </p:tgtEl>
                                        <p:attrNameLst>
                                          <p:attrName>style.visibility</p:attrName>
                                        </p:attrNameLst>
                                      </p:cBhvr>
                                      <p:to>
                                        <p:strVal val="visible"/>
                                      </p:to>
                                    </p:set>
                                    <p:anim calcmode="lin" valueType="num">
                                      <p:cBhvr>
                                        <p:cTn id="11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2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121"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122"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III. READING</a:t>
            </a:r>
          </a:p>
        </p:txBody>
      </p:sp>
    </p:spTree>
    <p:extLst>
      <p:ext uri="{BB962C8B-B14F-4D97-AF65-F5344CB8AC3E}">
        <p14:creationId xmlns:p14="http://schemas.microsoft.com/office/powerpoint/2010/main" val="14563182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3" name="Freeform 13"/>
          <p:cNvSpPr/>
          <p:nvPr/>
        </p:nvSpPr>
        <p:spPr>
          <a:xfrm rot="-1591973" flipH="1" flipV="1">
            <a:off x="13201371"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1248363" flipV="1">
            <a:off x="-1193068" y="873834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945694" y="863533"/>
            <a:ext cx="16440429" cy="8094524"/>
          </a:xfrm>
          <a:prstGeom prst="rect">
            <a:avLst/>
          </a:prstGeom>
        </p:spPr>
        <p:txBody>
          <a:bodyPr wrap="square">
            <a:spAutoFit/>
          </a:bodyPr>
          <a:lstStyle/>
          <a:p>
            <a:pPr algn="just">
              <a:spcAft>
                <a:spcPts val="0"/>
              </a:spcAft>
            </a:pPr>
            <a:r>
              <a:rPr lang="en-US" sz="4000" b="1">
                <a:solidFill>
                  <a:srgbClr val="0070C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 Read and do the tasks followed.</a:t>
            </a:r>
            <a:endParaRPr lang="en-US" sz="4400">
              <a:latin typeface="Cambria" panose="02040503050406030204" pitchFamily="18" charset="0"/>
              <a:ea typeface="Cambria" panose="02040503050406030204" pitchFamily="18" charset="0"/>
              <a:cs typeface="Cambria" panose="02040503050406030204" pitchFamily="18" charset="0"/>
            </a:endParaRPr>
          </a:p>
          <a:p>
            <a:pPr algn="ctr">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MAI’S SCHOOL</a:t>
            </a:r>
            <a:endParaRPr lang="en-US" sz="4400" b="1">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Hello, my name is Mai. I am 11 years old. I go to a public school called Nguyen Du Secondary School. I am in grade 6. In our class there are 27 students, 15 girls and 12 boys.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My classroom is big and nice. Our teacher is Miss Thuy. She likes decorating the walls of the class with posters and maps. In our class there is a computer and a blackboard.</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My desk and my chair are brown. My pencil case is on my desk. It’s colorful. I have lots of things in my pencil case: a pencil sharpener, two pencils, a rubber, three paper clips and a purple pen.</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I go to school by bicycle with my friends. We like our school because there are playgrounds, a big gym and a fantastic music room with many instruments.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4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419003" y="-508283"/>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1219200" y="652350"/>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17. homework </a:t>
            </a:r>
            <a:r>
              <a:rPr lang="en-US" sz="4800" smtClean="0">
                <a:solidFill>
                  <a:srgbClr val="FF0000"/>
                </a:solidFill>
                <a:latin typeface="Britannic Bold" panose="020B0903060703020204" pitchFamily="34" charset="0"/>
              </a:rPr>
              <a:t>(n):  </a:t>
            </a:r>
          </a:p>
        </p:txBody>
      </p:sp>
      <p:sp>
        <p:nvSpPr>
          <p:cNvPr id="13" name="TextBox 19"/>
          <p:cNvSpPr txBox="1"/>
          <p:nvPr/>
        </p:nvSpPr>
        <p:spPr>
          <a:xfrm>
            <a:off x="6202688" y="692299"/>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/'həʊmwɜ:k/</a:t>
            </a:r>
          </a:p>
          <a:p>
            <a:pPr algn="just">
              <a:lnSpc>
                <a:spcPct val="150000"/>
              </a:lnSpc>
              <a:spcBef>
                <a:spcPct val="0"/>
              </a:spcBef>
            </a:pPr>
            <a:r>
              <a:rPr lang="en-US" sz="4400" b="1">
                <a:solidFill>
                  <a:srgbClr val="0070C0"/>
                </a:solidFill>
                <a:latin typeface="+mj-lt"/>
              </a:rPr>
              <a:t>bài tập về nhà</a:t>
            </a:r>
          </a:p>
        </p:txBody>
      </p:sp>
      <p:sp>
        <p:nvSpPr>
          <p:cNvPr id="19" name="TextBox 18"/>
          <p:cNvSpPr txBox="1"/>
          <p:nvPr/>
        </p:nvSpPr>
        <p:spPr>
          <a:xfrm>
            <a:off x="7772400" y="676836"/>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18. judo </a:t>
            </a:r>
            <a:r>
              <a:rPr lang="en-US" sz="4800" smtClean="0">
                <a:solidFill>
                  <a:srgbClr val="FF0000"/>
                </a:solidFill>
                <a:latin typeface="Britannic Bold" panose="020B0903060703020204" pitchFamily="34" charset="0"/>
              </a:rPr>
              <a:t>(n):  </a:t>
            </a:r>
          </a:p>
        </p:txBody>
      </p:sp>
      <p:sp>
        <p:nvSpPr>
          <p:cNvPr id="20" name="TextBox 19"/>
          <p:cNvSpPr txBox="1"/>
          <p:nvPr/>
        </p:nvSpPr>
        <p:spPr>
          <a:xfrm>
            <a:off x="14401800" y="747139"/>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/'dʒu:dəʊ/</a:t>
            </a:r>
          </a:p>
          <a:p>
            <a:pPr algn="just">
              <a:lnSpc>
                <a:spcPct val="150000"/>
              </a:lnSpc>
              <a:spcBef>
                <a:spcPct val="0"/>
              </a:spcBef>
            </a:pPr>
            <a:r>
              <a:rPr lang="en-US" sz="4400" b="1">
                <a:solidFill>
                  <a:srgbClr val="0070C0"/>
                </a:solidFill>
                <a:latin typeface="+mj-lt"/>
              </a:rPr>
              <a:t>võ judo</a:t>
            </a:r>
          </a:p>
        </p:txBody>
      </p:sp>
      <p:sp>
        <p:nvSpPr>
          <p:cNvPr id="21" name="TextBox 20"/>
          <p:cNvSpPr txBox="1"/>
          <p:nvPr/>
        </p:nvSpPr>
        <p:spPr>
          <a:xfrm>
            <a:off x="-1600200" y="4602048"/>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19. </a:t>
            </a:r>
            <a:r>
              <a:rPr lang="en-US" sz="4800" smtClean="0">
                <a:solidFill>
                  <a:srgbClr val="FF0000"/>
                </a:solidFill>
                <a:latin typeface="Britannic Bold" panose="020B0903060703020204" pitchFamily="34" charset="0"/>
              </a:rPr>
              <a:t>lesson (n):  </a:t>
            </a:r>
          </a:p>
        </p:txBody>
      </p:sp>
      <p:sp>
        <p:nvSpPr>
          <p:cNvPr id="22" name="TextBox 19"/>
          <p:cNvSpPr txBox="1"/>
          <p:nvPr/>
        </p:nvSpPr>
        <p:spPr>
          <a:xfrm>
            <a:off x="5376802" y="4632640"/>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/’lesn/</a:t>
            </a:r>
          </a:p>
          <a:p>
            <a:pPr algn="just">
              <a:lnSpc>
                <a:spcPct val="150000"/>
              </a:lnSpc>
              <a:spcBef>
                <a:spcPct val="0"/>
              </a:spcBef>
            </a:pPr>
            <a:r>
              <a:rPr lang="en-US" sz="4400" b="1">
                <a:solidFill>
                  <a:srgbClr val="0070C0"/>
                </a:solidFill>
                <a:latin typeface="+mj-lt"/>
              </a:rPr>
              <a:t>tiết học</a:t>
            </a:r>
          </a:p>
        </p:txBody>
      </p:sp>
      <p:sp>
        <p:nvSpPr>
          <p:cNvPr id="23" name="TextBox 22"/>
          <p:cNvSpPr txBox="1"/>
          <p:nvPr/>
        </p:nvSpPr>
        <p:spPr>
          <a:xfrm>
            <a:off x="8191316" y="4672784"/>
            <a:ext cx="9664763" cy="107721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20. lunch box </a:t>
            </a:r>
            <a:r>
              <a:rPr lang="en-US" sz="4800" smtClean="0">
                <a:solidFill>
                  <a:srgbClr val="FF0000"/>
                </a:solidFill>
                <a:latin typeface="Britannic Bold" panose="020B0903060703020204" pitchFamily="34" charset="0"/>
              </a:rPr>
              <a:t>(n):  </a:t>
            </a:r>
          </a:p>
        </p:txBody>
      </p:sp>
      <p:sp>
        <p:nvSpPr>
          <p:cNvPr id="24" name="TextBox 19"/>
          <p:cNvSpPr txBox="1"/>
          <p:nvPr/>
        </p:nvSpPr>
        <p:spPr>
          <a:xfrm>
            <a:off x="12622183" y="5362043"/>
            <a:ext cx="9144997" cy="1732590"/>
          </a:xfrm>
          <a:prstGeom prst="rect">
            <a:avLst/>
          </a:prstGeom>
        </p:spPr>
        <p:txBody>
          <a:bodyPr wrap="square" lIns="0" tIns="0" rIns="0" bIns="0" rtlCol="0" anchor="t">
            <a:spAutoFit/>
          </a:bodyPr>
          <a:lstStyle/>
          <a:p>
            <a:pPr algn="just">
              <a:lnSpc>
                <a:spcPct val="150000"/>
              </a:lnSpc>
              <a:spcBef>
                <a:spcPct val="0"/>
              </a:spcBef>
            </a:pPr>
            <a:r>
              <a:rPr lang="vi-VN" sz="4000" b="1">
                <a:solidFill>
                  <a:srgbClr val="0070C0"/>
                </a:solidFill>
                <a:latin typeface="Calibri (Headings)"/>
                <a:cs typeface="Calibri" panose="020F0502020204030204" pitchFamily="34" charset="0"/>
              </a:rPr>
              <a:t>/lʌntʃ bɒks/</a:t>
            </a:r>
          </a:p>
          <a:p>
            <a:pPr algn="just">
              <a:lnSpc>
                <a:spcPct val="150000"/>
              </a:lnSpc>
              <a:spcBef>
                <a:spcPct val="0"/>
              </a:spcBef>
            </a:pPr>
            <a:r>
              <a:rPr lang="vi-VN" sz="4000" b="1">
                <a:solidFill>
                  <a:srgbClr val="0070C0"/>
                </a:solidFill>
                <a:latin typeface="Calibri (Headings)"/>
                <a:cs typeface="Calibri" panose="020F0502020204030204" pitchFamily="34" charset="0"/>
              </a:rPr>
              <a:t>hộp đựng đồ ăn trưa</a:t>
            </a:r>
          </a:p>
        </p:txBody>
      </p:sp>
      <p:pic>
        <p:nvPicPr>
          <p:cNvPr id="7" name="homework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881990" y="1707358"/>
            <a:ext cx="911302" cy="911302"/>
          </a:xfrm>
          <a:prstGeom prst="rect">
            <a:avLst/>
          </a:prstGeom>
        </p:spPr>
      </p:pic>
      <p:pic>
        <p:nvPicPr>
          <p:cNvPr id="8" name="judo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204544" y="1585055"/>
            <a:ext cx="873631" cy="873631"/>
          </a:xfrm>
          <a:prstGeom prst="rect">
            <a:avLst/>
          </a:prstGeom>
        </p:spPr>
      </p:pic>
      <p:pic>
        <p:nvPicPr>
          <p:cNvPr id="25" name="lesson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1010050" y="5668670"/>
            <a:ext cx="911302" cy="911302"/>
          </a:xfrm>
          <a:prstGeom prst="rect">
            <a:avLst/>
          </a:prstGeom>
        </p:spPr>
      </p:pic>
      <p:pic>
        <p:nvPicPr>
          <p:cNvPr id="26" name="lunch_box_1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216593" y="5595820"/>
            <a:ext cx="873631" cy="873631"/>
          </a:xfrm>
          <a:prstGeom prst="rect">
            <a:avLst/>
          </a:prstGeom>
        </p:spPr>
      </p:pic>
      <p:pic>
        <p:nvPicPr>
          <p:cNvPr id="27" name="Picture 26"/>
          <p:cNvPicPr>
            <a:picLocks noChangeAspect="1"/>
          </p:cNvPicPr>
          <p:nvPr/>
        </p:nvPicPr>
        <p:blipFill>
          <a:blip r:embed="rId26"/>
          <a:stretch>
            <a:fillRect/>
          </a:stretch>
        </p:blipFill>
        <p:spPr>
          <a:xfrm>
            <a:off x="1692330" y="1752225"/>
            <a:ext cx="4210842" cy="2880415"/>
          </a:xfrm>
          <a:prstGeom prst="rect">
            <a:avLst/>
          </a:prstGeom>
        </p:spPr>
      </p:pic>
      <p:pic>
        <p:nvPicPr>
          <p:cNvPr id="28" name="Picture 27"/>
          <p:cNvPicPr>
            <a:picLocks noChangeAspect="1"/>
          </p:cNvPicPr>
          <p:nvPr/>
        </p:nvPicPr>
        <p:blipFill>
          <a:blip r:embed="rId27"/>
          <a:stretch>
            <a:fillRect/>
          </a:stretch>
        </p:blipFill>
        <p:spPr>
          <a:xfrm>
            <a:off x="11337965" y="1655479"/>
            <a:ext cx="2804045" cy="2794096"/>
          </a:xfrm>
          <a:prstGeom prst="rect">
            <a:avLst/>
          </a:prstGeom>
        </p:spPr>
      </p:pic>
      <p:pic>
        <p:nvPicPr>
          <p:cNvPr id="29" name="Picture 28"/>
          <p:cNvPicPr>
            <a:picLocks noChangeAspect="1"/>
          </p:cNvPicPr>
          <p:nvPr/>
        </p:nvPicPr>
        <p:blipFill>
          <a:blip r:embed="rId28"/>
          <a:stretch>
            <a:fillRect/>
          </a:stretch>
        </p:blipFill>
        <p:spPr>
          <a:xfrm>
            <a:off x="2002970" y="5695790"/>
            <a:ext cx="3102429" cy="2797686"/>
          </a:xfrm>
          <a:prstGeom prst="rect">
            <a:avLst/>
          </a:prstGeom>
        </p:spPr>
      </p:pic>
      <p:pic>
        <p:nvPicPr>
          <p:cNvPr id="30" name="Picture 29"/>
          <p:cNvPicPr>
            <a:picLocks noChangeAspect="1"/>
          </p:cNvPicPr>
          <p:nvPr/>
        </p:nvPicPr>
        <p:blipFill>
          <a:blip r:embed="rId29"/>
          <a:stretch>
            <a:fillRect/>
          </a:stretch>
        </p:blipFill>
        <p:spPr>
          <a:xfrm>
            <a:off x="9754496" y="7163208"/>
            <a:ext cx="4634338" cy="2666148"/>
          </a:xfrm>
          <a:prstGeom prst="rect">
            <a:avLst/>
          </a:prstGeom>
        </p:spPr>
      </p:pic>
    </p:spTree>
    <p:extLst>
      <p:ext uri="{BB962C8B-B14F-4D97-AF65-F5344CB8AC3E}">
        <p14:creationId xmlns:p14="http://schemas.microsoft.com/office/powerpoint/2010/main" val="16646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ppt_x"/>
                                          </p:val>
                                        </p:tav>
                                        <p:tav tm="100000">
                                          <p:val>
                                            <p:strVal val="#ppt_x"/>
                                          </p:val>
                                        </p:tav>
                                      </p:tavLst>
                                    </p:anim>
                                    <p:anim calcmode="lin" valueType="num">
                                      <p:cBhvr additive="base">
                                        <p:cTn id="10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5"/>
                </p:tgtEl>
              </p:cMediaNode>
            </p:audio>
            <p:audio>
              <p:cMediaNode vol="80000">
                <p:cTn id="106" fill="hold" display="0">
                  <p:stCondLst>
                    <p:cond delay="indefinite"/>
                  </p:stCondLst>
                  <p:endCondLst>
                    <p:cond evt="onStopAudio" delay="0">
                      <p:tgtEl>
                        <p:sldTgt/>
                      </p:tgtEl>
                    </p:cond>
                  </p:endCondLst>
                </p:cTn>
                <p:tgtEl>
                  <p:spTgt spid="26"/>
                </p:tgtEl>
              </p:cMediaNode>
            </p:audio>
          </p:childTnLst>
        </p:cTn>
      </p:par>
    </p:tnLst>
    <p:bldLst>
      <p:bldP spid="12" grpId="0"/>
      <p:bldP spid="13" grpId="0"/>
      <p:bldP spid="19" grpId="0"/>
      <p:bldP spid="20" grpId="0"/>
      <p:bldP spid="21" grpId="0"/>
      <p:bldP spid="22" grpId="0"/>
      <p:bldP spid="23" grpId="0"/>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532679" y="718400"/>
            <a:ext cx="16330303" cy="646331"/>
          </a:xfrm>
          <a:prstGeom prst="rect">
            <a:avLst/>
          </a:prstGeom>
        </p:spPr>
        <p:txBody>
          <a:bodyPr wrap="none">
            <a:spAutoFit/>
          </a:bodyPr>
          <a:lstStyle/>
          <a:p>
            <a:pPr indent="457200" algn="ctr">
              <a:spcAft>
                <a:spcPts val="0"/>
              </a:spcAft>
            </a:pPr>
            <a:r>
              <a:rPr lang="en-US" sz="3600" b="1">
                <a:solidFill>
                  <a:srgbClr val="0070C0"/>
                </a:solidFill>
                <a:latin typeface="Calibri" panose="020F0502020204030204" pitchFamily="34" charset="0"/>
                <a:ea typeface="Cambria" panose="02040503050406030204" pitchFamily="18" charset="0"/>
                <a:cs typeface="Cambria" panose="02040503050406030204" pitchFamily="18" charset="0"/>
              </a:rPr>
              <a:t>Exercise 1a. Tick  the school things in the passage. (Or you can circle the number)</a:t>
            </a:r>
            <a:endParaRPr lang="en-US" sz="5400">
              <a:effectLst/>
              <a:latin typeface="Cambria" panose="02040503050406030204" pitchFamily="18" charset="0"/>
              <a:ea typeface="Cambria" panose="02040503050406030204" pitchFamily="18" charset="0"/>
              <a:cs typeface="Cambria" panose="02040503050406030204" pitchFamily="18" charset="0"/>
            </a:endParaRPr>
          </a:p>
        </p:txBody>
      </p:sp>
      <p:pic>
        <p:nvPicPr>
          <p:cNvPr id="4" name="Picture 3"/>
          <p:cNvPicPr>
            <a:picLocks noChangeAspect="1"/>
          </p:cNvPicPr>
          <p:nvPr/>
        </p:nvPicPr>
        <p:blipFill>
          <a:blip r:embed="rId13"/>
          <a:stretch>
            <a:fillRect/>
          </a:stretch>
        </p:blipFill>
        <p:spPr>
          <a:xfrm>
            <a:off x="838200" y="1364730"/>
            <a:ext cx="16459200" cy="8198369"/>
          </a:xfrm>
          <a:prstGeom prst="rect">
            <a:avLst/>
          </a:prstGeom>
        </p:spPr>
      </p:pic>
      <p:sp>
        <p:nvSpPr>
          <p:cNvPr id="13" name="Freeform 13"/>
          <p:cNvSpPr/>
          <p:nvPr/>
        </p:nvSpPr>
        <p:spPr>
          <a:xfrm rot="17989091" flipH="1" flipV="1">
            <a:off x="15378565" y="7120985"/>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3263155" flipV="1">
            <a:off x="-4608628" y="7159911"/>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7" name="Picture 6"/>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3030200" y="1720516"/>
            <a:ext cx="1238250" cy="1238250"/>
          </a:xfrm>
          <a:prstGeom prst="rect">
            <a:avLst/>
          </a:prstGeom>
        </p:spPr>
      </p:pic>
      <p:pic>
        <p:nvPicPr>
          <p:cNvPr id="15" name="Picture 14"/>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8923432" y="3032399"/>
            <a:ext cx="1238250" cy="1238250"/>
          </a:xfrm>
          <a:prstGeom prst="rect">
            <a:avLst/>
          </a:prstGeom>
        </p:spPr>
      </p:pic>
      <p:pic>
        <p:nvPicPr>
          <p:cNvPr id="16" name="Picture 15"/>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4257933" y="3493065"/>
            <a:ext cx="1238250" cy="1238250"/>
          </a:xfrm>
          <a:prstGeom prst="rect">
            <a:avLst/>
          </a:prstGeom>
        </p:spPr>
      </p:pic>
      <p:pic>
        <p:nvPicPr>
          <p:cNvPr id="20" name="Picture 19"/>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7738897" y="6667500"/>
            <a:ext cx="1238250" cy="1238250"/>
          </a:xfrm>
          <a:prstGeom prst="rect">
            <a:avLst/>
          </a:prstGeom>
        </p:spPr>
      </p:pic>
      <p:pic>
        <p:nvPicPr>
          <p:cNvPr id="21" name="Picture 20"/>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5867068" y="6438900"/>
            <a:ext cx="1238250" cy="1238250"/>
          </a:xfrm>
          <a:prstGeom prst="rect">
            <a:avLst/>
          </a:prstGeom>
        </p:spPr>
      </p:pic>
      <p:pic>
        <p:nvPicPr>
          <p:cNvPr id="22" name="Picture 21"/>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1641848" y="7893135"/>
            <a:ext cx="1238250" cy="1238250"/>
          </a:xfrm>
          <a:prstGeom prst="rect">
            <a:avLst/>
          </a:prstGeom>
        </p:spPr>
      </p:pic>
      <p:pic>
        <p:nvPicPr>
          <p:cNvPr id="23" name="Picture 22"/>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3351877" y="8185866"/>
            <a:ext cx="1238250" cy="1238250"/>
          </a:xfrm>
          <a:prstGeom prst="rect">
            <a:avLst/>
          </a:prstGeom>
        </p:spPr>
      </p:pic>
    </p:spTree>
    <p:extLst>
      <p:ext uri="{BB962C8B-B14F-4D97-AF65-F5344CB8AC3E}">
        <p14:creationId xmlns:p14="http://schemas.microsoft.com/office/powerpoint/2010/main" val="7279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4809290" y="472373"/>
            <a:ext cx="7812010" cy="707886"/>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1b. Answer the question.</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8854389" flipH="1" flipV="1">
            <a:off x="15466391" y="715726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465583" flipV="1">
            <a:off x="-3950349" y="7157270"/>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524000" y="873092"/>
            <a:ext cx="15334971" cy="8710077"/>
          </a:xfrm>
          <a:prstGeom prst="rect">
            <a:avLst/>
          </a:prstGeom>
        </p:spPr>
        <p:txBody>
          <a:bodyPr wrap="square">
            <a:spAutoFit/>
          </a:bodyPr>
          <a:lstStyle/>
          <a:p>
            <a:pPr algn="just">
              <a:spcAft>
                <a:spcPts val="0"/>
              </a:spcAft>
            </a:pPr>
            <a:r>
              <a:rPr lang="en-US" sz="4000" b="1">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 What’s her school’s name?</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 It is Nguyen Du Secondary School.</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59372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0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How many boys are there in her class?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725" algn="l"/>
              </a:tabLst>
            </a:pPr>
            <a:r>
              <a:rPr lang="en-US" sz="40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000" b="1">
                <a:solidFill>
                  <a:srgbClr val="FF0000"/>
                </a:solidFill>
                <a:latin typeface="Calibri" panose="020F0502020204030204" pitchFamily="34" charset="0"/>
                <a:ea typeface="Cambria" panose="02040503050406030204" pitchFamily="18" charset="0"/>
                <a:cs typeface="Cambria" panose="02040503050406030204" pitchFamily="18" charset="0"/>
              </a:rPr>
              <a:t>There are 12 boys in her class.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72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What does Miss Thuy decorate the walls with?</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725" algn="l"/>
              </a:tabLst>
            </a:pPr>
            <a:r>
              <a:rPr lang="en-US" sz="40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000" b="1">
                <a:solidFill>
                  <a:srgbClr val="FF0000"/>
                </a:solidFill>
                <a:latin typeface="Calibri" panose="020F0502020204030204" pitchFamily="34" charset="0"/>
                <a:ea typeface="Cambria" panose="02040503050406030204" pitchFamily="18" charset="0"/>
                <a:cs typeface="Cambria" panose="02040503050406030204" pitchFamily="18" charset="0"/>
              </a:rPr>
              <a:t>She decorates them with posters and maps.</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72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000">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What colour are her desk and chair?</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725" algn="l"/>
              </a:tabLst>
            </a:pPr>
            <a:r>
              <a:rPr lang="en-US" sz="4000" b="1">
                <a:solidFill>
                  <a:srgbClr val="FF0000"/>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r>
              <a:rPr lang="en-US" sz="4000" b="1">
                <a:solidFill>
                  <a:srgbClr val="FF0000"/>
                </a:solidFill>
                <a:latin typeface="Calibri" panose="020F0502020204030204" pitchFamily="34" charset="0"/>
                <a:ea typeface="Cambria" panose="02040503050406030204" pitchFamily="18" charset="0"/>
                <a:cs typeface="Cambria" panose="02040503050406030204" pitchFamily="18" charset="0"/>
              </a:rPr>
              <a:t>They are brown.</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tabLst>
                <a:tab pos="593725" algn="l"/>
              </a:tabLs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000">
                <a:solidFill>
                  <a:srgbClr val="0070C0"/>
                </a:solidFill>
                <a:latin typeface="Calibri" panose="020F0502020204030204" pitchFamily="34" charset="0"/>
                <a:ea typeface="Cambria" panose="02040503050406030204" pitchFamily="18" charset="0"/>
                <a:cs typeface="Cambria" panose="02040503050406030204" pitchFamily="18" charset="0"/>
              </a:rPr>
              <a:t>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What does Mai have in her pencil case?</a:t>
            </a:r>
            <a:endParaRPr lang="en-US" sz="40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She has a pencil sharpener, two pencils, a rubber, three paper clips and a purple pen in her pencil case.</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000" b="1">
                <a:solidFill>
                  <a:srgbClr val="0070C0"/>
                </a:solidFill>
                <a:latin typeface="Calibri" panose="020F0502020204030204" pitchFamily="34" charset="0"/>
                <a:ea typeface="Calibri" panose="020F0502020204030204" pitchFamily="34" charset="0"/>
                <a:cs typeface="Calibri" panose="020F0502020204030204" pitchFamily="34" charset="0"/>
              </a:rPr>
              <a:t>6.</a:t>
            </a:r>
            <a:r>
              <a:rPr lang="en-US" sz="40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rPr>
              <a:t>Why does Mai love her school?</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Because there are playgrounds, a big gym and a fantastic music room with many instruments in the school.</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6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8" end="8"/>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2">
                                            <p:txEl>
                                              <p:pRg st="10" end="10"/>
                                            </p:txEl>
                                          </p:spTgt>
                                        </p:tgtEl>
                                        <p:attrNameLst>
                                          <p:attrName>style.visibility</p:attrName>
                                        </p:attrNameLst>
                                      </p:cBhvr>
                                      <p:to>
                                        <p:strVal val="visible"/>
                                      </p:to>
                                    </p:set>
                                    <p:anim calcmode="lin" valueType="num">
                                      <p:cBhvr>
                                        <p:cTn id="85"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86"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87"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88" dur="1000"/>
                                        <p:tgtEl>
                                          <p:spTgt spid="2">
                                            <p:txEl>
                                              <p:pRg st="10" end="1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2">
                                            <p:txEl>
                                              <p:pRg st="1" end="1"/>
                                            </p:txEl>
                                          </p:spTgt>
                                        </p:tgtEl>
                                        <p:attrNameLst>
                                          <p:attrName>style.visibility</p:attrName>
                                        </p:attrNameLst>
                                      </p:cBhvr>
                                      <p:to>
                                        <p:strVal val="visible"/>
                                      </p:to>
                                    </p:set>
                                    <p:animEffect transition="in" filter="barn(inVertical)">
                                      <p:cBhvr>
                                        <p:cTn id="93" dur="500"/>
                                        <p:tgtEl>
                                          <p:spTgt spid="2">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2">
                                            <p:txEl>
                                              <p:pRg st="3" end="3"/>
                                            </p:txEl>
                                          </p:spTgt>
                                        </p:tgtEl>
                                        <p:attrNameLst>
                                          <p:attrName>style.visibility</p:attrName>
                                        </p:attrNameLst>
                                      </p:cBhvr>
                                      <p:to>
                                        <p:strVal val="visible"/>
                                      </p:to>
                                    </p:set>
                                    <p:animEffect transition="in" filter="barn(inVertical)">
                                      <p:cBhvr>
                                        <p:cTn id="98" dur="500"/>
                                        <p:tgtEl>
                                          <p:spTgt spid="2">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barn(inVertical)">
                                      <p:cBhvr>
                                        <p:cTn id="103" dur="500"/>
                                        <p:tgtEl>
                                          <p:spTgt spid="2">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2">
                                            <p:txEl>
                                              <p:pRg st="7" end="7"/>
                                            </p:txEl>
                                          </p:spTgt>
                                        </p:tgtEl>
                                        <p:attrNameLst>
                                          <p:attrName>style.visibility</p:attrName>
                                        </p:attrNameLst>
                                      </p:cBhvr>
                                      <p:to>
                                        <p:strVal val="visible"/>
                                      </p:to>
                                    </p:set>
                                    <p:animEffect transition="in" filter="barn(inVertical)">
                                      <p:cBhvr>
                                        <p:cTn id="108" dur="500"/>
                                        <p:tgtEl>
                                          <p:spTgt spid="2">
                                            <p:txEl>
                                              <p:pRg st="7" end="7"/>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2">
                                            <p:txEl>
                                              <p:pRg st="9" end="9"/>
                                            </p:txEl>
                                          </p:spTgt>
                                        </p:tgtEl>
                                        <p:attrNameLst>
                                          <p:attrName>style.visibility</p:attrName>
                                        </p:attrNameLst>
                                      </p:cBhvr>
                                      <p:to>
                                        <p:strVal val="visible"/>
                                      </p:to>
                                    </p:set>
                                    <p:animEffect transition="in" filter="barn(inVertical)">
                                      <p:cBhvr>
                                        <p:cTn id="113" dur="500"/>
                                        <p:tgtEl>
                                          <p:spTgt spid="2">
                                            <p:txEl>
                                              <p:pRg st="9" end="9"/>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2">
                                            <p:txEl>
                                              <p:pRg st="11" end="11"/>
                                            </p:txEl>
                                          </p:spTgt>
                                        </p:tgtEl>
                                        <p:attrNameLst>
                                          <p:attrName>style.visibility</p:attrName>
                                        </p:attrNameLst>
                                      </p:cBhvr>
                                      <p:to>
                                        <p:strVal val="visible"/>
                                      </p:to>
                                    </p:set>
                                    <p:animEffect transition="in" filter="barn(inVertical)">
                                      <p:cBhvr>
                                        <p:cTn id="11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551668" y="472373"/>
            <a:ext cx="14327255" cy="707886"/>
          </a:xfrm>
          <a:prstGeom prst="rect">
            <a:avLst/>
          </a:prstGeom>
        </p:spPr>
        <p:txBody>
          <a:bodyPr wrap="none">
            <a:spAutoFit/>
          </a:bodyPr>
          <a:lstStyle/>
          <a:p>
            <a:pPr indent="457200" algn="ctr">
              <a:spcAft>
                <a:spcPts val="0"/>
              </a:spcAft>
            </a:pPr>
            <a:r>
              <a:rPr lang="en-US" sz="4000" b="1">
                <a:solidFill>
                  <a:srgbClr val="0070C0"/>
                </a:solidFill>
                <a:latin typeface="Calibri" panose="020F0502020204030204" pitchFamily="34" charset="0"/>
                <a:ea typeface="Cambria" panose="02040503050406030204" pitchFamily="18" charset="0"/>
                <a:cs typeface="Cambria" panose="02040503050406030204" pitchFamily="18" charset="0"/>
              </a:rPr>
              <a:t>Exercise 2. Read the conversation and circle the correct answers.</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143000" y="1104900"/>
            <a:ext cx="16535400" cy="8833187"/>
          </a:xfrm>
          <a:prstGeom prst="rect">
            <a:avLst/>
          </a:prstGeom>
        </p:spPr>
        <p:txBody>
          <a:bodyPr wrap="square">
            <a:spAutoFit/>
          </a:bodyPr>
          <a:lstStyle/>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Hello! Kate's speaking.</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Linda: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Hi, Kate. It's Linda here. How are things?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OK. I'm doing some homework and I'm not enjoying it!</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Linda: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Oh sorry. Am I disturbing you?</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No, you aren't. It's OK.</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Linda: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Oh good. Listen, do you have Jack's phone number?</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Yeah. I do. Just a moment. Ready? It's 8693 2210.</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Linda: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8693 2210. Thanks.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Why do you want Jack’s number?</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Linda: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It’s Steve’s birthday next weekend. I want to buy him something.</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Ah, clever you! You want to ask Jack what Steve likes.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Linda: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That's right.</a:t>
            </a:r>
            <a:endParaRPr lang="en-US" sz="4400">
              <a:latin typeface="Cambria" panose="02040503050406030204" pitchFamily="18" charset="0"/>
              <a:ea typeface="Cambria" panose="02040503050406030204" pitchFamily="18" charset="0"/>
              <a:cs typeface="Cambria" panose="02040503050406030204" pitchFamily="18" charset="0"/>
            </a:endParaRPr>
          </a:p>
          <a:p>
            <a:pPr marL="939800" indent="-939800" algn="just">
              <a:spcAft>
                <a:spcPts val="0"/>
              </a:spcAft>
            </a:pPr>
            <a:r>
              <a:rPr lang="en-US" sz="4000" b="1">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000">
                <a:solidFill>
                  <a:srgbClr val="000000"/>
                </a:solidFill>
                <a:latin typeface="Calibri" panose="020F0502020204030204" pitchFamily="34" charset="0"/>
                <a:ea typeface="Cambria" panose="02040503050406030204" pitchFamily="18" charset="0"/>
                <a:cs typeface="Cambria" panose="02040503050406030204" pitchFamily="18" charset="0"/>
              </a:rPr>
              <a:t>Ok. But you can’t talk to him now. He's playing football. Phone him after lunch.</a:t>
            </a:r>
            <a:endParaRPr lang="en-US" sz="440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8641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 calcmode="lin" valueType="num">
                                      <p:cBhvr>
                                        <p:cTn id="6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1" end="1"/>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 calcmode="lin" valueType="num">
                                      <p:cBhvr>
                                        <p:cTn id="6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2" end="2"/>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 calcmode="lin" valueType="num">
                                      <p:cBhvr>
                                        <p:cTn id="7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3" end="3"/>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 calcmode="lin" valueType="num">
                                      <p:cBhvr>
                                        <p:cTn id="7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4" end="4"/>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 calcmode="lin" valueType="num">
                                      <p:cBhvr>
                                        <p:cTn id="8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8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88" dur="1000"/>
                                        <p:tgtEl>
                                          <p:spTgt spid="2">
                                            <p:txEl>
                                              <p:pRg st="5" end="5"/>
                                            </p:txEl>
                                          </p:spTgt>
                                        </p:tgtEl>
                                      </p:cBhvr>
                                    </p:animEffect>
                                  </p:childTnLst>
                                </p:cTn>
                              </p:par>
                              <p:par>
                                <p:cTn id="89" presetID="31" presetClass="entr" presetSubtype="0" fill="hold" nodeType="with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 calcmode="lin" valueType="num">
                                      <p:cBhvr>
                                        <p:cTn id="91"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92"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93"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94" dur="1000"/>
                                        <p:tgtEl>
                                          <p:spTgt spid="2">
                                            <p:txEl>
                                              <p:pRg st="6" end="6"/>
                                            </p:txEl>
                                          </p:spTgt>
                                        </p:tgtEl>
                                      </p:cBhvr>
                                    </p:animEffect>
                                  </p:childTnLst>
                                </p:cTn>
                              </p:par>
                              <p:par>
                                <p:cTn id="95" presetID="31" presetClass="entr" presetSubtype="0" fill="hold" nodeType="withEffect">
                                  <p:stCondLst>
                                    <p:cond delay="0"/>
                                  </p:stCondLst>
                                  <p:childTnLst>
                                    <p:set>
                                      <p:cBhvr>
                                        <p:cTn id="96" dur="1" fill="hold">
                                          <p:stCondLst>
                                            <p:cond delay="0"/>
                                          </p:stCondLst>
                                        </p:cTn>
                                        <p:tgtEl>
                                          <p:spTgt spid="2">
                                            <p:txEl>
                                              <p:pRg st="7" end="7"/>
                                            </p:txEl>
                                          </p:spTgt>
                                        </p:tgtEl>
                                        <p:attrNameLst>
                                          <p:attrName>style.visibility</p:attrName>
                                        </p:attrNameLst>
                                      </p:cBhvr>
                                      <p:to>
                                        <p:strVal val="visible"/>
                                      </p:to>
                                    </p:set>
                                    <p:anim calcmode="lin" valueType="num">
                                      <p:cBhvr>
                                        <p:cTn id="97"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98"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99"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00" dur="1000"/>
                                        <p:tgtEl>
                                          <p:spTgt spid="2">
                                            <p:txEl>
                                              <p:pRg st="7" end="7"/>
                                            </p:txEl>
                                          </p:spTgt>
                                        </p:tgtEl>
                                      </p:cBhvr>
                                    </p:animEffect>
                                  </p:childTnLst>
                                </p:cTn>
                              </p:par>
                              <p:par>
                                <p:cTn id="101" presetID="31" presetClass="entr" presetSubtype="0" fill="hold" nodeType="withEffect">
                                  <p:stCondLst>
                                    <p:cond delay="0"/>
                                  </p:stCondLst>
                                  <p:childTnLst>
                                    <p:set>
                                      <p:cBhvr>
                                        <p:cTn id="102" dur="1" fill="hold">
                                          <p:stCondLst>
                                            <p:cond delay="0"/>
                                          </p:stCondLst>
                                        </p:cTn>
                                        <p:tgtEl>
                                          <p:spTgt spid="2">
                                            <p:txEl>
                                              <p:pRg st="8" end="8"/>
                                            </p:txEl>
                                          </p:spTgt>
                                        </p:tgtEl>
                                        <p:attrNameLst>
                                          <p:attrName>style.visibility</p:attrName>
                                        </p:attrNameLst>
                                      </p:cBhvr>
                                      <p:to>
                                        <p:strVal val="visible"/>
                                      </p:to>
                                    </p:set>
                                    <p:anim calcmode="lin" valueType="num">
                                      <p:cBhvr>
                                        <p:cTn id="10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8" end="8"/>
                                            </p:txEl>
                                          </p:spTgt>
                                        </p:tgtEl>
                                      </p:cBhvr>
                                    </p:animEffect>
                                  </p:childTnLst>
                                </p:cTn>
                              </p:par>
                              <p:par>
                                <p:cTn id="107" presetID="31" presetClass="entr" presetSubtype="0" fill="hold" nodeType="withEffect">
                                  <p:stCondLst>
                                    <p:cond delay="0"/>
                                  </p:stCondLst>
                                  <p:childTnLst>
                                    <p:set>
                                      <p:cBhvr>
                                        <p:cTn id="108" dur="1" fill="hold">
                                          <p:stCondLst>
                                            <p:cond delay="0"/>
                                          </p:stCondLst>
                                        </p:cTn>
                                        <p:tgtEl>
                                          <p:spTgt spid="2">
                                            <p:txEl>
                                              <p:pRg st="9" end="9"/>
                                            </p:txEl>
                                          </p:spTgt>
                                        </p:tgtEl>
                                        <p:attrNameLst>
                                          <p:attrName>style.visibility</p:attrName>
                                        </p:attrNameLst>
                                      </p:cBhvr>
                                      <p:to>
                                        <p:strVal val="visible"/>
                                      </p:to>
                                    </p:set>
                                    <p:anim calcmode="lin" valueType="num">
                                      <p:cBhvr>
                                        <p:cTn id="10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1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111"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112" dur="1000"/>
                                        <p:tgtEl>
                                          <p:spTgt spid="2">
                                            <p:txEl>
                                              <p:pRg st="9" end="9"/>
                                            </p:txEl>
                                          </p:spTgt>
                                        </p:tgtEl>
                                      </p:cBhvr>
                                    </p:animEffect>
                                  </p:childTnLst>
                                </p:cTn>
                              </p:par>
                              <p:par>
                                <p:cTn id="113" presetID="31" presetClass="entr" presetSubtype="0" fill="hold" nodeType="withEffect">
                                  <p:stCondLst>
                                    <p:cond delay="0"/>
                                  </p:stCondLst>
                                  <p:childTnLst>
                                    <p:set>
                                      <p:cBhvr>
                                        <p:cTn id="114" dur="1" fill="hold">
                                          <p:stCondLst>
                                            <p:cond delay="0"/>
                                          </p:stCondLst>
                                        </p:cTn>
                                        <p:tgtEl>
                                          <p:spTgt spid="2">
                                            <p:txEl>
                                              <p:pRg st="10" end="10"/>
                                            </p:txEl>
                                          </p:spTgt>
                                        </p:tgtEl>
                                        <p:attrNameLst>
                                          <p:attrName>style.visibility</p:attrName>
                                        </p:attrNameLst>
                                      </p:cBhvr>
                                      <p:to>
                                        <p:strVal val="visible"/>
                                      </p:to>
                                    </p:set>
                                    <p:anim calcmode="lin" valueType="num">
                                      <p:cBhvr>
                                        <p:cTn id="115"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116"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117"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118" dur="1000"/>
                                        <p:tgtEl>
                                          <p:spTgt spid="2">
                                            <p:txEl>
                                              <p:pRg st="10" end="10"/>
                                            </p:txEl>
                                          </p:spTgt>
                                        </p:tgtEl>
                                      </p:cBhvr>
                                    </p:animEffect>
                                  </p:childTnLst>
                                </p:cTn>
                              </p:par>
                              <p:par>
                                <p:cTn id="119" presetID="31" presetClass="entr" presetSubtype="0" fill="hold" nodeType="withEffect">
                                  <p:stCondLst>
                                    <p:cond delay="0"/>
                                  </p:stCondLst>
                                  <p:childTnLst>
                                    <p:set>
                                      <p:cBhvr>
                                        <p:cTn id="120" dur="1" fill="hold">
                                          <p:stCondLst>
                                            <p:cond delay="0"/>
                                          </p:stCondLst>
                                        </p:cTn>
                                        <p:tgtEl>
                                          <p:spTgt spid="2">
                                            <p:txEl>
                                              <p:pRg st="11" end="11"/>
                                            </p:txEl>
                                          </p:spTgt>
                                        </p:tgtEl>
                                        <p:attrNameLst>
                                          <p:attrName>style.visibility</p:attrName>
                                        </p:attrNameLst>
                                      </p:cBhvr>
                                      <p:to>
                                        <p:strVal val="visible"/>
                                      </p:to>
                                    </p:set>
                                    <p:anim calcmode="lin" valueType="num">
                                      <p:cBhvr>
                                        <p:cTn id="121"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122"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123"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124" dur="1000"/>
                                        <p:tgtEl>
                                          <p:spTgt spid="2">
                                            <p:txEl>
                                              <p:pRg st="11" end="11"/>
                                            </p:txEl>
                                          </p:spTgt>
                                        </p:tgtEl>
                                      </p:cBhvr>
                                    </p:animEffect>
                                  </p:childTnLst>
                                </p:cTn>
                              </p:par>
                              <p:par>
                                <p:cTn id="125" presetID="31" presetClass="entr" presetSubtype="0" fill="hold" nodeType="withEffect">
                                  <p:stCondLst>
                                    <p:cond delay="0"/>
                                  </p:stCondLst>
                                  <p:childTnLst>
                                    <p:set>
                                      <p:cBhvr>
                                        <p:cTn id="126" dur="1" fill="hold">
                                          <p:stCondLst>
                                            <p:cond delay="0"/>
                                          </p:stCondLst>
                                        </p:cTn>
                                        <p:tgtEl>
                                          <p:spTgt spid="2">
                                            <p:txEl>
                                              <p:pRg st="12" end="12"/>
                                            </p:txEl>
                                          </p:spTgt>
                                        </p:tgtEl>
                                        <p:attrNameLst>
                                          <p:attrName>style.visibility</p:attrName>
                                        </p:attrNameLst>
                                      </p:cBhvr>
                                      <p:to>
                                        <p:strVal val="visible"/>
                                      </p:to>
                                    </p:set>
                                    <p:anim calcmode="lin" valueType="num">
                                      <p:cBhvr>
                                        <p:cTn id="127"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128"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129"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130"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391769" y="1256739"/>
            <a:ext cx="17063325" cy="830997"/>
          </a:xfrm>
          <a:prstGeom prst="rect">
            <a:avLst/>
          </a:prstGeom>
        </p:spPr>
        <p:txBody>
          <a:bodyPr wrap="none">
            <a:spAutoFit/>
          </a:bodyPr>
          <a:lstStyle/>
          <a:p>
            <a:pPr indent="457200" algn="ctr">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Exercise 2. Read the conversation and circle the correct answers.</a:t>
            </a:r>
            <a:endParaRPr lang="en-US" sz="72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433722" y="2182325"/>
            <a:ext cx="16535400" cy="6740307"/>
          </a:xfrm>
          <a:prstGeom prst="rect">
            <a:avLst/>
          </a:prstGeom>
        </p:spPr>
        <p:txBody>
          <a:bodyPr wrap="square">
            <a:spAutoFit/>
          </a:bodyPr>
          <a:lstStyle/>
          <a:p>
            <a:pPr algn="just">
              <a:lnSpc>
                <a:spcPct val="150000"/>
              </a:lnSpc>
              <a:spcAft>
                <a:spcPts val="0"/>
              </a:spcAft>
              <a:tabLst>
                <a:tab pos="28257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Kate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is writing letters/ doing homework.</a:t>
            </a:r>
            <a:endParaRPr lang="en-US" sz="5400" b="1">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282575"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800">
                <a:latin typeface="Calibri" panose="020F0502020204030204" pitchFamily="34" charset="0"/>
                <a:ea typeface="Cambria" panose="02040503050406030204" pitchFamily="18" charset="0"/>
                <a:cs typeface="Cambria" panose="02040503050406030204" pitchFamily="18" charset="0"/>
              </a:rPr>
              <a:t> Linda </a:t>
            </a:r>
            <a:r>
              <a:rPr lang="en-US" sz="4800" b="1">
                <a:latin typeface="Calibri" panose="020F0502020204030204" pitchFamily="34" charset="0"/>
                <a:ea typeface="Cambria" panose="02040503050406030204" pitchFamily="18" charset="0"/>
                <a:cs typeface="Cambria" panose="02040503050406030204" pitchFamily="18" charset="0"/>
              </a:rPr>
              <a:t>is/isn’</a:t>
            </a:r>
            <a:r>
              <a:rPr lang="en-US" sz="4800">
                <a:latin typeface="Calibri" panose="020F0502020204030204" pitchFamily="34" charset="0"/>
                <a:ea typeface="Cambria" panose="02040503050406030204" pitchFamily="18" charset="0"/>
                <a:cs typeface="Cambria" panose="02040503050406030204" pitchFamily="18" charset="0"/>
              </a:rPr>
              <a:t>t disturbing Kate.</a:t>
            </a:r>
            <a:endParaRPr lang="en-US" sz="5400" b="1">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60071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Jack’s phone number is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8693 2211/ 8693 2110.</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60071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It’s Steve’s birthday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tomorrow/ next weekend.</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tabLst>
                <a:tab pos="600710" algn="l"/>
              </a:tabLs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Linda wants to buy a present for </a:t>
            </a:r>
            <a:r>
              <a:rPr lang="en-US" sz="4800" b="1">
                <a:solidFill>
                  <a:srgbClr val="000000"/>
                </a:solidFill>
                <a:latin typeface="Calibri" panose="020F0502020204030204" pitchFamily="34" charset="0"/>
                <a:ea typeface="Cambria" panose="02040503050406030204" pitchFamily="18" charset="0"/>
                <a:cs typeface="Cambria" panose="02040503050406030204" pitchFamily="18" charset="0"/>
              </a:rPr>
              <a:t>Steve/ Jack.</a:t>
            </a:r>
            <a:endParaRPr lang="en-US" sz="5400">
              <a:latin typeface="Cambria" panose="02040503050406030204" pitchFamily="18" charset="0"/>
              <a:ea typeface="Cambria" panose="02040503050406030204" pitchFamily="18" charset="0"/>
              <a:cs typeface="Cambria" panose="02040503050406030204" pitchFamily="18" charset="0"/>
            </a:endParaRPr>
          </a:p>
          <a:p>
            <a:pPr algn="just">
              <a:lnSpc>
                <a:spcPct val="150000"/>
              </a:lnSpc>
              <a:spcAft>
                <a:spcPts val="0"/>
              </a:spcAft>
            </a:pPr>
            <a:r>
              <a:rPr lang="en-US" sz="4800" b="1">
                <a:solidFill>
                  <a:srgbClr val="0070C0"/>
                </a:solidFill>
                <a:latin typeface="Calibri" panose="020F0502020204030204" pitchFamily="34" charset="0"/>
                <a:ea typeface="Calibri" panose="020F0502020204030204" pitchFamily="34" charset="0"/>
                <a:cs typeface="Calibri" panose="020F0502020204030204" pitchFamily="34" charset="0"/>
              </a:rPr>
              <a:t>6.</a:t>
            </a:r>
            <a:r>
              <a:rPr lang="en-US" sz="4800">
                <a:latin typeface="Calibri" panose="020F0502020204030204" pitchFamily="34" charset="0"/>
                <a:ea typeface="Calibri" panose="020F0502020204030204" pitchFamily="34" charset="0"/>
                <a:cs typeface="Calibri" panose="020F0502020204030204" pitchFamily="34" charset="0"/>
              </a:rPr>
              <a:t>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She </a:t>
            </a:r>
            <a:r>
              <a:rPr lang="en-US" sz="4800" b="1">
                <a:solidFill>
                  <a:srgbClr val="000000"/>
                </a:solidFill>
                <a:latin typeface="Calibri" panose="020F0502020204030204" pitchFamily="34" charset="0"/>
                <a:ea typeface="Calibri" panose="020F0502020204030204" pitchFamily="34" charset="0"/>
                <a:cs typeface="Calibri" panose="020F0502020204030204" pitchFamily="34" charset="0"/>
              </a:rPr>
              <a:t>knows/ doesn’t know </a:t>
            </a:r>
            <a:r>
              <a:rPr lang="en-US" sz="4800">
                <a:solidFill>
                  <a:srgbClr val="000000"/>
                </a:solidFill>
                <a:latin typeface="Calibri" panose="020F0502020204030204" pitchFamily="34" charset="0"/>
                <a:ea typeface="Calibri" panose="020F0502020204030204" pitchFamily="34" charset="0"/>
                <a:cs typeface="Calibri" panose="020F0502020204030204" pitchFamily="34" charset="0"/>
              </a:rPr>
              <a:t>what to buy.</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7575105" y="2280995"/>
            <a:ext cx="4846319"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38600" y="3543300"/>
            <a:ext cx="13716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20400" y="4472217"/>
            <a:ext cx="3124200" cy="11284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01422" y="5656076"/>
            <a:ext cx="4395578" cy="10114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162619" y="6717614"/>
            <a:ext cx="1572181" cy="10114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5844" y="7886700"/>
            <a:ext cx="3813356" cy="10114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 calcmode="lin" valueType="num">
                                      <p:cBhvr>
                                        <p:cTn id="6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1" end="1"/>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 calcmode="lin" valueType="num">
                                      <p:cBhvr>
                                        <p:cTn id="6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2" end="2"/>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 calcmode="lin" valueType="num">
                                      <p:cBhvr>
                                        <p:cTn id="7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3" end="3"/>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 calcmode="lin" valueType="num">
                                      <p:cBhvr>
                                        <p:cTn id="7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4" end="4"/>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 calcmode="lin" valueType="num">
                                      <p:cBhvr>
                                        <p:cTn id="8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8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88" dur="1000"/>
                                        <p:tgtEl>
                                          <p:spTgt spid="2">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barn(inVertical)">
                                      <p:cBhvr>
                                        <p:cTn id="93" dur="500"/>
                                        <p:tgtEl>
                                          <p:spTgt spid="4"/>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arn(inVertic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barn(inVertical)">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barn(inVertical)">
                                      <p:cBhvr>
                                        <p:cTn id="108" dur="500"/>
                                        <p:tgtEl>
                                          <p:spTgt spid="15"/>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barn(inVertical)">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barn(inVertical)">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4" grpId="0" animBg="1"/>
      <p:bldP spid="11" grpId="0" animBg="1"/>
      <p:bldP spid="12" grpId="0" animBg="1"/>
      <p:bldP spid="15" grpId="0" animBg="1"/>
      <p:bldP spid="16" grpId="0" animBg="1"/>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019436">
            <a:off x="14629682" y="1039313"/>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4" name="Freeform 4"/>
          <p:cNvSpPr/>
          <p:nvPr/>
        </p:nvSpPr>
        <p:spPr>
          <a:xfrm rot="516673" flipH="1">
            <a:off x="2236922" y="6908140"/>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asvg="http://schemas.microsoft.com/office/drawing/2016/SVG/main" xmlns="" r:embed="rId3"/>
                </a:ext>
              </a:extLst>
            </a:blip>
            <a:stretch>
              <a:fillRect l="-66320" t="-52491"/>
            </a:stretch>
          </a:blipFill>
        </p:spPr>
      </p:sp>
      <p:sp>
        <p:nvSpPr>
          <p:cNvPr id="5" name="Freeform 5"/>
          <p:cNvSpPr/>
          <p:nvPr/>
        </p:nvSpPr>
        <p:spPr>
          <a:xfrm>
            <a:off x="3151215" y="2481715"/>
            <a:ext cx="12361684" cy="4114800"/>
          </a:xfrm>
          <a:custGeom>
            <a:avLst/>
            <a:gdLst/>
            <a:ahLst/>
            <a:cxnLst/>
            <a:rect l="l" t="t" r="r" b="b"/>
            <a:pathLst>
              <a:path w="7033846" h="4114800">
                <a:moveTo>
                  <a:pt x="0" y="0"/>
                </a:moveTo>
                <a:lnTo>
                  <a:pt x="7033846" y="0"/>
                </a:lnTo>
                <a:lnTo>
                  <a:pt x="7033846" y="4114800"/>
                </a:lnTo>
                <a:lnTo>
                  <a:pt x="0" y="4114800"/>
                </a:lnTo>
                <a:lnTo>
                  <a:pt x="0" y="0"/>
                </a:lnTo>
                <a:close/>
              </a:path>
            </a:pathLst>
          </a:custGeom>
          <a: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96DAC541-7B7A-43D3-8B79-37D633B846F1}">
                  <asvg:svgBlip xmlns:asvg="http://schemas.microsoft.com/office/drawing/2016/SVG/main" xmlns="" r:embed="rId6"/>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3664220" y="6742883"/>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flipH="1">
            <a:off x="146028" y="484754"/>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 name="TextBox 3"/>
          <p:cNvSpPr txBox="1"/>
          <p:nvPr/>
        </p:nvSpPr>
        <p:spPr>
          <a:xfrm>
            <a:off x="3608159" y="3759148"/>
            <a:ext cx="11447797" cy="1779783"/>
          </a:xfrm>
          <a:prstGeom prst="rect">
            <a:avLst/>
          </a:prstGeom>
        </p:spPr>
        <p:txBody>
          <a:bodyPr wrap="square" lIns="0" tIns="0" rIns="0" bIns="0" rtlCol="0" anchor="t">
            <a:spAutoFit/>
          </a:bodyPr>
          <a:lstStyle/>
          <a:p>
            <a:pPr algn="ctr">
              <a:lnSpc>
                <a:spcPts val="13400"/>
              </a:lnSpc>
            </a:pPr>
            <a:r>
              <a:rPr lang="en-US" sz="13400">
                <a:solidFill>
                  <a:srgbClr val="333331"/>
                </a:solidFill>
                <a:latin typeface="Caveat Brush"/>
              </a:rPr>
              <a:t>IV. WRITING</a:t>
            </a:r>
          </a:p>
        </p:txBody>
      </p:sp>
    </p:spTree>
    <p:extLst>
      <p:ext uri="{BB962C8B-B14F-4D97-AF65-F5344CB8AC3E}">
        <p14:creationId xmlns:p14="http://schemas.microsoft.com/office/powerpoint/2010/main" val="7176717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txBody>
          <a:bodyPr/>
          <a:lstStyle/>
          <a:p>
            <a:endParaRPr lang="en-US"/>
          </a:p>
        </p:txBody>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489837" y="901699"/>
            <a:ext cx="16843970" cy="707886"/>
          </a:xfrm>
          <a:prstGeom prst="rect">
            <a:avLst/>
          </a:prstGeom>
        </p:spPr>
        <p:txBody>
          <a:bodyPr wrap="none">
            <a:spAutoFit/>
          </a:bodyPr>
          <a:lstStyle/>
          <a:p>
            <a:pPr indent="457200" algn="ctr">
              <a:spcAft>
                <a:spcPts val="0"/>
              </a:spcAf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Exercise 1. Write about your dream school using the words or phrases given.</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678784" y="1521249"/>
            <a:ext cx="16535400" cy="8759706"/>
          </a:xfrm>
          <a:prstGeom prst="rect">
            <a:avLst/>
          </a:prstGeom>
        </p:spPr>
        <p:txBody>
          <a:bodyPr wrap="square">
            <a:spAutoFit/>
          </a:bodyPr>
          <a:lstStyle/>
          <a:p>
            <a:pPr algn="just">
              <a:lnSpc>
                <a:spcPct val="130000"/>
              </a:lnSpc>
              <a:spcAft>
                <a:spcPts val="0"/>
              </a:spcAft>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1.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have good teachers/ friendly classmates.</a:t>
            </a:r>
            <a:endParaRPr lang="en-US" sz="4400">
              <a:latin typeface="Cambria" panose="02040503050406030204" pitchFamily="18" charset="0"/>
              <a:ea typeface="Cambria" panose="02040503050406030204" pitchFamily="18" charset="0"/>
              <a:cs typeface="Cambria" panose="02040503050406030204" pitchFamily="18" charset="0"/>
            </a:endParaRPr>
          </a:p>
          <a:p>
            <a:pPr>
              <a:lnSpc>
                <a:spcPct val="130000"/>
              </a:lnSpc>
              <a:spcAft>
                <a:spcPts val="800"/>
              </a:spcAft>
            </a:pP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rPr>
              <a:t> We have good teachers and friendly classmates.</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0"/>
              </a:spcAft>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have outdoor/ indoor activities.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We have both outdoor and indoor activities.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students/ be/ active/ smart.</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Students are active and smart </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30000"/>
              </a:lnSpc>
              <a:spcAft>
                <a:spcPts val="0"/>
              </a:spcAft>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students/ learn/ both/ theory/ practice/ all subjects.</a:t>
            </a:r>
            <a:endParaRPr lang="en-US" sz="4400">
              <a:latin typeface="Cambria" panose="02040503050406030204" pitchFamily="18" charset="0"/>
              <a:ea typeface="Cambria" panose="02040503050406030204" pitchFamily="18" charset="0"/>
              <a:cs typeface="Cambria" panose="02040503050406030204" pitchFamily="18" charset="0"/>
            </a:endParaRPr>
          </a:p>
          <a:p>
            <a:pPr marL="571500" indent="-571500" algn="just">
              <a:lnSpc>
                <a:spcPct val="130000"/>
              </a:lnSpc>
              <a:spcAft>
                <a:spcPts val="0"/>
              </a:spcAft>
              <a:buFont typeface="Wingdings" panose="05000000000000000000" pitchFamily="2" charset="2"/>
              <a:buChar char="à"/>
              <a:tabLst>
                <a:tab pos="600710" algn="l"/>
              </a:tabLst>
            </a:pPr>
            <a:r>
              <a:rPr lang="en-US" sz="4800" b="1" smtClean="0">
                <a:solidFill>
                  <a:srgbClr val="FF0000"/>
                </a:solidFill>
                <a:latin typeface="Calibri" panose="020F0502020204030204" pitchFamily="34" charset="0"/>
                <a:ea typeface="Cambria" panose="02040503050406030204" pitchFamily="18" charset="0"/>
                <a:cs typeface="Cambria" panose="02040503050406030204" pitchFamily="18" charset="0"/>
              </a:rPr>
              <a:t>Students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learn both theory and practice in all subjects.</a:t>
            </a:r>
            <a:endParaRPr lang="en-US" sz="4400">
              <a:latin typeface="Cambria" panose="02040503050406030204" pitchFamily="18" charset="0"/>
              <a:ea typeface="Cambria" panose="02040503050406030204" pitchFamily="18" charset="0"/>
              <a:cs typeface="Cambria" panose="02040503050406030204" pitchFamily="18" charset="0"/>
            </a:endParaRPr>
          </a:p>
          <a:p>
            <a:pPr marL="571500" indent="-571500" algn="just">
              <a:lnSpc>
                <a:spcPct val="130000"/>
              </a:lnSpc>
              <a:spcAft>
                <a:spcPts val="0"/>
              </a:spcAft>
              <a:buFont typeface="Wingdings" panose="05000000000000000000" pitchFamily="2" charset="2"/>
              <a:buChar char="à"/>
              <a:tabLst>
                <a:tab pos="600710" algn="l"/>
              </a:tabLst>
            </a:pPr>
            <a:endParaRPr lang="en-US" sz="4800">
              <a:solidFill>
                <a:srgbClr val="0070C0"/>
              </a:solidFill>
              <a:latin typeface="Calibri" panose="020F050202020403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27692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
                                            <p:txEl>
                                              <p:pRg st="1" end="1"/>
                                            </p:txEl>
                                          </p:spTgt>
                                        </p:tgtEl>
                                        <p:attrNameLst>
                                          <p:attrName>style.visibility</p:attrName>
                                        </p:attrNameLst>
                                      </p:cBhvr>
                                      <p:to>
                                        <p:strVal val="visible"/>
                                      </p:to>
                                    </p:set>
                                    <p:animEffect transition="in" filter="barn(inVertical)">
                                      <p:cBhvr>
                                        <p:cTn id="81" dur="500"/>
                                        <p:tgtEl>
                                          <p:spTgt spid="2">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
                                            <p:txEl>
                                              <p:pRg st="3" end="3"/>
                                            </p:txEl>
                                          </p:spTgt>
                                        </p:tgtEl>
                                        <p:attrNameLst>
                                          <p:attrName>style.visibility</p:attrName>
                                        </p:attrNameLst>
                                      </p:cBhvr>
                                      <p:to>
                                        <p:strVal val="visible"/>
                                      </p:to>
                                    </p:set>
                                    <p:animEffect transition="in" filter="barn(inVertical)">
                                      <p:cBhvr>
                                        <p:cTn id="86" dur="500"/>
                                        <p:tgtEl>
                                          <p:spTgt spid="2">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barn(inVertical)">
                                      <p:cBhvr>
                                        <p:cTn id="91" dur="500"/>
                                        <p:tgtEl>
                                          <p:spTgt spid="2">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
                                            <p:txEl>
                                              <p:pRg st="7" end="7"/>
                                            </p:txEl>
                                          </p:spTgt>
                                        </p:tgtEl>
                                        <p:attrNameLst>
                                          <p:attrName>style.visibility</p:attrName>
                                        </p:attrNameLst>
                                      </p:cBhvr>
                                      <p:to>
                                        <p:strVal val="visible"/>
                                      </p:to>
                                    </p:set>
                                    <p:animEffect transition="in" filter="barn(inVertical)">
                                      <p:cBhvr>
                                        <p:cTn id="9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txBody>
          <a:bodyPr/>
          <a:lstStyle/>
          <a:p>
            <a:endParaRPr lang="en-US"/>
          </a:p>
        </p:txBody>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489837" y="901699"/>
            <a:ext cx="16843970" cy="707886"/>
          </a:xfrm>
          <a:prstGeom prst="rect">
            <a:avLst/>
          </a:prstGeom>
        </p:spPr>
        <p:txBody>
          <a:bodyPr wrap="none">
            <a:spAutoFit/>
          </a:bodyPr>
          <a:lstStyle/>
          <a:p>
            <a:pPr indent="457200" algn="ctr">
              <a:spcAft>
                <a:spcPts val="0"/>
              </a:spcAft>
            </a:pPr>
            <a:r>
              <a:rPr lang="en-US" sz="4000" b="1" smtClean="0">
                <a:solidFill>
                  <a:srgbClr val="0070C0"/>
                </a:solidFill>
                <a:latin typeface="Calibri" panose="020F0502020204030204" pitchFamily="34" charset="0"/>
                <a:ea typeface="Cambria" panose="02040503050406030204" pitchFamily="18" charset="0"/>
                <a:cs typeface="Cambria" panose="02040503050406030204" pitchFamily="18" charset="0"/>
              </a:rPr>
              <a:t>Exercise 1. Write about your dream school using the words or phrases given.</a:t>
            </a:r>
            <a:endParaRPr lang="en-US" sz="60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678784" y="1521249"/>
            <a:ext cx="16535400" cy="7692042"/>
          </a:xfrm>
          <a:prstGeom prst="rect">
            <a:avLst/>
          </a:prstGeom>
        </p:spPr>
        <p:txBody>
          <a:bodyPr wrap="square">
            <a:spAutoFit/>
          </a:bodyPr>
          <a:lstStyle/>
          <a:p>
            <a:pPr lvl="0" algn="just">
              <a:lnSpc>
                <a:spcPct val="130000"/>
              </a:lnSpc>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students/ use tablets/ instead of/ books.</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Students use tablets instead of books.</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good canteen/ healthy food.</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We have a good canteen and healthy food.</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7.</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good library/ various kinds of books.</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We have a good library and various kinds of books.</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800">
                <a:solidFill>
                  <a:prstClr val="black"/>
                </a:solidFill>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students/ use/ sport facilities/ free time.</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a:p>
            <a:pPr lvl="0" algn="just">
              <a:lnSpc>
                <a:spcPct val="130000"/>
              </a:lnSpc>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Students use sport facilities in their free time.</a:t>
            </a:r>
            <a:endParaRPr lang="en-US" sz="4800">
              <a:solidFill>
                <a:prstClr val="black"/>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99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
                                            <p:txEl>
                                              <p:pRg st="1" end="1"/>
                                            </p:txEl>
                                          </p:spTgt>
                                        </p:tgtEl>
                                        <p:attrNameLst>
                                          <p:attrName>style.visibility</p:attrName>
                                        </p:attrNameLst>
                                      </p:cBhvr>
                                      <p:to>
                                        <p:strVal val="visible"/>
                                      </p:to>
                                    </p:set>
                                    <p:animEffect transition="in" filter="barn(inVertical)">
                                      <p:cBhvr>
                                        <p:cTn id="81" dur="500"/>
                                        <p:tgtEl>
                                          <p:spTgt spid="2">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
                                            <p:txEl>
                                              <p:pRg st="3" end="3"/>
                                            </p:txEl>
                                          </p:spTgt>
                                        </p:tgtEl>
                                        <p:attrNameLst>
                                          <p:attrName>style.visibility</p:attrName>
                                        </p:attrNameLst>
                                      </p:cBhvr>
                                      <p:to>
                                        <p:strVal val="visible"/>
                                      </p:to>
                                    </p:set>
                                    <p:animEffect transition="in" filter="barn(inVertical)">
                                      <p:cBhvr>
                                        <p:cTn id="86" dur="500"/>
                                        <p:tgtEl>
                                          <p:spTgt spid="2">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barn(inVertical)">
                                      <p:cBhvr>
                                        <p:cTn id="91" dur="500"/>
                                        <p:tgtEl>
                                          <p:spTgt spid="2">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
                                            <p:txEl>
                                              <p:pRg st="7" end="7"/>
                                            </p:txEl>
                                          </p:spTgt>
                                        </p:tgtEl>
                                        <p:attrNameLst>
                                          <p:attrName>style.visibility</p:attrName>
                                        </p:attrNameLst>
                                      </p:cBhvr>
                                      <p:to>
                                        <p:strVal val="visible"/>
                                      </p:to>
                                    </p:set>
                                    <p:animEffect transition="in" filter="barn(inVertical)">
                                      <p:cBhvr>
                                        <p:cTn id="9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txBody>
          <a:bodyPr/>
          <a:lstStyle/>
          <a:p>
            <a:endParaRPr lang="en-US"/>
          </a:p>
        </p:txBody>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269303" y="742213"/>
            <a:ext cx="14443314" cy="830997"/>
          </a:xfrm>
          <a:prstGeom prst="rect">
            <a:avLst/>
          </a:prstGeom>
        </p:spPr>
        <p:txBody>
          <a:bodyPr wrap="none">
            <a:spAutoFit/>
          </a:bodyPr>
          <a:lstStyle/>
          <a:p>
            <a:pPr indent="457200" algn="ctr">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Exercise 2. Write sentences basing on available words.</a:t>
            </a:r>
            <a:endParaRPr lang="en-US" sz="72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1774371" y="1687510"/>
            <a:ext cx="16535400" cy="7735323"/>
          </a:xfrm>
          <a:prstGeom prst="rect">
            <a:avLst/>
          </a:prstGeom>
        </p:spPr>
        <p:txBody>
          <a:bodyPr wrap="square">
            <a:spAutoFit/>
          </a:bodyPr>
          <a:lstStyle/>
          <a:p>
            <a:pPr algn="just">
              <a:lnSpc>
                <a:spcPct val="102000"/>
              </a:lnSpc>
              <a:spcAft>
                <a:spcPts val="0"/>
              </a:spcAf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1.</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a:t>
            </a:r>
            <a:r>
              <a:rPr lang="en-US" sz="4800">
                <a:latin typeface="Calibri" panose="020F0502020204030204" pitchFamily="34" charset="0"/>
                <a:ea typeface="Cambria" panose="02040503050406030204" pitchFamily="18" charset="0"/>
                <a:cs typeface="Cambria" panose="02040503050406030204" pitchFamily="18" charset="0"/>
              </a:rPr>
              <a:t>I</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study/ International Secondary School.</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I study at International Secondary School.</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2.</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I/grade six/and/I/class 6A.</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I am in grade six and I am in class 6A.</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3.</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There/ three/ building/ and/ a swimming pool/ my school.</a:t>
            </a:r>
            <a:endParaRPr lang="en-US" sz="4400">
              <a:latin typeface="Cambria" panose="02040503050406030204" pitchFamily="18" charset="0"/>
              <a:ea typeface="Cambria" panose="02040503050406030204" pitchFamily="18" charset="0"/>
              <a:cs typeface="Cambria" panose="02040503050406030204" pitchFamily="18" charset="0"/>
            </a:endParaRPr>
          </a:p>
          <a:p>
            <a:pPr>
              <a:lnSpc>
                <a:spcPct val="107000"/>
              </a:lnSpc>
              <a:spcAft>
                <a:spcPts val="800"/>
              </a:spcAft>
            </a:pP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800" b="1">
                <a:solidFill>
                  <a:srgbClr val="FF0000"/>
                </a:solidFill>
                <a:latin typeface="Calibri" panose="020F0502020204030204" pitchFamily="34" charset="0"/>
                <a:ea typeface="Calibri" panose="020F0502020204030204" pitchFamily="34" charset="0"/>
                <a:cs typeface="Calibri" panose="020F0502020204030204" pitchFamily="34" charset="0"/>
              </a:rPr>
              <a:t> There are three buildings and a swimming pool in my school.</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02000"/>
              </a:lnSpc>
              <a:spcAft>
                <a:spcPts val="0"/>
              </a:spcAf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4.</a:t>
            </a:r>
            <a:r>
              <a:rPr lang="en-US" sz="4800">
                <a:latin typeface="Calibri" panose="020F0502020204030204" pitchFamily="34" charset="0"/>
                <a:ea typeface="Cambria" panose="02040503050406030204" pitchFamily="18" charset="0"/>
                <a:cs typeface="Cambria" panose="02040503050406030204" pitchFamily="18" charset="0"/>
              </a:rPr>
              <a:t> </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My class/ first floor/ building A.</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My class is on the first floor of building A.</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pPr>
            <a:r>
              <a:rPr lang="en-US" sz="4800">
                <a:solidFill>
                  <a:srgbClr val="0070C0"/>
                </a:solidFill>
                <a:latin typeface="Calibri" panose="020F0502020204030204" pitchFamily="34" charset="0"/>
                <a:ea typeface="Cambria" panose="02040503050406030204" pitchFamily="18" charset="0"/>
                <a:cs typeface="Cambria" panose="02040503050406030204" pitchFamily="18" charset="0"/>
              </a:rPr>
              <a:t>5.</a:t>
            </a:r>
            <a:r>
              <a:rPr lang="en-US" sz="4800">
                <a:solidFill>
                  <a:srgbClr val="000000"/>
                </a:solidFill>
                <a:latin typeface="Calibri" panose="020F0502020204030204" pitchFamily="34" charset="0"/>
                <a:ea typeface="Cambria" panose="02040503050406030204" pitchFamily="18" charset="0"/>
                <a:cs typeface="Cambria" panose="02040503050406030204" pitchFamily="18" charset="0"/>
              </a:rPr>
              <a:t> My favourite subject/ Vietnamese/ Maths.</a:t>
            </a:r>
            <a:endParaRPr lang="en-US" sz="44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8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a:solidFill>
                  <a:srgbClr val="FF0000"/>
                </a:solidFill>
                <a:latin typeface="Calibri" panose="020F0502020204030204" pitchFamily="34" charset="0"/>
                <a:ea typeface="Cambria" panose="02040503050406030204" pitchFamily="18" charset="0"/>
                <a:cs typeface="Cambria" panose="02040503050406030204" pitchFamily="18" charset="0"/>
              </a:rPr>
              <a:t>My favourite subjects are Vietnamese and Maths.</a:t>
            </a:r>
            <a:endParaRPr lang="en-US" sz="440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3400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
                                            <p:txEl>
                                              <p:pRg st="1" end="1"/>
                                            </p:txEl>
                                          </p:spTgt>
                                        </p:tgtEl>
                                        <p:attrNameLst>
                                          <p:attrName>style.visibility</p:attrName>
                                        </p:attrNameLst>
                                      </p:cBhvr>
                                      <p:to>
                                        <p:strVal val="visible"/>
                                      </p:to>
                                    </p:set>
                                    <p:anim calcmode="lin" valueType="num">
                                      <p:cBhvr>
                                        <p:cTn id="8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
                                            <p:txEl>
                                              <p:pRg st="3" end="3"/>
                                            </p:txEl>
                                          </p:spTgt>
                                        </p:tgtEl>
                                        <p:attrNameLst>
                                          <p:attrName>style.visibility</p:attrName>
                                        </p:attrNameLst>
                                      </p:cBhvr>
                                      <p:to>
                                        <p:strVal val="visible"/>
                                      </p:to>
                                    </p:set>
                                    <p:anim calcmode="lin" valueType="num">
                                      <p:cBhvr>
                                        <p:cTn id="9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98" dur="1000"/>
                                        <p:tgtEl>
                                          <p:spTgt spid="2">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 calcmode="lin" valueType="num">
                                      <p:cBhvr>
                                        <p:cTn id="10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 calcmode="lin" valueType="num">
                                      <p:cBhvr>
                                        <p:cTn id="11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1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11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14" dur="1000"/>
                                        <p:tgtEl>
                                          <p:spTgt spid="2">
                                            <p:txEl>
                                              <p:pRg st="7" end="7"/>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2">
                                            <p:txEl>
                                              <p:pRg st="9" end="9"/>
                                            </p:txEl>
                                          </p:spTgt>
                                        </p:tgtEl>
                                        <p:attrNameLst>
                                          <p:attrName>style.visibility</p:attrName>
                                        </p:attrNameLst>
                                      </p:cBhvr>
                                      <p:to>
                                        <p:strVal val="visible"/>
                                      </p:to>
                                    </p:set>
                                    <p:anim calcmode="lin" valueType="num">
                                      <p:cBhvr>
                                        <p:cTn id="11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2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121"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122"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a:xfrm>
            <a:off x="344551" y="211306"/>
            <a:ext cx="17646342" cy="9571594"/>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 uri="{96DAC541-7B7A-43D3-8B79-37D633B846F1}">
                  <asvg:svgBlip xmlns="" xmlns:asvg="http://schemas.microsoft.com/office/drawing/2016/SVG/main" r:embed="rId9"/>
                </a:ext>
              </a:extLst>
            </a:blip>
            <a:stretch>
              <a:fillRect/>
            </a:stretch>
          </a:blipFill>
        </p:spPr>
        <p:txBody>
          <a:bodyPr/>
          <a:lstStyle/>
          <a:p>
            <a:endParaRPr lang="en-US"/>
          </a:p>
        </p:txBody>
      </p:sp>
      <p:sp>
        <p:nvSpPr>
          <p:cNvPr id="3" name="Freeform 3"/>
          <p:cNvSpPr/>
          <p:nvPr/>
        </p:nvSpPr>
        <p:spPr>
          <a:xfrm>
            <a:off x="16375711" y="18047"/>
            <a:ext cx="2061764" cy="1696453"/>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66687" flipH="1">
            <a:off x="-132329" y="37621"/>
            <a:ext cx="1928015" cy="1352324"/>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7" name="Freeform 4"/>
          <p:cNvSpPr/>
          <p:nvPr/>
        </p:nvSpPr>
        <p:spPr>
          <a:xfrm rot="20626252">
            <a:off x="7937102" y="-381444"/>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1">
              <a:extLst>
                <a:ext uri="{BEBA8EAE-BF5A-486C-A8C5-ECC9F3942E4B}">
                  <a14:imgProps xmlns:a14="http://schemas.microsoft.com/office/drawing/2010/main">
                    <a14:imgLayer r:embed="rId12">
                      <a14:imgEffect>
                        <a14:brightnessContrast bright="40000" contrast="40000"/>
                      </a14:imgEffect>
                    </a14:imgLayer>
                  </a14:imgProps>
                </a:ext>
                <a:ext uri="{96DAC541-7B7A-43D3-8B79-37D633B846F1}">
                  <asvg:svgBlip xmlns:asvg="http://schemas.microsoft.com/office/drawing/2016/SVG/main" xmlns="" r:embed="rId7"/>
                </a:ext>
              </a:extLst>
            </a:blip>
            <a:stretch>
              <a:fillRect/>
            </a:stretch>
          </a:blipFill>
        </p:spPr>
      </p:sp>
      <p:sp>
        <p:nvSpPr>
          <p:cNvPr id="19" name="Rectangle 18"/>
          <p:cNvSpPr/>
          <p:nvPr/>
        </p:nvSpPr>
        <p:spPr>
          <a:xfrm>
            <a:off x="1639685" y="608658"/>
            <a:ext cx="14443314" cy="830997"/>
          </a:xfrm>
          <a:prstGeom prst="rect">
            <a:avLst/>
          </a:prstGeom>
        </p:spPr>
        <p:txBody>
          <a:bodyPr wrap="none">
            <a:spAutoFit/>
          </a:bodyPr>
          <a:lstStyle/>
          <a:p>
            <a:pPr indent="457200" algn="ctr">
              <a:spcAft>
                <a:spcPts val="0"/>
              </a:spcAft>
            </a:pPr>
            <a:r>
              <a:rPr lang="en-US" sz="4800" b="1">
                <a:solidFill>
                  <a:srgbClr val="0070C0"/>
                </a:solidFill>
                <a:latin typeface="Calibri" panose="020F0502020204030204" pitchFamily="34" charset="0"/>
                <a:ea typeface="Cambria" panose="02040503050406030204" pitchFamily="18" charset="0"/>
                <a:cs typeface="Cambria" panose="02040503050406030204" pitchFamily="18" charset="0"/>
              </a:rPr>
              <a:t>Exercise 2. Write sentences basing on available words.</a:t>
            </a:r>
            <a:endParaRPr lang="en-US" sz="720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Freeform 13"/>
          <p:cNvSpPr/>
          <p:nvPr/>
        </p:nvSpPr>
        <p:spPr>
          <a:xfrm rot="19518491" flipH="1" flipV="1">
            <a:off x="15373809" y="7585809"/>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Freeform 14"/>
          <p:cNvSpPr/>
          <p:nvPr/>
        </p:nvSpPr>
        <p:spPr>
          <a:xfrm rot="2090480" flipV="1">
            <a:off x="-4354874" y="75587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 name="Rectangle 1"/>
          <p:cNvSpPr/>
          <p:nvPr/>
        </p:nvSpPr>
        <p:spPr>
          <a:xfrm>
            <a:off x="838201" y="1521249"/>
            <a:ext cx="17375984" cy="7521674"/>
          </a:xfrm>
          <a:prstGeom prst="rect">
            <a:avLst/>
          </a:prstGeom>
        </p:spPr>
        <p:txBody>
          <a:bodyPr wrap="square">
            <a:spAutoFit/>
          </a:bodyPr>
          <a:lstStyle/>
          <a:p>
            <a:pPr algn="just">
              <a:lnSpc>
                <a:spcPct val="102000"/>
              </a:lnSpc>
              <a:spcAft>
                <a:spcPts val="0"/>
              </a:spcAft>
              <a:tabLst>
                <a:tab pos="600710" algn="l"/>
              </a:tabLst>
            </a:pPr>
            <a:r>
              <a:rPr lang="en-US" sz="4600">
                <a:solidFill>
                  <a:srgbClr val="0070C0"/>
                </a:solidFill>
                <a:latin typeface="Calibri" panose="020F0502020204030204" pitchFamily="34" charset="0"/>
                <a:ea typeface="Cambria" panose="02040503050406030204" pitchFamily="18" charset="0"/>
                <a:cs typeface="Cambria" panose="02040503050406030204" pitchFamily="18" charset="0"/>
              </a:rPr>
              <a:t>6.</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Mr. Quang/ my favourite teacher./ He/ teach/ History.</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6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6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600" b="1">
                <a:solidFill>
                  <a:srgbClr val="FF0000"/>
                </a:solidFill>
                <a:latin typeface="Calibri" panose="020F0502020204030204" pitchFamily="34" charset="0"/>
                <a:ea typeface="Cambria" panose="02040503050406030204" pitchFamily="18" charset="0"/>
                <a:cs typeface="Cambria" panose="02040503050406030204" pitchFamily="18" charset="0"/>
              </a:rPr>
              <a:t>Mr. Quang is my favourite teacher. He teaches History.</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600">
                <a:solidFill>
                  <a:srgbClr val="0070C0"/>
                </a:solidFill>
                <a:latin typeface="Calibri" panose="020F0502020204030204" pitchFamily="34" charset="0"/>
                <a:ea typeface="Cambria" panose="02040503050406030204" pitchFamily="18" charset="0"/>
                <a:cs typeface="Cambria" panose="02040503050406030204" pitchFamily="18" charset="0"/>
              </a:rPr>
              <a:t>7.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I/ not like/ History/1/ think/ it/ a boring subject.</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6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6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600" b="1">
                <a:solidFill>
                  <a:srgbClr val="FF0000"/>
                </a:solidFill>
                <a:latin typeface="Calibri" panose="020F0502020204030204" pitchFamily="34" charset="0"/>
                <a:ea typeface="Cambria" panose="02040503050406030204" pitchFamily="18" charset="0"/>
                <a:cs typeface="Cambria" panose="02040503050406030204" pitchFamily="18" charset="0"/>
              </a:rPr>
              <a:t>I don't like History because I think it is a boring subject.</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600">
                <a:solidFill>
                  <a:srgbClr val="0070C0"/>
                </a:solidFill>
                <a:latin typeface="Calibri" panose="020F0502020204030204" pitchFamily="34" charset="0"/>
                <a:ea typeface="Cambria" panose="02040503050406030204" pitchFamily="18" charset="0"/>
                <a:cs typeface="Cambria" panose="02040503050406030204" pitchFamily="18" charset="0"/>
              </a:rPr>
              <a:t>8.</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I/ not/ usually/ read/ books/ the library/ break time.</a:t>
            </a:r>
            <a:endParaRPr lang="en-US" sz="4600">
              <a:latin typeface="Cambria" panose="02040503050406030204" pitchFamily="18" charset="0"/>
              <a:ea typeface="Cambria" panose="02040503050406030204" pitchFamily="18" charset="0"/>
              <a:cs typeface="Cambria" panose="02040503050406030204" pitchFamily="18" charset="0"/>
            </a:endParaRPr>
          </a:p>
          <a:p>
            <a:pPr>
              <a:lnSpc>
                <a:spcPct val="107000"/>
              </a:lnSpc>
              <a:spcAft>
                <a:spcPts val="800"/>
              </a:spcAft>
            </a:pPr>
            <a:r>
              <a:rPr lang="en-US" sz="46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600" b="1">
                <a:solidFill>
                  <a:srgbClr val="FF0000"/>
                </a:solidFill>
                <a:latin typeface="Calibri" panose="020F0502020204030204" pitchFamily="34" charset="0"/>
                <a:ea typeface="Calibri" panose="020F0502020204030204" pitchFamily="34" charset="0"/>
                <a:cs typeface="Calibri" panose="020F0502020204030204" pitchFamily="34" charset="0"/>
              </a:rPr>
              <a:t> I don't usually read books in the library at break time</a:t>
            </a:r>
            <a:endParaRPr lang="en-US" sz="4600">
              <a:latin typeface="Calibri" panose="020F0502020204030204" pitchFamily="34" charset="0"/>
              <a:ea typeface="Calibri" panose="020F0502020204030204" pitchFamily="34" charset="0"/>
              <a:cs typeface="Times New Roman" panose="02020603050405020304" pitchFamily="18" charset="0"/>
            </a:endParaRPr>
          </a:p>
          <a:p>
            <a:pPr algn="just">
              <a:lnSpc>
                <a:spcPct val="102000"/>
              </a:lnSpc>
              <a:spcAft>
                <a:spcPts val="0"/>
              </a:spcAft>
              <a:tabLst>
                <a:tab pos="600710" algn="l"/>
              </a:tabLst>
            </a:pPr>
            <a:r>
              <a:rPr lang="en-US" sz="4600">
                <a:solidFill>
                  <a:srgbClr val="0070C0"/>
                </a:solidFill>
                <a:latin typeface="Calibri" panose="020F0502020204030204" pitchFamily="34" charset="0"/>
                <a:ea typeface="Cambria" panose="02040503050406030204" pitchFamily="18" charset="0"/>
                <a:cs typeface="Cambria" panose="02040503050406030204" pitchFamily="18" charset="0"/>
              </a:rPr>
              <a:t>9.</a:t>
            </a:r>
            <a:r>
              <a:rPr lang="en-US" sz="4600">
                <a:latin typeface="Calibri" panose="020F0502020204030204" pitchFamily="34" charset="0"/>
                <a:ea typeface="Cambria" panose="02040503050406030204" pitchFamily="18" charset="0"/>
                <a:cs typeface="Cambria" panose="02040503050406030204" pitchFamily="18" charset="0"/>
              </a:rPr>
              <a:t> </a:t>
            </a:r>
            <a:r>
              <a:rPr lang="en-US" sz="4600">
                <a:solidFill>
                  <a:srgbClr val="000000"/>
                </a:solidFill>
                <a:latin typeface="Calibri" panose="020F0502020204030204" pitchFamily="34" charset="0"/>
                <a:ea typeface="Cambria" panose="02040503050406030204" pitchFamily="18" charset="0"/>
                <a:cs typeface="Cambria" panose="02040503050406030204" pitchFamily="18" charset="0"/>
              </a:rPr>
              <a:t>My friends/1/ always/ cycling/ the park/ after school.</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lnSpc>
                <a:spcPct val="102000"/>
              </a:lnSpc>
              <a:spcAft>
                <a:spcPts val="0"/>
              </a:spcAft>
              <a:tabLst>
                <a:tab pos="600710" algn="l"/>
              </a:tabLst>
            </a:pPr>
            <a:r>
              <a:rPr lang="en-US" sz="4600" b="1">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en-US" sz="46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600" b="1">
                <a:solidFill>
                  <a:srgbClr val="FF0000"/>
                </a:solidFill>
                <a:latin typeface="Calibri" panose="020F0502020204030204" pitchFamily="34" charset="0"/>
                <a:ea typeface="Cambria" panose="02040503050406030204" pitchFamily="18" charset="0"/>
                <a:cs typeface="Cambria" panose="02040503050406030204" pitchFamily="18" charset="0"/>
              </a:rPr>
              <a:t>My friends and I always go cycling in the park after school.</a:t>
            </a:r>
            <a:endParaRPr lang="en-US" sz="4600">
              <a:latin typeface="Cambria" panose="02040503050406030204" pitchFamily="18" charset="0"/>
              <a:ea typeface="Cambria" panose="02040503050406030204" pitchFamily="18" charset="0"/>
              <a:cs typeface="Cambria" panose="02040503050406030204" pitchFamily="18" charset="0"/>
            </a:endParaRPr>
          </a:p>
          <a:p>
            <a:pPr algn="just">
              <a:lnSpc>
                <a:spcPct val="107000"/>
              </a:lnSpc>
              <a:spcAft>
                <a:spcPts val="0"/>
              </a:spcAft>
            </a:pPr>
            <a:r>
              <a:rPr lang="en-US" sz="4600">
                <a:solidFill>
                  <a:srgbClr val="0070C0"/>
                </a:solidFill>
                <a:latin typeface="Calibri" panose="020F0502020204030204" pitchFamily="34" charset="0"/>
                <a:ea typeface="Calibri" panose="020F0502020204030204" pitchFamily="34" charset="0"/>
                <a:cs typeface="Calibri" panose="020F0502020204030204" pitchFamily="34" charset="0"/>
              </a:rPr>
              <a:t>10.</a:t>
            </a:r>
            <a:r>
              <a:rPr lang="en-US" sz="4600">
                <a:latin typeface="Calibri" panose="020F0502020204030204" pitchFamily="34" charset="0"/>
                <a:ea typeface="Calibri" panose="020F0502020204030204" pitchFamily="34" charset="0"/>
                <a:cs typeface="Calibri" panose="020F0502020204030204" pitchFamily="34" charset="0"/>
              </a:rPr>
              <a:t> </a:t>
            </a:r>
            <a:r>
              <a:rPr lang="en-US" sz="4600">
                <a:solidFill>
                  <a:srgbClr val="000000"/>
                </a:solidFill>
                <a:latin typeface="Calibri" panose="020F0502020204030204" pitchFamily="34" charset="0"/>
                <a:ea typeface="Calibri" panose="020F0502020204030204" pitchFamily="34" charset="0"/>
                <a:cs typeface="Calibri" panose="020F0502020204030204" pitchFamily="34" charset="0"/>
              </a:rPr>
              <a:t>Susan and Dan/ often/ play sports/ the playground/ break time/.</a:t>
            </a:r>
            <a:endParaRPr lang="en-US" sz="4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4600" b="1">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4600" b="1">
                <a:solidFill>
                  <a:srgbClr val="FF0000"/>
                </a:solidFill>
                <a:latin typeface="Calibri" panose="020F0502020204030204" pitchFamily="34" charset="0"/>
                <a:ea typeface="Calibri" panose="020F0502020204030204" pitchFamily="34" charset="0"/>
                <a:cs typeface="Calibri" panose="020F0502020204030204" pitchFamily="34" charset="0"/>
              </a:rPr>
              <a:t> Susan and Dan often play sports in the playground at break time.</a:t>
            </a:r>
            <a:endParaRPr lang="en-US" sz="4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5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p:cTn id="7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6" end="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
                                            <p:txEl>
                                              <p:pRg st="1" end="1"/>
                                            </p:txEl>
                                          </p:spTgt>
                                        </p:tgtEl>
                                        <p:attrNameLst>
                                          <p:attrName>style.visibility</p:attrName>
                                        </p:attrNameLst>
                                      </p:cBhvr>
                                      <p:to>
                                        <p:strVal val="visible"/>
                                      </p:to>
                                    </p:set>
                                    <p:anim calcmode="lin" valueType="num">
                                      <p:cBhvr>
                                        <p:cTn id="8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
                                            <p:txEl>
                                              <p:pRg st="3" end="3"/>
                                            </p:txEl>
                                          </p:spTgt>
                                        </p:tgtEl>
                                        <p:attrNameLst>
                                          <p:attrName>style.visibility</p:attrName>
                                        </p:attrNameLst>
                                      </p:cBhvr>
                                      <p:to>
                                        <p:strVal val="visible"/>
                                      </p:to>
                                    </p:set>
                                    <p:anim calcmode="lin" valueType="num">
                                      <p:cBhvr>
                                        <p:cTn id="9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98" dur="1000"/>
                                        <p:tgtEl>
                                          <p:spTgt spid="2">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 calcmode="lin" valueType="num">
                                      <p:cBhvr>
                                        <p:cTn id="10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 calcmode="lin" valueType="num">
                                      <p:cBhvr>
                                        <p:cTn id="11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1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11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14" dur="1000"/>
                                        <p:tgtEl>
                                          <p:spTgt spid="2">
                                            <p:txEl>
                                              <p:pRg st="7" end="7"/>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2">
                                            <p:txEl>
                                              <p:pRg st="9" end="9"/>
                                            </p:txEl>
                                          </p:spTgt>
                                        </p:tgtEl>
                                        <p:attrNameLst>
                                          <p:attrName>style.visibility</p:attrName>
                                        </p:attrNameLst>
                                      </p:cBhvr>
                                      <p:to>
                                        <p:strVal val="visible"/>
                                      </p:to>
                                    </p:set>
                                    <p:anim calcmode="lin" valueType="num">
                                      <p:cBhvr>
                                        <p:cTn id="11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2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121"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122"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3007940" y="890398"/>
            <a:ext cx="12281256" cy="7663636"/>
          </a:xfrm>
          <a:prstGeom prst="rect">
            <a:avLst/>
          </a:prstGeom>
        </p:spPr>
        <p:txBody>
          <a:bodyPr wrap="square" lIns="0" tIns="0" rIns="0" bIns="0" rtlCol="0" anchor="t">
            <a:spAutoFit/>
          </a:bodyPr>
          <a:lstStyle/>
          <a:p>
            <a:pPr marL="0" lvl="1" indent="0" algn="ctr">
              <a:lnSpc>
                <a:spcPct val="150000"/>
              </a:lnSpc>
              <a:spcBef>
                <a:spcPct val="0"/>
              </a:spcBef>
            </a:pPr>
            <a:r>
              <a:rPr lang="en-US" sz="16600" smtClean="0">
                <a:solidFill>
                  <a:srgbClr val="00B0F0"/>
                </a:solidFill>
                <a:latin typeface="Caveat Brush"/>
              </a:rPr>
              <a:t>THANK YOU AND GOODBYE</a:t>
            </a:r>
            <a:endParaRPr lang="en-US" sz="16600">
              <a:solidFill>
                <a:srgbClr val="00B0F0"/>
              </a:solidFill>
              <a:latin typeface="Caveat Brush"/>
            </a:endParaRPr>
          </a:p>
        </p:txBody>
      </p:sp>
      <p:sp>
        <p:nvSpPr>
          <p:cNvPr id="23" name="Freeform 23"/>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rot="9208026">
            <a:off x="11902400" y="891834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26"/>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7" name="Freeform 27"/>
          <p:cNvSpPr/>
          <p:nvPr/>
        </p:nvSpPr>
        <p:spPr>
          <a:xfrm rot="-939677">
            <a:off x="1341879" y="3130482"/>
            <a:ext cx="1358386" cy="2507089"/>
          </a:xfrm>
          <a:custGeom>
            <a:avLst/>
            <a:gdLst/>
            <a:ahLst/>
            <a:cxnLst/>
            <a:rect l="l" t="t" r="r" b="b"/>
            <a:pathLst>
              <a:path w="1358386" h="2507089">
                <a:moveTo>
                  <a:pt x="0" y="0"/>
                </a:moveTo>
                <a:lnTo>
                  <a:pt x="1358386" y="0"/>
                </a:lnTo>
                <a:lnTo>
                  <a:pt x="1358386" y="2507089"/>
                </a:lnTo>
                <a:lnTo>
                  <a:pt x="0" y="2507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8" name="Freeform 38"/>
          <p:cNvSpPr/>
          <p:nvPr/>
        </p:nvSpPr>
        <p:spPr>
          <a:xfrm rot="1355460" flipH="1">
            <a:off x="15854110" y="5124654"/>
            <a:ext cx="1405271" cy="2593621"/>
          </a:xfrm>
          <a:custGeom>
            <a:avLst/>
            <a:gdLst/>
            <a:ahLst/>
            <a:cxnLst/>
            <a:rect l="l" t="t" r="r" b="b"/>
            <a:pathLst>
              <a:path w="1405271" h="2593621">
                <a:moveTo>
                  <a:pt x="1405271" y="0"/>
                </a:moveTo>
                <a:lnTo>
                  <a:pt x="0" y="0"/>
                </a:lnTo>
                <a:lnTo>
                  <a:pt x="0" y="2593621"/>
                </a:lnTo>
                <a:lnTo>
                  <a:pt x="1405271" y="2593621"/>
                </a:lnTo>
                <a:lnTo>
                  <a:pt x="14052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9" name="Freeform 2"/>
          <p:cNvSpPr/>
          <p:nvPr/>
        </p:nvSpPr>
        <p:spPr>
          <a:xfrm rot="5400000">
            <a:off x="-231324" y="9517140"/>
            <a:ext cx="1725441" cy="1539719"/>
          </a:xfrm>
          <a:custGeom>
            <a:avLst/>
            <a:gdLst/>
            <a:ahLst/>
            <a:cxnLst/>
            <a:rect l="l" t="t" r="r" b="b"/>
            <a:pathLst>
              <a:path w="4891838" h="4527174">
                <a:moveTo>
                  <a:pt x="0" y="0"/>
                </a:moveTo>
                <a:lnTo>
                  <a:pt x="4891838" y="0"/>
                </a:lnTo>
                <a:lnTo>
                  <a:pt x="4891838" y="4527174"/>
                </a:lnTo>
                <a:lnTo>
                  <a:pt x="0" y="4527174"/>
                </a:lnTo>
                <a:lnTo>
                  <a:pt x="0" y="0"/>
                </a:lnTo>
                <a:close/>
              </a:path>
            </a:pathLst>
          </a:custGeom>
          <a:blipFill>
            <a:blip r:embed="rId8">
              <a:extLst>
                <a:ext uri="{BEBA8EAE-BF5A-486C-A8C5-ECC9F3942E4B}">
                  <a14:imgProps xmlns:a14="http://schemas.microsoft.com/office/drawing/2010/main">
                    <a14:imgLayer r:embed="rId9">
                      <a14:imgEffect>
                        <a14:sharpenSoften amount="50000"/>
                      </a14:imgEffect>
                    </a14:imgLayer>
                  </a14:imgProps>
                </a:ext>
                <a:ext uri="{96DAC541-7B7A-43D3-8B79-37D633B846F1}">
                  <asvg:svgBlip xmlns:asvg="http://schemas.microsoft.com/office/drawing/2016/SVG/main" xmlns="" r:embed="rId10"/>
                </a:ext>
              </a:extLst>
            </a:blip>
            <a:stretch>
              <a:fillRect/>
            </a:stretch>
          </a:blipFill>
        </p:spPr>
      </p:sp>
      <p:sp>
        <p:nvSpPr>
          <p:cNvPr id="40" name="Freeform 2"/>
          <p:cNvSpPr/>
          <p:nvPr/>
        </p:nvSpPr>
        <p:spPr>
          <a:xfrm rot="5400000">
            <a:off x="16502398" y="-183263"/>
            <a:ext cx="1725441" cy="1539719"/>
          </a:xfrm>
          <a:custGeom>
            <a:avLst/>
            <a:gdLst/>
            <a:ahLst/>
            <a:cxnLst/>
            <a:rect l="l" t="t" r="r" b="b"/>
            <a:pathLst>
              <a:path w="4891838" h="4527174">
                <a:moveTo>
                  <a:pt x="0" y="0"/>
                </a:moveTo>
                <a:lnTo>
                  <a:pt x="4891838" y="0"/>
                </a:lnTo>
                <a:lnTo>
                  <a:pt x="4891838" y="4527174"/>
                </a:lnTo>
                <a:lnTo>
                  <a:pt x="0" y="4527174"/>
                </a:lnTo>
                <a:lnTo>
                  <a:pt x="0" y="0"/>
                </a:lnTo>
                <a:close/>
              </a:path>
            </a:pathLst>
          </a:custGeom>
          <a:blipFill>
            <a:blip r:embed="rId8">
              <a:extLst>
                <a:ext uri="{BEBA8EAE-BF5A-486C-A8C5-ECC9F3942E4B}">
                  <a14:imgProps xmlns:a14="http://schemas.microsoft.com/office/drawing/2010/main">
                    <a14:imgLayer r:embed="rId9">
                      <a14:imgEffect>
                        <a14:sharpenSoften amount="50000"/>
                      </a14:imgEffect>
                    </a14:imgLayer>
                  </a14:imgProps>
                </a:ext>
                <a:ext uri="{96DAC541-7B7A-43D3-8B79-37D633B846F1}">
                  <asvg:svgBlip xmlns:asvg="http://schemas.microsoft.com/office/drawing/2016/SVG/main" xmlns="" r:embed="rId10"/>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a:xfrm>
            <a:off x="429068" y="423877"/>
            <a:ext cx="17307611" cy="9054788"/>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10">
              <a:extLst>
                <a:ext uri="{BEBA8EAE-BF5A-486C-A8C5-ECC9F3942E4B}">
                  <a14:imgProps xmlns:a14="http://schemas.microsoft.com/office/drawing/2010/main">
                    <a14:imgLayer r:embed="rId11">
                      <a14:imgEffect>
                        <a14:brightnessContrast bright="40000" contrast="40000"/>
                      </a14:imgEffect>
                    </a14:imgLayer>
                  </a14:imgProps>
                </a:ext>
                <a:ext uri="{96DAC541-7B7A-43D3-8B79-37D633B846F1}">
                  <asvg:svgBlip xmlns="" xmlns:asvg="http://schemas.microsoft.com/office/drawing/2016/SVG/main" r:embed="rId12"/>
                </a:ext>
              </a:extLst>
            </a:blip>
            <a:stretch>
              <a:fillRect/>
            </a:stretch>
          </a:blipFill>
        </p:spPr>
      </p:sp>
      <p:sp>
        <p:nvSpPr>
          <p:cNvPr id="2" name="Freeform 2"/>
          <p:cNvSpPr/>
          <p:nvPr/>
        </p:nvSpPr>
        <p:spPr>
          <a:xfrm rot="9572190">
            <a:off x="16075197" y="-453575"/>
            <a:ext cx="2395308" cy="3164876"/>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 name="Freeform 4"/>
          <p:cNvSpPr/>
          <p:nvPr/>
        </p:nvSpPr>
        <p:spPr>
          <a:xfrm rot="20136413">
            <a:off x="-280185" y="235001"/>
            <a:ext cx="1972661" cy="914597"/>
          </a:xfrm>
          <a:custGeom>
            <a:avLst/>
            <a:gdLst/>
            <a:ahLst/>
            <a:cxnLst/>
            <a:rect l="l" t="t" r="r" b="b"/>
            <a:pathLst>
              <a:path w="1972661" h="914597">
                <a:moveTo>
                  <a:pt x="0" y="0"/>
                </a:moveTo>
                <a:lnTo>
                  <a:pt x="1972661" y="0"/>
                </a:lnTo>
                <a:lnTo>
                  <a:pt x="1972661" y="914597"/>
                </a:lnTo>
                <a:lnTo>
                  <a:pt x="0" y="9145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0" name="Group 9"/>
          <p:cNvGrpSpPr/>
          <p:nvPr/>
        </p:nvGrpSpPr>
        <p:grpSpPr>
          <a:xfrm>
            <a:off x="16775725" y="8474935"/>
            <a:ext cx="2172440" cy="1981200"/>
            <a:chOff x="10476760" y="4434975"/>
            <a:chExt cx="5936118" cy="4823325"/>
          </a:xfrm>
        </p:grpSpPr>
        <p:sp>
          <p:nvSpPr>
            <p:cNvPr id="5" name="Freeform 5"/>
            <p:cNvSpPr/>
            <p:nvPr/>
          </p:nvSpPr>
          <p:spPr>
            <a:xfrm>
              <a:off x="10476760" y="4434975"/>
              <a:ext cx="4191908" cy="4823325"/>
            </a:xfrm>
            <a:custGeom>
              <a:avLst/>
              <a:gdLst/>
              <a:ahLst/>
              <a:cxnLst/>
              <a:rect l="l" t="t" r="r" b="b"/>
              <a:pathLst>
                <a:path w="4191908" h="4823325">
                  <a:moveTo>
                    <a:pt x="0" y="0"/>
                  </a:moveTo>
                  <a:lnTo>
                    <a:pt x="4191908" y="0"/>
                  </a:lnTo>
                  <a:lnTo>
                    <a:pt x="4191908" y="4823325"/>
                  </a:lnTo>
                  <a:lnTo>
                    <a:pt x="0" y="482332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6"/>
            <p:cNvSpPr/>
            <p:nvPr/>
          </p:nvSpPr>
          <p:spPr>
            <a:xfrm>
              <a:off x="13058700" y="4434975"/>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sp>
        <p:nvSpPr>
          <p:cNvPr id="9" name="Freeform 9"/>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 name="Freeform 3"/>
          <p:cNvSpPr/>
          <p:nvPr/>
        </p:nvSpPr>
        <p:spPr>
          <a:xfrm>
            <a:off x="17126870" y="-827135"/>
            <a:ext cx="1805253" cy="1654269"/>
          </a:xfrm>
          <a:custGeom>
            <a:avLst/>
            <a:gdLst/>
            <a:ahLst/>
            <a:cxnLst/>
            <a:rect l="l" t="t" r="r" b="b"/>
            <a:pathLst>
              <a:path w="1805253" h="1654269">
                <a:moveTo>
                  <a:pt x="0" y="0"/>
                </a:moveTo>
                <a:lnTo>
                  <a:pt x="1805253" y="0"/>
                </a:lnTo>
                <a:lnTo>
                  <a:pt x="1805253" y="1654269"/>
                </a:lnTo>
                <a:lnTo>
                  <a:pt x="0" y="165426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12" name="TextBox 11"/>
          <p:cNvSpPr txBox="1"/>
          <p:nvPr/>
        </p:nvSpPr>
        <p:spPr>
          <a:xfrm>
            <a:off x="-1928195" y="736265"/>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21. </a:t>
            </a:r>
            <a:r>
              <a:rPr lang="en-US" sz="4800" smtClean="0">
                <a:solidFill>
                  <a:srgbClr val="FF0000"/>
                </a:solidFill>
                <a:latin typeface="Britannic Bold" panose="020B0903060703020204" pitchFamily="34" charset="0"/>
              </a:rPr>
              <a:t>map (n):  </a:t>
            </a:r>
          </a:p>
        </p:txBody>
      </p:sp>
      <p:sp>
        <p:nvSpPr>
          <p:cNvPr id="14" name="TextBox 13"/>
          <p:cNvSpPr txBox="1"/>
          <p:nvPr/>
        </p:nvSpPr>
        <p:spPr>
          <a:xfrm>
            <a:off x="7073746" y="667903"/>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22. Music </a:t>
            </a:r>
            <a:r>
              <a:rPr lang="en-US" sz="4800" smtClean="0">
                <a:solidFill>
                  <a:srgbClr val="FF0000"/>
                </a:solidFill>
                <a:latin typeface="Britannic Bold" panose="020B0903060703020204" pitchFamily="34" charset="0"/>
              </a:rPr>
              <a:t>(n):  </a:t>
            </a:r>
          </a:p>
        </p:txBody>
      </p:sp>
      <p:sp>
        <p:nvSpPr>
          <p:cNvPr id="15" name="TextBox 19"/>
          <p:cNvSpPr txBox="1"/>
          <p:nvPr/>
        </p:nvSpPr>
        <p:spPr>
          <a:xfrm>
            <a:off x="13834922" y="763057"/>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/'mju:zɪk/</a:t>
            </a:r>
          </a:p>
          <a:p>
            <a:pPr algn="just">
              <a:lnSpc>
                <a:spcPct val="150000"/>
              </a:lnSpc>
              <a:spcBef>
                <a:spcPct val="0"/>
              </a:spcBef>
            </a:pPr>
            <a:r>
              <a:rPr lang="en-US" sz="4400" b="1">
                <a:solidFill>
                  <a:srgbClr val="0070C0"/>
                </a:solidFill>
                <a:latin typeface="+mj-lt"/>
              </a:rPr>
              <a:t>môn Âm nhạc</a:t>
            </a:r>
          </a:p>
        </p:txBody>
      </p:sp>
      <p:sp>
        <p:nvSpPr>
          <p:cNvPr id="16" name="TextBox 15"/>
          <p:cNvSpPr txBox="1"/>
          <p:nvPr/>
        </p:nvSpPr>
        <p:spPr>
          <a:xfrm>
            <a:off x="-1980614" y="5454690"/>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23. notebook </a:t>
            </a:r>
            <a:r>
              <a:rPr lang="en-US" sz="4800" smtClean="0">
                <a:solidFill>
                  <a:srgbClr val="FF0000"/>
                </a:solidFill>
                <a:latin typeface="Britannic Bold" panose="020B0903060703020204" pitchFamily="34" charset="0"/>
              </a:rPr>
              <a:t>(n):  </a:t>
            </a:r>
          </a:p>
        </p:txBody>
      </p:sp>
      <p:sp>
        <p:nvSpPr>
          <p:cNvPr id="17" name="TextBox 19"/>
          <p:cNvSpPr txBox="1"/>
          <p:nvPr/>
        </p:nvSpPr>
        <p:spPr>
          <a:xfrm>
            <a:off x="5281932" y="5467135"/>
            <a:ext cx="9144997" cy="2031325"/>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/'nəʊtbʊk/</a:t>
            </a:r>
          </a:p>
          <a:p>
            <a:pPr algn="just">
              <a:lnSpc>
                <a:spcPct val="150000"/>
              </a:lnSpc>
              <a:spcBef>
                <a:spcPct val="0"/>
              </a:spcBef>
            </a:pPr>
            <a:r>
              <a:rPr lang="en-US" sz="4400" b="1">
                <a:solidFill>
                  <a:srgbClr val="0070C0"/>
                </a:solidFill>
                <a:latin typeface="+mj-lt"/>
              </a:rPr>
              <a:t>v</a:t>
            </a:r>
            <a:r>
              <a:rPr lang="en-US" sz="4400" b="1" smtClean="0">
                <a:solidFill>
                  <a:srgbClr val="0070C0"/>
                </a:solidFill>
                <a:latin typeface="+mj-lt"/>
              </a:rPr>
              <a:t>ở </a:t>
            </a:r>
            <a:r>
              <a:rPr lang="en-US" sz="4400" b="1">
                <a:solidFill>
                  <a:srgbClr val="0070C0"/>
                </a:solidFill>
                <a:latin typeface="+mj-lt"/>
              </a:rPr>
              <a:t>viết</a:t>
            </a:r>
          </a:p>
        </p:txBody>
      </p:sp>
      <p:sp>
        <p:nvSpPr>
          <p:cNvPr id="18" name="TextBox 17"/>
          <p:cNvSpPr txBox="1"/>
          <p:nvPr/>
        </p:nvSpPr>
        <p:spPr>
          <a:xfrm>
            <a:off x="6324600" y="5429603"/>
            <a:ext cx="9664763" cy="966868"/>
          </a:xfrm>
          <a:prstGeom prst="rect">
            <a:avLst/>
          </a:prstGeom>
        </p:spPr>
        <p:txBody>
          <a:bodyPr wrap="square" lIns="0" tIns="0" rIns="0" bIns="0" rtlCol="0" anchor="t">
            <a:spAutoFit/>
          </a:bodyPr>
          <a:lstStyle/>
          <a:p>
            <a:pPr algn="ctr">
              <a:lnSpc>
                <a:spcPts val="8400"/>
              </a:lnSpc>
            </a:pPr>
            <a:r>
              <a:rPr lang="en-US" sz="4800">
                <a:solidFill>
                  <a:srgbClr val="FF0000"/>
                </a:solidFill>
                <a:latin typeface="Britannic Bold" panose="020B0903060703020204" pitchFamily="34" charset="0"/>
              </a:rPr>
              <a:t>24. paper clip </a:t>
            </a:r>
            <a:r>
              <a:rPr lang="en-US" sz="4800" smtClean="0">
                <a:solidFill>
                  <a:srgbClr val="FF0000"/>
                </a:solidFill>
                <a:latin typeface="Britannic Bold" panose="020B0903060703020204" pitchFamily="34" charset="0"/>
              </a:rPr>
              <a:t>(n):  </a:t>
            </a:r>
          </a:p>
        </p:txBody>
      </p:sp>
      <p:sp>
        <p:nvSpPr>
          <p:cNvPr id="19" name="TextBox 19"/>
          <p:cNvSpPr txBox="1"/>
          <p:nvPr/>
        </p:nvSpPr>
        <p:spPr>
          <a:xfrm>
            <a:off x="13630253" y="5429603"/>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/'peɪpə(r) klɪp/</a:t>
            </a:r>
          </a:p>
          <a:p>
            <a:pPr algn="just">
              <a:lnSpc>
                <a:spcPct val="150000"/>
              </a:lnSpc>
              <a:spcBef>
                <a:spcPct val="0"/>
              </a:spcBef>
            </a:pPr>
            <a:r>
              <a:rPr lang="en-US" sz="4400" b="1">
                <a:solidFill>
                  <a:srgbClr val="0070C0"/>
                </a:solidFill>
                <a:latin typeface="+mj-lt"/>
              </a:rPr>
              <a:t>ghim giấy, kẹp giấy</a:t>
            </a:r>
          </a:p>
        </p:txBody>
      </p:sp>
      <p:pic>
        <p:nvPicPr>
          <p:cNvPr id="7" name="map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971915" y="1621895"/>
            <a:ext cx="914400" cy="914400"/>
          </a:xfrm>
          <a:prstGeom prst="rect">
            <a:avLst/>
          </a:prstGeom>
        </p:spPr>
      </p:pic>
      <p:pic>
        <p:nvPicPr>
          <p:cNvPr id="8" name="music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9599518" y="1558025"/>
            <a:ext cx="914400" cy="914400"/>
          </a:xfrm>
          <a:prstGeom prst="rect">
            <a:avLst/>
          </a:prstGeom>
        </p:spPr>
      </p:pic>
      <p:pic>
        <p:nvPicPr>
          <p:cNvPr id="20" name="lunch_box_1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644559" y="6351302"/>
            <a:ext cx="899639" cy="899639"/>
          </a:xfrm>
          <a:prstGeom prst="rect">
            <a:avLst/>
          </a:prstGeom>
        </p:spPr>
      </p:pic>
      <p:pic>
        <p:nvPicPr>
          <p:cNvPr id="21" name="paper_clip_1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8840007" y="6376420"/>
            <a:ext cx="990600" cy="990600"/>
          </a:xfrm>
          <a:prstGeom prst="rect">
            <a:avLst/>
          </a:prstGeom>
        </p:spPr>
      </p:pic>
      <p:pic>
        <p:nvPicPr>
          <p:cNvPr id="22" name="Picture 21"/>
          <p:cNvPicPr>
            <a:picLocks noChangeAspect="1"/>
          </p:cNvPicPr>
          <p:nvPr/>
        </p:nvPicPr>
        <p:blipFill>
          <a:blip r:embed="rId26"/>
          <a:stretch>
            <a:fillRect/>
          </a:stretch>
        </p:blipFill>
        <p:spPr>
          <a:xfrm>
            <a:off x="1764846" y="1660229"/>
            <a:ext cx="4578310" cy="3520488"/>
          </a:xfrm>
          <a:prstGeom prst="rect">
            <a:avLst/>
          </a:prstGeom>
        </p:spPr>
      </p:pic>
      <p:sp>
        <p:nvSpPr>
          <p:cNvPr id="13" name="TextBox 19"/>
          <p:cNvSpPr txBox="1"/>
          <p:nvPr/>
        </p:nvSpPr>
        <p:spPr>
          <a:xfrm>
            <a:off x="4693402" y="748080"/>
            <a:ext cx="9144997" cy="1926361"/>
          </a:xfrm>
          <a:prstGeom prst="rect">
            <a:avLst/>
          </a:prstGeom>
        </p:spPr>
        <p:txBody>
          <a:bodyPr wrap="square" lIns="0" tIns="0" rIns="0" bIns="0" rtlCol="0" anchor="t">
            <a:spAutoFit/>
          </a:bodyPr>
          <a:lstStyle/>
          <a:p>
            <a:pPr algn="just">
              <a:lnSpc>
                <a:spcPct val="150000"/>
              </a:lnSpc>
              <a:spcBef>
                <a:spcPct val="0"/>
              </a:spcBef>
            </a:pPr>
            <a:r>
              <a:rPr lang="en-US" sz="4400" b="1">
                <a:solidFill>
                  <a:srgbClr val="0070C0"/>
                </a:solidFill>
                <a:latin typeface="+mj-lt"/>
              </a:rPr>
              <a:t>/mæp/</a:t>
            </a:r>
          </a:p>
          <a:p>
            <a:pPr algn="just">
              <a:lnSpc>
                <a:spcPct val="150000"/>
              </a:lnSpc>
              <a:spcBef>
                <a:spcPct val="0"/>
              </a:spcBef>
            </a:pPr>
            <a:r>
              <a:rPr lang="en-US" sz="4400" b="1">
                <a:solidFill>
                  <a:srgbClr val="0070C0"/>
                </a:solidFill>
                <a:latin typeface="+mj-lt"/>
              </a:rPr>
              <a:t>bản đồ</a:t>
            </a:r>
          </a:p>
        </p:txBody>
      </p:sp>
      <p:pic>
        <p:nvPicPr>
          <p:cNvPr id="23" name="Picture 22"/>
          <p:cNvPicPr>
            <a:picLocks noChangeAspect="1"/>
          </p:cNvPicPr>
          <p:nvPr/>
        </p:nvPicPr>
        <p:blipFill>
          <a:blip r:embed="rId27"/>
          <a:stretch>
            <a:fillRect/>
          </a:stretch>
        </p:blipFill>
        <p:spPr>
          <a:xfrm>
            <a:off x="10872974" y="1498704"/>
            <a:ext cx="2828925" cy="2535516"/>
          </a:xfrm>
          <a:prstGeom prst="rect">
            <a:avLst/>
          </a:prstGeom>
        </p:spPr>
      </p:pic>
      <p:pic>
        <p:nvPicPr>
          <p:cNvPr id="24" name="Picture 23"/>
          <p:cNvPicPr>
            <a:picLocks noChangeAspect="1"/>
          </p:cNvPicPr>
          <p:nvPr/>
        </p:nvPicPr>
        <p:blipFill>
          <a:blip r:embed="rId28"/>
          <a:stretch>
            <a:fillRect/>
          </a:stretch>
        </p:blipFill>
        <p:spPr>
          <a:xfrm>
            <a:off x="1972182" y="6724603"/>
            <a:ext cx="2400300" cy="1905000"/>
          </a:xfrm>
          <a:prstGeom prst="rect">
            <a:avLst/>
          </a:prstGeom>
        </p:spPr>
      </p:pic>
      <p:pic>
        <p:nvPicPr>
          <p:cNvPr id="25" name="Picture 24"/>
          <p:cNvPicPr>
            <a:picLocks noChangeAspect="1"/>
          </p:cNvPicPr>
          <p:nvPr/>
        </p:nvPicPr>
        <p:blipFill>
          <a:blip r:embed="rId29"/>
          <a:stretch>
            <a:fillRect/>
          </a:stretch>
        </p:blipFill>
        <p:spPr>
          <a:xfrm>
            <a:off x="10073393" y="6486478"/>
            <a:ext cx="3029400" cy="3236213"/>
          </a:xfrm>
          <a:prstGeom prst="rect">
            <a:avLst/>
          </a:prstGeom>
        </p:spPr>
      </p:pic>
    </p:spTree>
    <p:extLst>
      <p:ext uri="{BB962C8B-B14F-4D97-AF65-F5344CB8AC3E}">
        <p14:creationId xmlns:p14="http://schemas.microsoft.com/office/powerpoint/2010/main" val="183802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7"/>
                </p:tgtEl>
              </p:cMediaNode>
            </p:audio>
            <p:audio>
              <p:cMediaNode vol="80000">
                <p:cTn id="104" fill="hold" display="0">
                  <p:stCondLst>
                    <p:cond delay="indefinite"/>
                  </p:stCondLst>
                  <p:endCondLst>
                    <p:cond evt="onStopAudio" delay="0">
                      <p:tgtEl>
                        <p:sldTgt/>
                      </p:tgtEl>
                    </p:cond>
                  </p:endCondLst>
                </p:cTn>
                <p:tgtEl>
                  <p:spTgt spid="8"/>
                </p:tgtEl>
              </p:cMediaNode>
            </p:audio>
            <p:audio>
              <p:cMediaNode vol="80000">
                <p:cTn id="105" fill="hold" display="0">
                  <p:stCondLst>
                    <p:cond delay="indefinite"/>
                  </p:stCondLst>
                  <p:endCondLst>
                    <p:cond evt="onStopAudio" delay="0">
                      <p:tgtEl>
                        <p:sldTgt/>
                      </p:tgtEl>
                    </p:cond>
                  </p:endCondLst>
                </p:cTn>
                <p:tgtEl>
                  <p:spTgt spid="20"/>
                </p:tgtEl>
              </p:cMediaNode>
            </p:audio>
            <p:audio>
              <p:cMediaNode vol="80000">
                <p:cTn id="106" fill="hold" display="0">
                  <p:stCondLst>
                    <p:cond delay="indefinite"/>
                  </p:stCondLst>
                  <p:endCondLst>
                    <p:cond evt="onStopAudio" delay="0">
                      <p:tgtEl>
                        <p:sldTgt/>
                      </p:tgtEl>
                    </p:cond>
                  </p:endCondLst>
                </p:cTn>
                <p:tgtEl>
                  <p:spTgt spid="21"/>
                </p:tgtEl>
              </p:cMediaNode>
            </p:audio>
          </p:childTnLst>
        </p:cTn>
      </p:par>
    </p:tnLst>
    <p:bldLst>
      <p:bldP spid="12" grpId="0"/>
      <p:bldP spid="14" grpId="0"/>
      <p:bldP spid="15" grpId="0"/>
      <p:bldP spid="16" grpId="0"/>
      <p:bldP spid="17" grpId="0"/>
      <p:bldP spid="18" grpId="0"/>
      <p:bldP spid="1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4560</Words>
  <Application>Microsoft Office PowerPoint</Application>
  <PresentationFormat>Custom</PresentationFormat>
  <Paragraphs>817</Paragraphs>
  <Slides>89</Slides>
  <Notes>5</Notes>
  <HiddenSlides>0</HiddenSlides>
  <MMClips>41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Caveat Brush</vt:lpstr>
      <vt:lpstr>Britannic Bold</vt:lpstr>
      <vt:lpstr>Bahnschrift SemiLight</vt:lpstr>
      <vt:lpstr>Times New Roman</vt:lpstr>
      <vt:lpstr>Wingdings</vt:lpstr>
      <vt:lpstr>Calibri</vt:lpstr>
      <vt:lpstr>Arial</vt:lpstr>
      <vt:lpstr>Cambria</vt:lpstr>
      <vt:lpstr>Arial Rounded MT Bold</vt:lpstr>
      <vt:lpstr>Calibri (Headings)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White Back To School Presentation</dc:title>
  <cp:lastModifiedBy>Hưng PQ</cp:lastModifiedBy>
  <cp:revision>17</cp:revision>
  <dcterms:created xsi:type="dcterms:W3CDTF">2006-08-16T00:00:00Z</dcterms:created>
  <dcterms:modified xsi:type="dcterms:W3CDTF">2023-07-05T08:51:26Z</dcterms:modified>
  <dc:identifier>DAFnWS5tYTc</dc:identifier>
</cp:coreProperties>
</file>