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15"/>
  </p:notesMasterIdLst>
  <p:sldIdLst>
    <p:sldId id="275" r:id="rId3"/>
    <p:sldId id="333" r:id="rId4"/>
    <p:sldId id="346" r:id="rId5"/>
    <p:sldId id="291" r:id="rId6"/>
    <p:sldId id="345" r:id="rId7"/>
    <p:sldId id="349" r:id="rId8"/>
    <p:sldId id="363" r:id="rId9"/>
    <p:sldId id="364" r:id="rId10"/>
    <p:sldId id="359" r:id="rId11"/>
    <p:sldId id="361" r:id="rId12"/>
    <p:sldId id="509" r:id="rId13"/>
    <p:sldId id="2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611" autoAdjust="0"/>
  </p:normalViewPr>
  <p:slideViewPr>
    <p:cSldViewPr snapToGrid="0">
      <p:cViewPr varScale="1">
        <p:scale>
          <a:sx n="46" d="100"/>
          <a:sy n="46" d="100"/>
        </p:scale>
        <p:origin x="1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D7B0D-74F2-4EA2-8BD1-016164650E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25B8A-EFF7-4A6D-9907-CF2DCDA89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14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  <p:extLst>
      <p:ext uri="{BB962C8B-B14F-4D97-AF65-F5344CB8AC3E}">
        <p14:creationId xmlns:p14="http://schemas.microsoft.com/office/powerpoint/2010/main" val="57670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8A98-16E0-6C9B-68EB-5DF279819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B1AAE-08C8-D1DD-3768-AC9F3D106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BB1E9-8E06-2867-4124-DA69F522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227A4-0CC3-4CAE-7A5F-0DF06809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C8539-6D09-843F-C5A9-0C10BCEB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2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82715-0FBD-D9A5-A0E1-F8A1278F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BD1F2-A18B-30EF-B158-81D9D910D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6EC8-99B2-69C8-9A68-BF8E233F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113D-23C7-0DB0-9DA3-845F1D95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CD80E-6C96-A2DD-9C9E-C0563665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1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7D4E3-8E97-157C-1D76-481BFE092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90850-AE60-F2A8-E758-37D91C437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0E150-8B84-7F0D-0B87-C57D6C97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42261-FA5B-AFFD-DE99-881BCCB4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59F26-6983-208C-F52E-93E60C2A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60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7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5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411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483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764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919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523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24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D8FF-D71F-F93F-E7D3-86C974FE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3D562-68C7-3FD0-3B55-BDF2DFBC3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39985-D5EA-60AC-F19E-AF4C54B0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FB7A9-43D3-F697-B73E-A1A5A3DA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850B-252E-B91D-2442-708FA171D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65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098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000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5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642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45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928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894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827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97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43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8FDE-FABD-9D83-9EFC-5EE3D9E9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494E5-AA02-03EA-070E-85B741B53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C9915-292B-95F8-B629-7ECD39DAF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D83E7-DCC0-08A3-7D2C-9E89DBAE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195F4-0868-632D-6FBC-BD7D981B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72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96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418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938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11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2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404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09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0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73B7-3AFE-B3D0-75D8-331CC903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00A79-5F53-62EE-68A2-1301F8262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2FCB5-CAE0-967B-7A33-AABDAD61F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37584-655B-3C23-FE28-C74752A7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5A9DC-2CCF-3C84-F37B-1004E113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EC2D5-FD6E-0444-51B0-CE134A48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2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9" name="Picture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8600" y="4648200"/>
            <a:ext cx="2786380" cy="209804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1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09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12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38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18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17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22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89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93568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BF70-D6F1-C343-AC8E-D5B510EA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A2E33-4C17-D4C1-EE04-497CE9CFC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4697C-E5B3-56D1-A031-87F1F2439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8235A-20B9-B2ED-0F1A-25A084557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6CF0B-9B4A-AD43-71CE-E8D0088AE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D0DA63-3425-5093-0317-F998E60C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3CF088-3D32-E3DF-773D-6C187B2C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407AF-EAB5-1922-D2FA-2866C586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8825-814D-610E-85A3-DD1E27D4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B003B-8069-00F7-5AFF-D3E22B71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AD17A-1159-3EBD-A61D-BD4594E7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C2C3-509A-53CD-7B0F-FA06308E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8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F9B4F8-6461-5664-899D-06760D66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0E71D-9343-EFEE-9FA5-5FF5693A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F8F24-8F3D-34FD-FFC3-B8513981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5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7F43-076E-DA65-A627-D7C51B91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CCEFF-D6F9-021D-9F20-26F1BFCB2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0889B-81A1-6A8E-8796-A9A5641BD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0D22A-AB2A-7BC6-30D5-E588F787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ABD01-A8E4-5797-102C-86B95B45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92E93-0573-5830-36D0-CFF933FE1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2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69632-E66D-295A-0863-B47072D0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518CB7-C680-E6BA-B65C-AEF77F329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21F26-B766-A64C-434F-F3355EB59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88E20-D1D7-694C-36A9-478586B8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5B2B7-E097-4958-8780-774BAB0DD73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91850-49B5-0BB3-9F49-940A3CB77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23BE4-EBB5-633B-FB69-FA4910CD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3F69A-323A-4DA2-84DB-AF3975AE7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4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9DAFA0-EFD6-0EEF-3ED9-B11A0C5A22B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54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26FE83-32BA-FF45-53E4-9B2F2E7F053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28600" y="6324600"/>
            <a:ext cx="13049250" cy="134302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28600" y="4648200"/>
            <a:ext cx="2786380" cy="209804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063480" y="152400"/>
            <a:ext cx="212852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8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772" y="327868"/>
            <a:ext cx="1353429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32" r="7434" b="24976"/>
          <a:stretch/>
        </p:blipFill>
        <p:spPr>
          <a:xfrm>
            <a:off x="1755227" y="1061085"/>
            <a:ext cx="8776139" cy="2511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5" name="Picture 1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D76DA4D9-CFF2-4A4D-B786-AC966892F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5" y="3633029"/>
            <a:ext cx="4402281" cy="27703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E8417A0-F1B4-68D5-F546-F3A456CA8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270" y="1028700"/>
            <a:ext cx="6293694" cy="4791075"/>
          </a:xfrm>
          <a:prstGeom prst="rect">
            <a:avLst/>
          </a:prstGeom>
        </p:spPr>
      </p:pic>
      <p:sp>
        <p:nvSpPr>
          <p:cNvPr id="8" name="Rectangles 6">
            <a:extLst>
              <a:ext uri="{FF2B5EF4-FFF2-40B4-BE49-F238E27FC236}">
                <a16:creationId xmlns:a16="http://schemas.microsoft.com/office/drawing/2014/main" id="{E6061D88-7DC8-BD27-0770-70797E40A41A}"/>
              </a:ext>
            </a:extLst>
          </p:cNvPr>
          <p:cNvSpPr/>
          <p:nvPr/>
        </p:nvSpPr>
        <p:spPr>
          <a:xfrm>
            <a:off x="2219325" y="2008505"/>
            <a:ext cx="4057650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997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9255" y="287020"/>
            <a:ext cx="1287145" cy="108458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10303" y="1905000"/>
            <a:ext cx="353358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1301" y="835742"/>
            <a:ext cx="7504474" cy="4650658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1442522" y="1960307"/>
            <a:ext cx="6568003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en-US" altLang="en-US" sz="44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altLang="en-US" sz="44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 lỗi trong bài (nếu có) hoặc viết lại một số câu văn cho hay hơn.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772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F009B3-32DC-4AE1-015F-D5B2E4C1E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7" name="Truyện thơ - Nàng tiên ốc">
            <a:hlinkClick r:id="" action="ppaction://media"/>
            <a:extLst>
              <a:ext uri="{FF2B5EF4-FFF2-40B4-BE49-F238E27FC236}">
                <a16:creationId xmlns:a16="http://schemas.microsoft.com/office/drawing/2014/main" id="{18A4742D-C2E3-8A72-866C-E5AB60337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5561F77-EAAE-8072-622C-0A947A6D8C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54" y="1698708"/>
            <a:ext cx="5006892" cy="5006892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ED0F81D0-2C0E-AF2B-FC70-42E048E0D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1" y="652826"/>
            <a:ext cx="7780930" cy="1928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10AE2-05CB-398C-79F6-2028CD7E3830}"/>
              </a:ext>
            </a:extLst>
          </p:cNvPr>
          <p:cNvSpPr txBox="1"/>
          <p:nvPr/>
        </p:nvSpPr>
        <p:spPr>
          <a:xfrm>
            <a:off x="1843870" y="932581"/>
            <a:ext cx="6376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5602F043-65A4-43D3-27B6-A6674260F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51" y="3043601"/>
            <a:ext cx="7780930" cy="26047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813507-A937-5635-D7D2-47D2C2A50321}"/>
              </a:ext>
            </a:extLst>
          </p:cNvPr>
          <p:cNvSpPr txBox="1"/>
          <p:nvPr/>
        </p:nvSpPr>
        <p:spPr>
          <a:xfrm>
            <a:off x="1824820" y="3323356"/>
            <a:ext cx="6376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và tả lại một nhân vật trong Truyện nàng tiên Ốc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43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C83DE3-1F6B-C9DF-C266-A566B3D295A3}"/>
              </a:ext>
            </a:extLst>
          </p:cNvPr>
          <p:cNvSpPr txBox="1"/>
          <p:nvPr/>
        </p:nvSpPr>
        <p:spPr>
          <a:xfrm>
            <a:off x="-7209788" y="2239911"/>
            <a:ext cx="2036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5BF9B8A8-0F62-422E-AFB4-7212BF972E46}"/>
              </a:ext>
            </a:extLst>
          </p:cNvPr>
          <p:cNvSpPr txBox="1">
            <a:spLocks/>
          </p:cNvSpPr>
          <p:nvPr/>
        </p:nvSpPr>
        <p:spPr>
          <a:xfrm>
            <a:off x="1109980" y="8499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Bubblegum Sans"/>
              </a:rPr>
              <a:t> …..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DAB1C-3200-9758-A0C9-81307B18C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846" y="723700"/>
            <a:ext cx="3407959" cy="11827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BC0AD0-A91D-45D4-A845-4CB9EFCCA5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685" y="1716407"/>
            <a:ext cx="9809314" cy="24812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31950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D6588B-BB04-4371-8239-32CB7FD871A4}"/>
              </a:ext>
            </a:extLst>
          </p:cNvPr>
          <p:cNvSpPr/>
          <p:nvPr/>
        </p:nvSpPr>
        <p:spPr>
          <a:xfrm>
            <a:off x="5168909" y="243994"/>
            <a:ext cx="1268678" cy="1254001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25A03-C84F-4472-BF7B-AB144B8AB251}"/>
              </a:ext>
            </a:extLst>
          </p:cNvPr>
          <p:cNvSpPr txBox="1"/>
          <p:nvPr/>
        </p:nvSpPr>
        <p:spPr>
          <a:xfrm>
            <a:off x="5223653" y="343913"/>
            <a:ext cx="1268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文本框 10">
            <a:extLst>
              <a:ext uri="{FF2B5EF4-FFF2-40B4-BE49-F238E27FC236}">
                <a16:creationId xmlns:a16="http://schemas.microsoft.com/office/drawing/2014/main" id="{8A17FB56-5AE6-47E0-ABED-3C1FE8271A0F}"/>
              </a:ext>
            </a:extLst>
          </p:cNvPr>
          <p:cNvSpPr txBox="1"/>
          <p:nvPr/>
        </p:nvSpPr>
        <p:spPr>
          <a:xfrm>
            <a:off x="1628775" y="1626078"/>
            <a:ext cx="90582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Cambria" panose="02040503050406030204" pitchFamily="18" charset="0"/>
                <a:cs typeface="经典综艺体简" panose="02010609000101010101" pitchFamily="49" charset="-122"/>
              </a:rPr>
              <a:t>NGHE THẦY</a:t>
            </a:r>
            <a:r>
              <a:rPr kumimoji="0" lang="en-US" altLang="zh-CN" sz="66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Cambria" panose="02040503050406030204" pitchFamily="18" charset="0"/>
                <a:cs typeface="经典综艺体简" panose="02010609000101010101" pitchFamily="49" charset="-122"/>
              </a:rPr>
              <a:t> CÔ NHẬN XÉT CHUNG</a:t>
            </a:r>
            <a:endParaRPr kumimoji="0" lang="zh-CN" altLang="en-US" sz="66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180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4" name="Text Box 99">
            <a:extLst>
              <a:ext uri="{FF2B5EF4-FFF2-40B4-BE49-F238E27FC236}">
                <a16:creationId xmlns:a16="http://schemas.microsoft.com/office/drawing/2014/main" id="{DF193D2D-7B4E-0243-82EA-6371E5670D93}"/>
              </a:ext>
            </a:extLst>
          </p:cNvPr>
          <p:cNvSpPr txBox="1"/>
          <p:nvPr/>
        </p:nvSpPr>
        <p:spPr>
          <a:xfrm>
            <a:off x="3200400" y="2790825"/>
            <a:ext cx="849058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 bố cục:</a:t>
            </a:r>
          </a:p>
          <a:p>
            <a:pPr marL="457200" lvl="0" indent="-457200" algn="just">
              <a:buFont typeface="Wingdings" panose="05000000000000000000" charset="0"/>
              <a:buChar char="ü"/>
              <a:defRPr/>
            </a:pP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bài viết đầy đủ 3 phần: mở bài, thân bài, kết bài. Có em phần kết bài chưa xuống dòng vẫn viết liền với phần thân bài.</a:t>
            </a:r>
          </a:p>
          <a:p>
            <a:pPr lvl="0" algn="just"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 tự sắp xếp các sự việc:</a:t>
            </a:r>
          </a:p>
          <a:p>
            <a:pPr marL="457200" lvl="0" indent="-457200" algn="just">
              <a:buFont typeface="Wingdings" panose="05000000000000000000" charset="0"/>
              <a:buChar char="ü"/>
              <a:defRPr/>
            </a:pP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sự việc được thuật lại theo đúng trình tự thời gian. Tập trung vào các sự việc chính</a:t>
            </a:r>
          </a:p>
        </p:txBody>
      </p:sp>
      <p:pic>
        <p:nvPicPr>
          <p:cNvPr id="5" name="图片 4" descr="C:\Users\HP\Documents\28.png28">
            <a:extLst>
              <a:ext uri="{FF2B5EF4-FFF2-40B4-BE49-F238E27FC236}">
                <a16:creationId xmlns:a16="http://schemas.microsoft.com/office/drawing/2014/main" id="{3B1279CC-E7FB-E3C0-678E-6D66AAB4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35657">
            <a:off x="7564636" y="586254"/>
            <a:ext cx="2239010" cy="2022475"/>
          </a:xfrm>
          <a:prstGeom prst="rect">
            <a:avLst/>
          </a:prstGeom>
          <a:solidFill>
            <a:srgbClr val="FFFFFF">
              <a:shade val="85000"/>
            </a:srgbClr>
          </a:solidFill>
          <a:ln w="13335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B703CA6-7531-6D80-153A-7E180FD1D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9BD3A-1F6E-6CF7-D64F-23961BFDB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8994" y="543359"/>
            <a:ext cx="4919898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084D6-9B19-11A0-C691-73615CE41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04" y="2007662"/>
            <a:ext cx="2975106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6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7" name="Text Box 99">
            <a:extLst>
              <a:ext uri="{FF2B5EF4-FFF2-40B4-BE49-F238E27FC236}">
                <a16:creationId xmlns:a16="http://schemas.microsoft.com/office/drawing/2014/main" id="{C12F268C-F18F-87C8-6F19-3898909C4E91}"/>
              </a:ext>
            </a:extLst>
          </p:cNvPr>
          <p:cNvSpPr txBox="1"/>
          <p:nvPr/>
        </p:nvSpPr>
        <p:spPr>
          <a:xfrm>
            <a:off x="2971799" y="2009775"/>
            <a:ext cx="8667751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charset="0"/>
              <a:buChar char="ü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vài bạn còn sắp xếp các sự việc lộn xộn, chưa hợp lí như bài của bạn……</a:t>
            </a:r>
          </a:p>
          <a:p>
            <a:pPr marL="571500" lvl="0" indent="-571500" algn="just">
              <a:buFont typeface="Wingdings" panose="05000000000000000000" charset="0"/>
              <a:buChar char="ü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bài còn sai lỗi chính tả.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Wingdings" panose="05000000000000000000" charset="0"/>
              <a:buChar char="ü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 đạt chưa trọn vẹn ý trong câu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ECF5540-41E2-2090-86C5-436F92B3CE03}"/>
              </a:ext>
            </a:extLst>
          </p:cNvPr>
          <p:cNvSpPr/>
          <p:nvPr/>
        </p:nvSpPr>
        <p:spPr bwMode="auto">
          <a:xfrm>
            <a:off x="446314" y="1295399"/>
            <a:ext cx="2284095" cy="2297593"/>
          </a:xfrm>
          <a:custGeom>
            <a:avLst/>
            <a:gdLst>
              <a:gd name="T0" fmla="*/ 88 w 176"/>
              <a:gd name="T1" fmla="*/ 0 h 177"/>
              <a:gd name="T2" fmla="*/ 0 w 176"/>
              <a:gd name="T3" fmla="*/ 88 h 177"/>
              <a:gd name="T4" fmla="*/ 88 w 176"/>
              <a:gd name="T5" fmla="*/ 177 h 177"/>
              <a:gd name="T6" fmla="*/ 176 w 176"/>
              <a:gd name="T7" fmla="*/ 88 h 177"/>
              <a:gd name="T8" fmla="*/ 176 w 176"/>
              <a:gd name="T9" fmla="*/ 0 h 177"/>
              <a:gd name="T10" fmla="*/ 88 w 176"/>
              <a:gd name="T11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6" h="177">
                <a:moveTo>
                  <a:pt x="88" y="0"/>
                </a:moveTo>
                <a:cubicBezTo>
                  <a:pt x="39" y="0"/>
                  <a:pt x="0" y="40"/>
                  <a:pt x="0" y="88"/>
                </a:cubicBezTo>
                <a:cubicBezTo>
                  <a:pt x="0" y="137"/>
                  <a:pt x="39" y="177"/>
                  <a:pt x="88" y="177"/>
                </a:cubicBezTo>
                <a:cubicBezTo>
                  <a:pt x="137" y="177"/>
                  <a:pt x="176" y="137"/>
                  <a:pt x="176" y="88"/>
                </a:cubicBezTo>
                <a:cubicBezTo>
                  <a:pt x="176" y="0"/>
                  <a:pt x="176" y="0"/>
                  <a:pt x="176" y="0"/>
                </a:cubicBezTo>
                <a:lnTo>
                  <a:pt x="88" y="0"/>
                </a:lnTo>
                <a:close/>
              </a:path>
            </a:pathLst>
          </a:custGeom>
          <a:solidFill>
            <a:srgbClr val="EE60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Rectangles 1">
            <a:extLst>
              <a:ext uri="{FF2B5EF4-FFF2-40B4-BE49-F238E27FC236}">
                <a16:creationId xmlns:a16="http://schemas.microsoft.com/office/drawing/2014/main" id="{EAA1F993-6F55-3623-339A-A7B616FC8166}"/>
              </a:ext>
            </a:extLst>
          </p:cNvPr>
          <p:cNvSpPr/>
          <p:nvPr/>
        </p:nvSpPr>
        <p:spPr>
          <a:xfrm>
            <a:off x="672783" y="2002972"/>
            <a:ext cx="171132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Hạn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chế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197CBC0C-9C09-69CA-EAE0-FCE6FB0085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43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31950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D6588B-BB04-4371-8239-32CB7FD871A4}"/>
              </a:ext>
            </a:extLst>
          </p:cNvPr>
          <p:cNvSpPr/>
          <p:nvPr/>
        </p:nvSpPr>
        <p:spPr>
          <a:xfrm>
            <a:off x="5168909" y="243994"/>
            <a:ext cx="1268678" cy="1254001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25A03-C84F-4472-BF7B-AB144B8AB251}"/>
              </a:ext>
            </a:extLst>
          </p:cNvPr>
          <p:cNvSpPr txBox="1"/>
          <p:nvPr/>
        </p:nvSpPr>
        <p:spPr>
          <a:xfrm>
            <a:off x="5204603" y="372488"/>
            <a:ext cx="1268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IcielPony" panose="0200000000000000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文本框 10">
            <a:extLst>
              <a:ext uri="{FF2B5EF4-FFF2-40B4-BE49-F238E27FC236}">
                <a16:creationId xmlns:a16="http://schemas.microsoft.com/office/drawing/2014/main" id="{8A17FB56-5AE6-47E0-ABED-3C1FE8271A0F}"/>
              </a:ext>
            </a:extLst>
          </p:cNvPr>
          <p:cNvSpPr txBox="1"/>
          <p:nvPr/>
        </p:nvSpPr>
        <p:spPr>
          <a:xfrm>
            <a:off x="1628775" y="1626078"/>
            <a:ext cx="90582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lvl="0" algn="ctr"/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2.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Chỉnh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sửa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,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hoàn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thiện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bài</a:t>
            </a:r>
            <a:r>
              <a:rPr lang="en-US" altLang="zh-CN" sz="6600" b="1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 </a:t>
            </a:r>
            <a:r>
              <a:rPr lang="en-US" altLang="zh-CN" sz="6600" b="1" dirty="0" err="1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Cambria" panose="02040503050406030204" pitchFamily="18" charset="0"/>
                <a:cs typeface="经典综艺体简" panose="02010609000101010101" pitchFamily="49" charset="-122"/>
              </a:rPr>
              <a:t>làm</a:t>
            </a:r>
            <a:endParaRPr kumimoji="0" lang="zh-CN" altLang="en-US" sz="66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 panose="020F0502020204030204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54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79" y="10160"/>
            <a:ext cx="12182475" cy="6875145"/>
            <a:chOff x="0" y="58"/>
            <a:chExt cx="19185" cy="10827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8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C4C7A-E7C7-E7F8-30AB-915E2E0EA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12" y="2390774"/>
            <a:ext cx="9764521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</TotalTime>
  <Words>218</Words>
  <PresentationFormat>Widescreen</PresentationFormat>
  <Paragraphs>22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#9Slide07 Cadena</vt:lpstr>
      <vt:lpstr>#9Slide07 IcielPony</vt:lpstr>
      <vt:lpstr>Arial</vt:lpstr>
      <vt:lpstr>Bubblegum Sans</vt:lpstr>
      <vt:lpstr>Calibri</vt:lpstr>
      <vt:lpstr>Cambria</vt:lpstr>
      <vt:lpstr>Times New Roman</vt:lpstr>
      <vt:lpstr>Wingdings</vt:lpstr>
      <vt:lpstr>字魂105号-简雅黑</vt:lpstr>
      <vt:lpstr>字魂70号-灵悦黑体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2024-01-11T03:54:19Z</dcterms:created>
  <dcterms:modified xsi:type="dcterms:W3CDTF">2024-02-20T13:51:19Z</dcterms:modified>
</cp:coreProperties>
</file>